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Sentiment-Driven Video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Sistema de recomendación personalizado utilizando análisis de contenido y sentimientos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Trabajo Futuro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Explorar Aprendizaje Supervisado</a:t>
            </a:r>
          </a:p>
          <a:p>
            <a:pPr/>
            <a:r>
              <a:t>Pruebas A/B</a:t>
            </a:r>
          </a:p>
          <a:p>
            <a:pPr/>
            <a:r>
              <a:t>Escalabilidad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Contribuidores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Ivan Seldas Perulero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Este proyecto está licenciado bajo la Licencia MIT.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de recomendación de videos personalizado basado en:</a:t>
            </a:r>
          </a:p>
          <a:p>
            <a:r>
              <a:t>- Contenido del video</a:t>
            </a:r>
          </a:p>
          <a:p>
            <a:r>
              <a:t>- Interacciones de los usuarios</a:t>
            </a:r>
          </a:p>
          <a:p>
            <a:r>
              <a:t>- Análisis de sentimientos de los comentarios</a:t>
            </a:r>
          </a:p>
          <a:p/>
          <a:p>
            <a:r>
              <a:t>Objetivo: Recomendar videos relevantes a los usuarios.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Desarrollar un Sistema de Recomendación</a:t>
            </a:r>
          </a:p>
          <a:p>
            <a:pPr/>
            <a:r>
              <a:t>Incorporar Análisis de Sentimientos</a:t>
            </a:r>
          </a:p>
          <a:p>
            <a:pPr/>
            <a:r>
              <a:t>Utilizar Clustering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de la API de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Investigación realizada a través de la API con consultas sobre 'Inteligencia Artificial'.</a:t>
            </a:r>
          </a:p>
          <a:p/>
          <a:p>
            <a:r>
              <a:t>Datasets Recopilados:</a:t>
            </a:r>
          </a:p>
          <a:p>
            <a:r>
              <a:t>- df_videos: Datos de videos</a:t>
            </a:r>
          </a:p>
          <a:p>
            <a:r>
              <a:t>- df_comments: Datos de comentarios</a:t>
            </a:r>
          </a:p>
          <a:p>
            <a:r>
              <a:t>- df_channels: Datos a nivel de canal</a:t>
            </a:r>
          </a:p>
          <a:p>
            <a:r>
              <a:t>- df_categories: Datos categóricos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Clave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Filtrado Basado en Contenido</a:t>
            </a:r>
          </a:p>
          <a:p>
            <a:pPr/>
            <a:r>
              <a:t>Recomendaciones Ponderadas por Sentimientos</a:t>
            </a:r>
          </a:p>
          <a:p>
            <a:pPr/>
            <a:r>
              <a:t>Clustering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Funciona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Preparación de Datos</a:t>
            </a:r>
          </a:p>
          <a:p>
            <a:pPr/>
            <a:r>
              <a:t>Generación de Recomendaciones</a:t>
            </a:r>
          </a:p>
          <a:p>
            <a:pPr/>
            <a:r>
              <a:t>Evaluación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Clonar el Repositorio</a:t>
            </a:r>
          </a:p>
          <a:p>
            <a:r>
              <a:t>2. Navegar al Directorio del Proyecto</a:t>
            </a:r>
          </a:p>
          <a:p>
            <a:r>
              <a:t>3. Instalar Dependencias Requeridas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Preparación de Datos</a:t>
            </a:r>
          </a:p>
          <a:p>
            <a:pPr/>
            <a:r>
              <a:t>Generar Recomendaciones</a:t>
            </a:r>
          </a:p>
          <a:p>
            <a:pPr/>
            <a:r>
              <a:t>Evaluar el Modelo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Precision@K, Recall@K, F1-Score: El sistema de recomendación logra alta relevancia en sus recomendaciones top-K.</a:t>
            </a:r>
          </a:p>
          <a:p/>
          <a:p>
            <a:r>
              <a:t>Insights de Clustering: El clustering con DBSCAN agrupa efectivamente videos similares.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