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CA166-22A2-4A74-851E-AC8E2056F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4D137-FA37-41BA-BD04-C03E8D04D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D0D90-8BEC-49A6-A170-79A75F550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03AC-77EF-47B5-AB1F-E6AE0E828FAF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F68E4-C878-431A-B563-4486C1F54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209F1-7868-406F-A7D7-2CBFB6B0C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3E0B-2FE3-496D-B79B-C4FB4F952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44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9D203-EB12-4850-AFF7-F457D25E2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158AE-8D13-4FA6-B292-CB1B5A4E2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F7B60-4EA3-4F42-8C18-493093276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03AC-77EF-47B5-AB1F-E6AE0E828FAF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1AF0-F1FA-4E90-B9AA-BBDA6DC83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814AA-5BEC-406C-814A-FC6B7D53A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3E0B-2FE3-496D-B79B-C4FB4F952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98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731DC8-D8F1-4DF5-AB93-7AAEE38F68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8E3A65-9811-4AC5-952E-8F7CC4FBE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340D0-C26D-4D0C-8516-3941788CE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03AC-77EF-47B5-AB1F-E6AE0E828FAF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11F8E-0FD0-40A9-98CE-9B60E86AA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619A8-38BC-4FB0-B552-00E2AE138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3E0B-2FE3-496D-B79B-C4FB4F952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16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92D82-3F19-4338-B65A-E1137304A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01DD1-2B5C-4F57-8112-C6A71D00F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DF6FD-BFE3-4606-BCC7-3E37BDB01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03AC-77EF-47B5-AB1F-E6AE0E828FAF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23C7D-F73F-4EF0-9D54-5D5F6040B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E1BB5-3ACD-436B-B1C1-A904D49AA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3E0B-2FE3-496D-B79B-C4FB4F952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01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815E5-621B-4265-B22C-E977779D2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D9BFC-45C2-48FB-8F2A-7CFEA6D41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257C6-522B-4F44-ACED-3E094CCD9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03AC-77EF-47B5-AB1F-E6AE0E828FAF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5F900-04E8-4D83-9A79-F4275EF8A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F88D0-2BA8-4BEF-BC03-A92280E56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3E0B-2FE3-496D-B79B-C4FB4F952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86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491ED-2782-4100-BFE3-B700E3648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A8C84-1958-4CE1-A5E5-CF0DDF9D4B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E58DC-39A6-4DBA-B183-39B319659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61041-77DC-4CE6-8A8B-F736D40AC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03AC-77EF-47B5-AB1F-E6AE0E828FAF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D444A-7805-4B11-84B3-F5F4C74AD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C0D29-8A56-4BEE-9C2F-A853732F0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3E0B-2FE3-496D-B79B-C4FB4F952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2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F2AAF-3A95-47D4-B6BF-5C89BD3F9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B830C-2A79-4FD6-8B20-60B43B44F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D9C43D-A192-4784-B9FA-F1BA0366F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57A93D-56D1-4E00-BBE9-C14A976E6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3A86B-3AA4-45B5-9C3E-AD59929A00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917E9A-964B-4A49-879E-1E34A6055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03AC-77EF-47B5-AB1F-E6AE0E828FAF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5797D5-CE64-464A-B5AA-8615B3366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2C8A23-9CCE-4C20-BE51-34A25B7FE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3E0B-2FE3-496D-B79B-C4FB4F952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0B2CC-6364-4017-970F-528E21F08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8F85A8-FF73-4911-9E3C-0F97F8DAF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03AC-77EF-47B5-AB1F-E6AE0E828FAF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6E7735-1A07-4D37-888E-183B1442F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905AED-E406-4B32-A3F7-5652CAA30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3E0B-2FE3-496D-B79B-C4FB4F952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36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6F60C4-62D1-4F68-9014-E269A90D7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03AC-77EF-47B5-AB1F-E6AE0E828FAF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14228B-7714-4EB9-8528-6F5C2A4FD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6CAC18-F7EB-4095-8834-F0B286B45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3E0B-2FE3-496D-B79B-C4FB4F952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39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0C6CE-72D7-4063-B59E-88A88E1F7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4DB84-2F8E-4B42-93AB-3EA9DA8CE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F3576-2C2A-489D-98DF-963FB2C71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CFD11-3074-4E57-AD4E-28A49333D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03AC-77EF-47B5-AB1F-E6AE0E828FAF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894E0-9BED-4FB4-ABBC-B87943678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34EAF-9160-41C8-A747-9BA6D8BE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3E0B-2FE3-496D-B79B-C4FB4F952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52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D458B-270C-445F-9AF5-2E976BBAA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03A92C-CBDB-4D5F-9C50-618BE8D676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B22166-F735-4FEA-9E1C-BC4A6683F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C0871-7866-4AD5-A5E2-FD9C263BC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03AC-77EF-47B5-AB1F-E6AE0E828FAF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3C449-1126-44D1-9921-0D6576CF6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48099D-78DB-45E3-B573-763C140CD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3E0B-2FE3-496D-B79B-C4FB4F952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03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F62C7B-8F1A-4689-85A9-E17624E1C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6657C-5D9A-48FD-851A-0CF63923E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05F39-D24A-485C-96C1-6BE4CEE005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C03AC-77EF-47B5-AB1F-E6AE0E828FAF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A3086-1BD2-4CEC-9611-ED16404A2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EFFEF-3306-4F20-9F94-075C6CF20D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83E0B-2FE3-496D-B79B-C4FB4F952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03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B0572-7EAC-4CFB-A56C-DA745AF4EA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Casos de </a:t>
            </a:r>
            <a:r>
              <a:rPr lang="en-US" dirty="0" err="1"/>
              <a:t>prueba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394999-FBC5-4CB6-AAC9-C0BEA0735A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Teatro</a:t>
            </a:r>
          </a:p>
        </p:txBody>
      </p:sp>
    </p:spTree>
    <p:extLst>
      <p:ext uri="{BB962C8B-B14F-4D97-AF65-F5344CB8AC3E}">
        <p14:creationId xmlns:p14="http://schemas.microsoft.com/office/powerpoint/2010/main" val="362642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EDD7-94FC-4141-88D6-3E6DC1495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negativo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BBB0A7-8C48-4682-ACE5-DADBFD706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8952" y="1825625"/>
            <a:ext cx="4954095" cy="4351338"/>
          </a:xfrm>
        </p:spPr>
      </p:pic>
    </p:spTree>
    <p:extLst>
      <p:ext uri="{BB962C8B-B14F-4D97-AF65-F5344CB8AC3E}">
        <p14:creationId xmlns:p14="http://schemas.microsoft.com/office/powerpoint/2010/main" val="2512316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EDD7-94FC-4141-88D6-3E6DC1495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positivo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364E761-0C6F-486F-B56B-06BF2E7926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0571" y="1825625"/>
            <a:ext cx="5570858" cy="4351338"/>
          </a:xfrm>
        </p:spPr>
      </p:pic>
    </p:spTree>
    <p:extLst>
      <p:ext uri="{BB962C8B-B14F-4D97-AF65-F5344CB8AC3E}">
        <p14:creationId xmlns:p14="http://schemas.microsoft.com/office/powerpoint/2010/main" val="1129967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Casos de prueba</vt:lpstr>
      <vt:lpstr>negativo</vt:lpstr>
      <vt:lpstr>positivo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Casos de prueba</dc:title>
  <dc:creator>Ivan Mendoza Baca</dc:creator>
  <cp:lastModifiedBy>Ivan Mendoza Baca</cp:lastModifiedBy>
  <cp:revision>1</cp:revision>
  <dcterms:created xsi:type="dcterms:W3CDTF">2021-09-30T23:19:33Z</dcterms:created>
  <dcterms:modified xsi:type="dcterms:W3CDTF">2021-09-30T23:20:29Z</dcterms:modified>
</cp:coreProperties>
</file>