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4" r:id="rId6"/>
    <p:sldId id="265" r:id="rId7"/>
    <p:sldId id="266"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EC"/>
    <a:srgbClr val="A10000"/>
    <a:srgbClr val="3030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1489E9-8305-4516-BA8F-2FED7551ECAB}" v="31" dt="2024-08-04T10:31:33.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van Varghese" userId="094c15d74564836f" providerId="LiveId" clId="{E71489E9-8305-4516-BA8F-2FED7551ECAB}"/>
    <pc:docChg chg="undo redo custSel addSld delSld modSld sldOrd">
      <pc:chgData name="Ivan Varghese" userId="094c15d74564836f" providerId="LiveId" clId="{E71489E9-8305-4516-BA8F-2FED7551ECAB}" dt="2024-08-04T10:49:06.029" v="2607" actId="20577"/>
      <pc:docMkLst>
        <pc:docMk/>
      </pc:docMkLst>
      <pc:sldChg chg="addSp delSp modSp mod setBg delDesignElem">
        <pc:chgData name="Ivan Varghese" userId="094c15d74564836f" providerId="LiveId" clId="{E71489E9-8305-4516-BA8F-2FED7551ECAB}" dt="2024-08-04T08:38:00.655" v="145" actId="1076"/>
        <pc:sldMkLst>
          <pc:docMk/>
          <pc:sldMk cId="353354485" sldId="256"/>
        </pc:sldMkLst>
        <pc:spChg chg="mod">
          <ac:chgData name="Ivan Varghese" userId="094c15d74564836f" providerId="LiveId" clId="{E71489E9-8305-4516-BA8F-2FED7551ECAB}" dt="2024-08-04T08:36:40.789" v="139" actId="403"/>
          <ac:spMkLst>
            <pc:docMk/>
            <pc:sldMk cId="353354485" sldId="256"/>
            <ac:spMk id="2" creationId="{21814FAD-A43A-E19F-FBA9-9019CBAA10DF}"/>
          </ac:spMkLst>
        </pc:spChg>
        <pc:spChg chg="mod">
          <ac:chgData name="Ivan Varghese" userId="094c15d74564836f" providerId="LiveId" clId="{E71489E9-8305-4516-BA8F-2FED7551ECAB}" dt="2024-08-04T08:38:00.655" v="145" actId="1076"/>
          <ac:spMkLst>
            <pc:docMk/>
            <pc:sldMk cId="353354485" sldId="256"/>
            <ac:spMk id="3" creationId="{FDE5DD33-9EF4-590D-681C-474094894030}"/>
          </ac:spMkLst>
        </pc:spChg>
        <pc:spChg chg="add del">
          <ac:chgData name="Ivan Varghese" userId="094c15d74564836f" providerId="LiveId" clId="{E71489E9-8305-4516-BA8F-2FED7551ECAB}" dt="2024-08-04T08:10:55.451" v="3"/>
          <ac:spMkLst>
            <pc:docMk/>
            <pc:sldMk cId="353354485" sldId="256"/>
            <ac:spMk id="10" creationId="{5AE9FC70-8A26-4CF2-8E04-EBDADB8B81C4}"/>
          </ac:spMkLst>
        </pc:spChg>
        <pc:spChg chg="add del">
          <ac:chgData name="Ivan Varghese" userId="094c15d74564836f" providerId="LiveId" clId="{E71489E9-8305-4516-BA8F-2FED7551ECAB}" dt="2024-08-04T08:10:55.451" v="3"/>
          <ac:spMkLst>
            <pc:docMk/>
            <pc:sldMk cId="353354485" sldId="256"/>
            <ac:spMk id="12" creationId="{609CB703-C563-4F1F-BF28-83C06E978C4F}"/>
          </ac:spMkLst>
        </pc:spChg>
        <pc:spChg chg="add del">
          <ac:chgData name="Ivan Varghese" userId="094c15d74564836f" providerId="LiveId" clId="{E71489E9-8305-4516-BA8F-2FED7551ECAB}" dt="2024-08-04T08:10:55.451" v="3"/>
          <ac:spMkLst>
            <pc:docMk/>
            <pc:sldMk cId="353354485" sldId="256"/>
            <ac:spMk id="14" creationId="{C5CB530E-515E-412C-9DF1-5F8FFBD6F383}"/>
          </ac:spMkLst>
        </pc:spChg>
        <pc:spChg chg="add del">
          <ac:chgData name="Ivan Varghese" userId="094c15d74564836f" providerId="LiveId" clId="{E71489E9-8305-4516-BA8F-2FED7551ECAB}" dt="2024-08-04T08:10:55.451" v="3"/>
          <ac:spMkLst>
            <pc:docMk/>
            <pc:sldMk cId="353354485" sldId="256"/>
            <ac:spMk id="18" creationId="{712D4376-A578-4FF1-94FC-245E7A6A489F}"/>
          </ac:spMkLst>
        </pc:spChg>
        <pc:spChg chg="add del">
          <ac:chgData name="Ivan Varghese" userId="094c15d74564836f" providerId="LiveId" clId="{E71489E9-8305-4516-BA8F-2FED7551ECAB}" dt="2024-08-04T08:10:55.451" v="3"/>
          <ac:spMkLst>
            <pc:docMk/>
            <pc:sldMk cId="353354485" sldId="256"/>
            <ac:spMk id="20" creationId="{AEA7509D-F04F-40CB-A0B3-EEF16499CC9F}"/>
          </ac:spMkLst>
        </pc:spChg>
        <pc:picChg chg="add mod">
          <ac:chgData name="Ivan Varghese" userId="094c15d74564836f" providerId="LiveId" clId="{E71489E9-8305-4516-BA8F-2FED7551ECAB}" dt="2024-08-04T08:11:02.847" v="4" actId="1076"/>
          <ac:picMkLst>
            <pc:docMk/>
            <pc:sldMk cId="353354485" sldId="256"/>
            <ac:picMk id="5" creationId="{8EAE8964-C4FD-942A-D66E-7D8C9BFB7468}"/>
          </ac:picMkLst>
        </pc:picChg>
        <pc:cxnChg chg="add del">
          <ac:chgData name="Ivan Varghese" userId="094c15d74564836f" providerId="LiveId" clId="{E71489E9-8305-4516-BA8F-2FED7551ECAB}" dt="2024-08-04T08:10:55.451" v="3"/>
          <ac:cxnSpMkLst>
            <pc:docMk/>
            <pc:sldMk cId="353354485" sldId="256"/>
            <ac:cxnSpMk id="16" creationId="{56020367-4FD5-4596-8E10-C5F095CD8DBF}"/>
          </ac:cxnSpMkLst>
        </pc:cxnChg>
      </pc:sldChg>
      <pc:sldChg chg="addSp delSp modSp new mod">
        <pc:chgData name="Ivan Varghese" userId="094c15d74564836f" providerId="LiveId" clId="{E71489E9-8305-4516-BA8F-2FED7551ECAB}" dt="2024-08-04T09:16:18.740" v="785" actId="20577"/>
        <pc:sldMkLst>
          <pc:docMk/>
          <pc:sldMk cId="2164114609" sldId="257"/>
        </pc:sldMkLst>
        <pc:spChg chg="mod">
          <ac:chgData name="Ivan Varghese" userId="094c15d74564836f" providerId="LiveId" clId="{E71489E9-8305-4516-BA8F-2FED7551ECAB}" dt="2024-08-04T09:01:15.810" v="241" actId="207"/>
          <ac:spMkLst>
            <pc:docMk/>
            <pc:sldMk cId="2164114609" sldId="257"/>
            <ac:spMk id="2" creationId="{B8244213-16A9-F525-53D5-667B31940DC1}"/>
          </ac:spMkLst>
        </pc:spChg>
        <pc:spChg chg="del mod">
          <ac:chgData name="Ivan Varghese" userId="094c15d74564836f" providerId="LiveId" clId="{E71489E9-8305-4516-BA8F-2FED7551ECAB}" dt="2024-08-04T08:50:51.577" v="213" actId="478"/>
          <ac:spMkLst>
            <pc:docMk/>
            <pc:sldMk cId="2164114609" sldId="257"/>
            <ac:spMk id="3" creationId="{F612C4CF-CF6A-0609-6BDC-0A21A08B7022}"/>
          </ac:spMkLst>
        </pc:spChg>
        <pc:spChg chg="add del mod">
          <ac:chgData name="Ivan Varghese" userId="094c15d74564836f" providerId="LiveId" clId="{E71489E9-8305-4516-BA8F-2FED7551ECAB}" dt="2024-08-04T08:50:53.440" v="214" actId="478"/>
          <ac:spMkLst>
            <pc:docMk/>
            <pc:sldMk cId="2164114609" sldId="257"/>
            <ac:spMk id="5" creationId="{0272E028-A63D-C7E4-82CE-68684F159810}"/>
          </ac:spMkLst>
        </pc:spChg>
        <pc:spChg chg="add mod">
          <ac:chgData name="Ivan Varghese" userId="094c15d74564836f" providerId="LiveId" clId="{E71489E9-8305-4516-BA8F-2FED7551ECAB}" dt="2024-08-04T09:16:12.453" v="784" actId="20577"/>
          <ac:spMkLst>
            <pc:docMk/>
            <pc:sldMk cId="2164114609" sldId="257"/>
            <ac:spMk id="10" creationId="{504334D8-6A07-55E2-6B37-B033A8C565C9}"/>
          </ac:spMkLst>
        </pc:spChg>
        <pc:spChg chg="add mod">
          <ac:chgData name="Ivan Varghese" userId="094c15d74564836f" providerId="LiveId" clId="{E71489E9-8305-4516-BA8F-2FED7551ECAB}" dt="2024-08-04T09:16:04.736" v="781" actId="20577"/>
          <ac:spMkLst>
            <pc:docMk/>
            <pc:sldMk cId="2164114609" sldId="257"/>
            <ac:spMk id="11" creationId="{610A6936-F6D1-630D-69E5-680054340346}"/>
          </ac:spMkLst>
        </pc:spChg>
        <pc:spChg chg="add mod">
          <ac:chgData name="Ivan Varghese" userId="094c15d74564836f" providerId="LiveId" clId="{E71489E9-8305-4516-BA8F-2FED7551ECAB}" dt="2024-08-04T09:04:27.453" v="372" actId="14100"/>
          <ac:spMkLst>
            <pc:docMk/>
            <pc:sldMk cId="2164114609" sldId="257"/>
            <ac:spMk id="15" creationId="{45E6C5AA-E2F5-DBAD-D8DF-08F0842C9245}"/>
          </ac:spMkLst>
        </pc:spChg>
        <pc:spChg chg="add mod">
          <ac:chgData name="Ivan Varghese" userId="094c15d74564836f" providerId="LiveId" clId="{E71489E9-8305-4516-BA8F-2FED7551ECAB}" dt="2024-08-04T09:16:18.740" v="785" actId="20577"/>
          <ac:spMkLst>
            <pc:docMk/>
            <pc:sldMk cId="2164114609" sldId="257"/>
            <ac:spMk id="16" creationId="{25BF6082-5B12-930F-C0E8-8911EBB86F8C}"/>
          </ac:spMkLst>
        </pc:spChg>
        <pc:spChg chg="add mod">
          <ac:chgData name="Ivan Varghese" userId="094c15d74564836f" providerId="LiveId" clId="{E71489E9-8305-4516-BA8F-2FED7551ECAB}" dt="2024-08-04T09:15:51.444" v="777" actId="20577"/>
          <ac:spMkLst>
            <pc:docMk/>
            <pc:sldMk cId="2164114609" sldId="257"/>
            <ac:spMk id="17" creationId="{554736DF-5F93-9CD9-D96A-8ADF6E3D8950}"/>
          </ac:spMkLst>
        </pc:spChg>
        <pc:spChg chg="add mod">
          <ac:chgData name="Ivan Varghese" userId="094c15d74564836f" providerId="LiveId" clId="{E71489E9-8305-4516-BA8F-2FED7551ECAB}" dt="2024-08-04T09:15:49.591" v="776" actId="20577"/>
          <ac:spMkLst>
            <pc:docMk/>
            <pc:sldMk cId="2164114609" sldId="257"/>
            <ac:spMk id="18" creationId="{88A4049A-7BAD-41F0-BB3E-4224B4F6618B}"/>
          </ac:spMkLst>
        </pc:spChg>
        <pc:spChg chg="add mod">
          <ac:chgData name="Ivan Varghese" userId="094c15d74564836f" providerId="LiveId" clId="{E71489E9-8305-4516-BA8F-2FED7551ECAB}" dt="2024-08-04T09:06:30.885" v="551" actId="14100"/>
          <ac:spMkLst>
            <pc:docMk/>
            <pc:sldMk cId="2164114609" sldId="257"/>
            <ac:spMk id="19" creationId="{B098332A-2F9F-7136-B45A-009558C14986}"/>
          </ac:spMkLst>
        </pc:spChg>
        <pc:picChg chg="add mod">
          <ac:chgData name="Ivan Varghese" userId="094c15d74564836f" providerId="LiveId" clId="{E71489E9-8305-4516-BA8F-2FED7551ECAB}" dt="2024-08-04T09:01:58.642" v="247" actId="1076"/>
          <ac:picMkLst>
            <pc:docMk/>
            <pc:sldMk cId="2164114609" sldId="257"/>
            <ac:picMk id="7" creationId="{344AD5A6-CF9A-0F8F-02A7-800E1EB6CB48}"/>
          </ac:picMkLst>
        </pc:picChg>
        <pc:picChg chg="add mod">
          <ac:chgData name="Ivan Varghese" userId="094c15d74564836f" providerId="LiveId" clId="{E71489E9-8305-4516-BA8F-2FED7551ECAB}" dt="2024-08-04T09:03:58.657" v="309" actId="1076"/>
          <ac:picMkLst>
            <pc:docMk/>
            <pc:sldMk cId="2164114609" sldId="257"/>
            <ac:picMk id="9" creationId="{A31BE0EC-E2B8-8561-9841-39598DAED1BA}"/>
          </ac:picMkLst>
        </pc:picChg>
        <pc:cxnChg chg="add mod">
          <ac:chgData name="Ivan Varghese" userId="094c15d74564836f" providerId="LiveId" clId="{E71489E9-8305-4516-BA8F-2FED7551ECAB}" dt="2024-08-04T09:07:09.220" v="556" actId="208"/>
          <ac:cxnSpMkLst>
            <pc:docMk/>
            <pc:sldMk cId="2164114609" sldId="257"/>
            <ac:cxnSpMk id="13" creationId="{25400F05-61FC-C616-79D8-9090A46D08A8}"/>
          </ac:cxnSpMkLst>
        </pc:cxnChg>
        <pc:cxnChg chg="add mod">
          <ac:chgData name="Ivan Varghese" userId="094c15d74564836f" providerId="LiveId" clId="{E71489E9-8305-4516-BA8F-2FED7551ECAB}" dt="2024-08-04T09:07:23.042" v="558" actId="208"/>
          <ac:cxnSpMkLst>
            <pc:docMk/>
            <pc:sldMk cId="2164114609" sldId="257"/>
            <ac:cxnSpMk id="21" creationId="{92C03D34-C0DA-C4C9-739D-078EE5D6A607}"/>
          </ac:cxnSpMkLst>
        </pc:cxnChg>
        <pc:cxnChg chg="add mod">
          <ac:chgData name="Ivan Varghese" userId="094c15d74564836f" providerId="LiveId" clId="{E71489E9-8305-4516-BA8F-2FED7551ECAB}" dt="2024-08-04T09:07:20.330" v="557" actId="208"/>
          <ac:cxnSpMkLst>
            <pc:docMk/>
            <pc:sldMk cId="2164114609" sldId="257"/>
            <ac:cxnSpMk id="23" creationId="{5A524617-E678-7701-03EF-5FFE4AAE8912}"/>
          </ac:cxnSpMkLst>
        </pc:cxnChg>
        <pc:cxnChg chg="add mod">
          <ac:chgData name="Ivan Varghese" userId="094c15d74564836f" providerId="LiveId" clId="{E71489E9-8305-4516-BA8F-2FED7551ECAB}" dt="2024-08-04T09:16:18.740" v="785" actId="20577"/>
          <ac:cxnSpMkLst>
            <pc:docMk/>
            <pc:sldMk cId="2164114609" sldId="257"/>
            <ac:cxnSpMk id="25" creationId="{F3F7877C-82BF-4D97-E699-C15A97901CA9}"/>
          </ac:cxnSpMkLst>
        </pc:cxnChg>
        <pc:cxnChg chg="add mod">
          <ac:chgData name="Ivan Varghese" userId="094c15d74564836f" providerId="LiveId" clId="{E71489E9-8305-4516-BA8F-2FED7551ECAB}" dt="2024-08-04T09:07:46.016" v="562" actId="208"/>
          <ac:cxnSpMkLst>
            <pc:docMk/>
            <pc:sldMk cId="2164114609" sldId="257"/>
            <ac:cxnSpMk id="27" creationId="{AF316C0E-2192-A0F7-BE47-82DBC90BB75F}"/>
          </ac:cxnSpMkLst>
        </pc:cxnChg>
      </pc:sldChg>
      <pc:sldChg chg="addSp modSp new del mod">
        <pc:chgData name="Ivan Varghese" userId="094c15d74564836f" providerId="LiveId" clId="{E71489E9-8305-4516-BA8F-2FED7551ECAB}" dt="2024-08-04T08:50:42.123" v="206" actId="47"/>
        <pc:sldMkLst>
          <pc:docMk/>
          <pc:sldMk cId="459775656" sldId="258"/>
        </pc:sldMkLst>
        <pc:spChg chg="add mod">
          <ac:chgData name="Ivan Varghese" userId="094c15d74564836f" providerId="LiveId" clId="{E71489E9-8305-4516-BA8F-2FED7551ECAB}" dt="2024-08-04T08:50:31.491" v="205" actId="20577"/>
          <ac:spMkLst>
            <pc:docMk/>
            <pc:sldMk cId="459775656" sldId="258"/>
            <ac:spMk id="2" creationId="{823E75B5-6775-7FBC-571E-C3CCC4043A78}"/>
          </ac:spMkLst>
        </pc:spChg>
      </pc:sldChg>
      <pc:sldChg chg="addSp modSp new del mod">
        <pc:chgData name="Ivan Varghese" userId="094c15d74564836f" providerId="LiveId" clId="{E71489E9-8305-4516-BA8F-2FED7551ECAB}" dt="2024-08-04T09:15:03.714" v="746" actId="2696"/>
        <pc:sldMkLst>
          <pc:docMk/>
          <pc:sldMk cId="3548372736" sldId="258"/>
        </pc:sldMkLst>
        <pc:picChg chg="add mod">
          <ac:chgData name="Ivan Varghese" userId="094c15d74564836f" providerId="LiveId" clId="{E71489E9-8305-4516-BA8F-2FED7551ECAB}" dt="2024-08-04T09:08:15.012" v="566" actId="962"/>
          <ac:picMkLst>
            <pc:docMk/>
            <pc:sldMk cId="3548372736" sldId="258"/>
            <ac:picMk id="3" creationId="{74AEA807-484B-707E-D4E9-FCE4598FF8D0}"/>
          </ac:picMkLst>
        </pc:picChg>
        <pc:picChg chg="add mod">
          <ac:chgData name="Ivan Varghese" userId="094c15d74564836f" providerId="LiveId" clId="{E71489E9-8305-4516-BA8F-2FED7551ECAB}" dt="2024-08-04T09:09:22.560" v="570" actId="1076"/>
          <ac:picMkLst>
            <pc:docMk/>
            <pc:sldMk cId="3548372736" sldId="258"/>
            <ac:picMk id="5" creationId="{DABB718E-ADA6-BC54-5E1E-0778ACD33E14}"/>
          </ac:picMkLst>
        </pc:picChg>
      </pc:sldChg>
      <pc:sldChg chg="new del">
        <pc:chgData name="Ivan Varghese" userId="094c15d74564836f" providerId="LiveId" clId="{E71489E9-8305-4516-BA8F-2FED7551ECAB}" dt="2024-08-04T10:10:42.685" v="815" actId="2696"/>
        <pc:sldMkLst>
          <pc:docMk/>
          <pc:sldMk cId="3376732251" sldId="259"/>
        </pc:sldMkLst>
      </pc:sldChg>
      <pc:sldChg chg="delSp modSp add mod">
        <pc:chgData name="Ivan Varghese" userId="094c15d74564836f" providerId="LiveId" clId="{E71489E9-8305-4516-BA8F-2FED7551ECAB}" dt="2024-08-04T09:16:41.932" v="801" actId="20577"/>
        <pc:sldMkLst>
          <pc:docMk/>
          <pc:sldMk cId="2872958609" sldId="260"/>
        </pc:sldMkLst>
        <pc:spChg chg="mod">
          <ac:chgData name="Ivan Varghese" userId="094c15d74564836f" providerId="LiveId" clId="{E71489E9-8305-4516-BA8F-2FED7551ECAB}" dt="2024-08-04T09:13:59.217" v="741" actId="313"/>
          <ac:spMkLst>
            <pc:docMk/>
            <pc:sldMk cId="2872958609" sldId="260"/>
            <ac:spMk id="10" creationId="{504334D8-6A07-55E2-6B37-B033A8C565C9}"/>
          </ac:spMkLst>
        </pc:spChg>
        <pc:spChg chg="del">
          <ac:chgData name="Ivan Varghese" userId="094c15d74564836f" providerId="LiveId" clId="{E71489E9-8305-4516-BA8F-2FED7551ECAB}" dt="2024-08-04T09:12:35.917" v="606" actId="478"/>
          <ac:spMkLst>
            <pc:docMk/>
            <pc:sldMk cId="2872958609" sldId="260"/>
            <ac:spMk id="11" creationId="{610A6936-F6D1-630D-69E5-680054340346}"/>
          </ac:spMkLst>
        </pc:spChg>
        <pc:spChg chg="mod">
          <ac:chgData name="Ivan Varghese" userId="094c15d74564836f" providerId="LiveId" clId="{E71489E9-8305-4516-BA8F-2FED7551ECAB}" dt="2024-08-04T09:16:41.932" v="801" actId="20577"/>
          <ac:spMkLst>
            <pc:docMk/>
            <pc:sldMk cId="2872958609" sldId="260"/>
            <ac:spMk id="15" creationId="{45E6C5AA-E2F5-DBAD-D8DF-08F0842C9245}"/>
          </ac:spMkLst>
        </pc:spChg>
        <pc:spChg chg="del">
          <ac:chgData name="Ivan Varghese" userId="094c15d74564836f" providerId="LiveId" clId="{E71489E9-8305-4516-BA8F-2FED7551ECAB}" dt="2024-08-04T09:14:47.435" v="744" actId="478"/>
          <ac:spMkLst>
            <pc:docMk/>
            <pc:sldMk cId="2872958609" sldId="260"/>
            <ac:spMk id="16" creationId="{25BF6082-5B12-930F-C0E8-8911EBB86F8C}"/>
          </ac:spMkLst>
        </pc:spChg>
        <pc:spChg chg="del mod">
          <ac:chgData name="Ivan Varghese" userId="094c15d74564836f" providerId="LiveId" clId="{E71489E9-8305-4516-BA8F-2FED7551ECAB}" dt="2024-08-04T09:14:05.391" v="743" actId="478"/>
          <ac:spMkLst>
            <pc:docMk/>
            <pc:sldMk cId="2872958609" sldId="260"/>
            <ac:spMk id="17" creationId="{554736DF-5F93-9CD9-D96A-8ADF6E3D8950}"/>
          </ac:spMkLst>
        </pc:spChg>
        <pc:spChg chg="del">
          <ac:chgData name="Ivan Varghese" userId="094c15d74564836f" providerId="LiveId" clId="{E71489E9-8305-4516-BA8F-2FED7551ECAB}" dt="2024-08-04T09:14:50.825" v="745" actId="478"/>
          <ac:spMkLst>
            <pc:docMk/>
            <pc:sldMk cId="2872958609" sldId="260"/>
            <ac:spMk id="18" creationId="{88A4049A-7BAD-41F0-BB3E-4224B4F6618B}"/>
          </ac:spMkLst>
        </pc:spChg>
        <pc:spChg chg="del">
          <ac:chgData name="Ivan Varghese" userId="094c15d74564836f" providerId="LiveId" clId="{E71489E9-8305-4516-BA8F-2FED7551ECAB}" dt="2024-08-04T09:14:50.825" v="745" actId="478"/>
          <ac:spMkLst>
            <pc:docMk/>
            <pc:sldMk cId="2872958609" sldId="260"/>
            <ac:spMk id="19" creationId="{B098332A-2F9F-7136-B45A-009558C14986}"/>
          </ac:spMkLst>
        </pc:spChg>
        <pc:picChg chg="mod">
          <ac:chgData name="Ivan Varghese" userId="094c15d74564836f" providerId="LiveId" clId="{E71489E9-8305-4516-BA8F-2FED7551ECAB}" dt="2024-08-04T09:10:09.877" v="573" actId="14826"/>
          <ac:picMkLst>
            <pc:docMk/>
            <pc:sldMk cId="2872958609" sldId="260"/>
            <ac:picMk id="7" creationId="{344AD5A6-CF9A-0F8F-02A7-800E1EB6CB48}"/>
          </ac:picMkLst>
        </pc:picChg>
        <pc:picChg chg="mod">
          <ac:chgData name="Ivan Varghese" userId="094c15d74564836f" providerId="LiveId" clId="{E71489E9-8305-4516-BA8F-2FED7551ECAB}" dt="2024-08-04T09:10:22.157" v="574" actId="14826"/>
          <ac:picMkLst>
            <pc:docMk/>
            <pc:sldMk cId="2872958609" sldId="260"/>
            <ac:picMk id="9" creationId="{A31BE0EC-E2B8-8561-9841-39598DAED1BA}"/>
          </ac:picMkLst>
        </pc:picChg>
        <pc:cxnChg chg="del mod">
          <ac:chgData name="Ivan Varghese" userId="094c15d74564836f" providerId="LiveId" clId="{E71489E9-8305-4516-BA8F-2FED7551ECAB}" dt="2024-08-04T09:12:40.936" v="607" actId="478"/>
          <ac:cxnSpMkLst>
            <pc:docMk/>
            <pc:sldMk cId="2872958609" sldId="260"/>
            <ac:cxnSpMk id="13" creationId="{25400F05-61FC-C616-79D8-9090A46D08A8}"/>
          </ac:cxnSpMkLst>
        </pc:cxnChg>
        <pc:cxnChg chg="del mod">
          <ac:chgData name="Ivan Varghese" userId="094c15d74564836f" providerId="LiveId" clId="{E71489E9-8305-4516-BA8F-2FED7551ECAB}" dt="2024-08-04T09:14:50.825" v="745" actId="478"/>
          <ac:cxnSpMkLst>
            <pc:docMk/>
            <pc:sldMk cId="2872958609" sldId="260"/>
            <ac:cxnSpMk id="21" creationId="{92C03D34-C0DA-C4C9-739D-078EE5D6A607}"/>
          </ac:cxnSpMkLst>
        </pc:cxnChg>
        <pc:cxnChg chg="del mod">
          <ac:chgData name="Ivan Varghese" userId="094c15d74564836f" providerId="LiveId" clId="{E71489E9-8305-4516-BA8F-2FED7551ECAB}" dt="2024-08-04T09:14:50.825" v="745" actId="478"/>
          <ac:cxnSpMkLst>
            <pc:docMk/>
            <pc:sldMk cId="2872958609" sldId="260"/>
            <ac:cxnSpMk id="23" creationId="{5A524617-E678-7701-03EF-5FFE4AAE8912}"/>
          </ac:cxnSpMkLst>
        </pc:cxnChg>
        <pc:cxnChg chg="del mod">
          <ac:chgData name="Ivan Varghese" userId="094c15d74564836f" providerId="LiveId" clId="{E71489E9-8305-4516-BA8F-2FED7551ECAB}" dt="2024-08-04T09:14:50.825" v="745" actId="478"/>
          <ac:cxnSpMkLst>
            <pc:docMk/>
            <pc:sldMk cId="2872958609" sldId="260"/>
            <ac:cxnSpMk id="25" creationId="{F3F7877C-82BF-4D97-E699-C15A97901CA9}"/>
          </ac:cxnSpMkLst>
        </pc:cxnChg>
        <pc:cxnChg chg="del mod">
          <ac:chgData name="Ivan Varghese" userId="094c15d74564836f" providerId="LiveId" clId="{E71489E9-8305-4516-BA8F-2FED7551ECAB}" dt="2024-08-04T09:14:50.825" v="745" actId="478"/>
          <ac:cxnSpMkLst>
            <pc:docMk/>
            <pc:sldMk cId="2872958609" sldId="260"/>
            <ac:cxnSpMk id="27" creationId="{AF316C0E-2192-A0F7-BE47-82DBC90BB75F}"/>
          </ac:cxnSpMkLst>
        </pc:cxnChg>
      </pc:sldChg>
      <pc:sldChg chg="addSp modSp new del mod">
        <pc:chgData name="Ivan Varghese" userId="094c15d74564836f" providerId="LiveId" clId="{E71489E9-8305-4516-BA8F-2FED7551ECAB}" dt="2024-08-04T10:10:38.449" v="814" actId="2696"/>
        <pc:sldMkLst>
          <pc:docMk/>
          <pc:sldMk cId="1501183890" sldId="261"/>
        </pc:sldMkLst>
        <pc:picChg chg="add mod">
          <ac:chgData name="Ivan Varghese" userId="094c15d74564836f" providerId="LiveId" clId="{E71489E9-8305-4516-BA8F-2FED7551ECAB}" dt="2024-08-04T10:09:43.540" v="806" actId="1076"/>
          <ac:picMkLst>
            <pc:docMk/>
            <pc:sldMk cId="1501183890" sldId="261"/>
            <ac:picMk id="3" creationId="{5B5DE535-4FD6-DAE9-9693-80A34AE9CD49}"/>
          </ac:picMkLst>
        </pc:picChg>
        <pc:picChg chg="add mod">
          <ac:chgData name="Ivan Varghese" userId="094c15d74564836f" providerId="LiveId" clId="{E71489E9-8305-4516-BA8F-2FED7551ECAB}" dt="2024-08-04T10:10:13.096" v="810" actId="1076"/>
          <ac:picMkLst>
            <pc:docMk/>
            <pc:sldMk cId="1501183890" sldId="261"/>
            <ac:picMk id="5" creationId="{47C360FA-3A18-8DEA-4D78-E9522577CDE1}"/>
          </ac:picMkLst>
        </pc:picChg>
      </pc:sldChg>
      <pc:sldChg chg="addSp modSp add mod">
        <pc:chgData name="Ivan Varghese" userId="094c15d74564836f" providerId="LiveId" clId="{E71489E9-8305-4516-BA8F-2FED7551ECAB}" dt="2024-08-04T10:14:54.890" v="984" actId="5793"/>
        <pc:sldMkLst>
          <pc:docMk/>
          <pc:sldMk cId="195561545" sldId="262"/>
        </pc:sldMkLst>
        <pc:spChg chg="add mod">
          <ac:chgData name="Ivan Varghese" userId="094c15d74564836f" providerId="LiveId" clId="{E71489E9-8305-4516-BA8F-2FED7551ECAB}" dt="2024-08-04T10:12:26.657" v="894" actId="14100"/>
          <ac:spMkLst>
            <pc:docMk/>
            <pc:sldMk cId="195561545" sldId="262"/>
            <ac:spMk id="3" creationId="{72A2ACD2-14CE-B720-1D3C-7FCFAF1CE60E}"/>
          </ac:spMkLst>
        </pc:spChg>
        <pc:spChg chg="mod">
          <ac:chgData name="Ivan Varghese" userId="094c15d74564836f" providerId="LiveId" clId="{E71489E9-8305-4516-BA8F-2FED7551ECAB}" dt="2024-08-04T10:11:19.281" v="858" actId="20577"/>
          <ac:spMkLst>
            <pc:docMk/>
            <pc:sldMk cId="195561545" sldId="262"/>
            <ac:spMk id="10" creationId="{504334D8-6A07-55E2-6B37-B033A8C565C9}"/>
          </ac:spMkLst>
        </pc:spChg>
        <pc:spChg chg="mod">
          <ac:chgData name="Ivan Varghese" userId="094c15d74564836f" providerId="LiveId" clId="{E71489E9-8305-4516-BA8F-2FED7551ECAB}" dt="2024-08-04T10:14:54.890" v="984" actId="5793"/>
          <ac:spMkLst>
            <pc:docMk/>
            <pc:sldMk cId="195561545" sldId="262"/>
            <ac:spMk id="15" creationId="{45E6C5AA-E2F5-DBAD-D8DF-08F0842C9245}"/>
          </ac:spMkLst>
        </pc:spChg>
        <pc:picChg chg="mod">
          <ac:chgData name="Ivan Varghese" userId="094c15d74564836f" providerId="LiveId" clId="{E71489E9-8305-4516-BA8F-2FED7551ECAB}" dt="2024-08-04T10:10:25.155" v="812" actId="14826"/>
          <ac:picMkLst>
            <pc:docMk/>
            <pc:sldMk cId="195561545" sldId="262"/>
            <ac:picMk id="7" creationId="{344AD5A6-CF9A-0F8F-02A7-800E1EB6CB48}"/>
          </ac:picMkLst>
        </pc:picChg>
        <pc:picChg chg="mod">
          <ac:chgData name="Ivan Varghese" userId="094c15d74564836f" providerId="LiveId" clId="{E71489E9-8305-4516-BA8F-2FED7551ECAB}" dt="2024-08-04T10:10:33.889" v="813" actId="14826"/>
          <ac:picMkLst>
            <pc:docMk/>
            <pc:sldMk cId="195561545" sldId="262"/>
            <ac:picMk id="9" creationId="{A31BE0EC-E2B8-8561-9841-39598DAED1BA}"/>
          </ac:picMkLst>
        </pc:picChg>
        <pc:cxnChg chg="add mod">
          <ac:chgData name="Ivan Varghese" userId="094c15d74564836f" providerId="LiveId" clId="{E71489E9-8305-4516-BA8F-2FED7551ECAB}" dt="2024-08-04T10:12:51.581" v="897" actId="14100"/>
          <ac:cxnSpMkLst>
            <pc:docMk/>
            <pc:sldMk cId="195561545" sldId="262"/>
            <ac:cxnSpMk id="5" creationId="{0168342F-28BE-9752-286A-D78E3D3611BB}"/>
          </ac:cxnSpMkLst>
        </pc:cxnChg>
        <pc:cxnChg chg="add mod">
          <ac:chgData name="Ivan Varghese" userId="094c15d74564836f" providerId="LiveId" clId="{E71489E9-8305-4516-BA8F-2FED7551ECAB}" dt="2024-08-04T10:14:48.508" v="978" actId="20577"/>
          <ac:cxnSpMkLst>
            <pc:docMk/>
            <pc:sldMk cId="195561545" sldId="262"/>
            <ac:cxnSpMk id="11" creationId="{3495F20B-BEAF-6BAA-5D80-623C40EDE5E1}"/>
          </ac:cxnSpMkLst>
        </pc:cxnChg>
      </pc:sldChg>
      <pc:sldChg chg="new del">
        <pc:chgData name="Ivan Varghese" userId="094c15d74564836f" providerId="LiveId" clId="{E71489E9-8305-4516-BA8F-2FED7551ECAB}" dt="2024-08-04T10:27:31.181" v="1664" actId="2696"/>
        <pc:sldMkLst>
          <pc:docMk/>
          <pc:sldMk cId="1427483093" sldId="263"/>
        </pc:sldMkLst>
      </pc:sldChg>
      <pc:sldChg chg="addSp delSp modSp add mod">
        <pc:chgData name="Ivan Varghese" userId="094c15d74564836f" providerId="LiveId" clId="{E71489E9-8305-4516-BA8F-2FED7551ECAB}" dt="2024-08-04T10:18:21.400" v="1143" actId="14100"/>
        <pc:sldMkLst>
          <pc:docMk/>
          <pc:sldMk cId="2275770633" sldId="264"/>
        </pc:sldMkLst>
        <pc:spChg chg="mod">
          <ac:chgData name="Ivan Varghese" userId="094c15d74564836f" providerId="LiveId" clId="{E71489E9-8305-4516-BA8F-2FED7551ECAB}" dt="2024-08-04T10:16:22.235" v="1052" actId="20577"/>
          <ac:spMkLst>
            <pc:docMk/>
            <pc:sldMk cId="2275770633" sldId="264"/>
            <ac:spMk id="3" creationId="{72A2ACD2-14CE-B720-1D3C-7FCFAF1CE60E}"/>
          </ac:spMkLst>
        </pc:spChg>
        <pc:spChg chg="add mod">
          <ac:chgData name="Ivan Varghese" userId="094c15d74564836f" providerId="LiveId" clId="{E71489E9-8305-4516-BA8F-2FED7551ECAB}" dt="2024-08-04T10:16:56.722" v="1078" actId="1076"/>
          <ac:spMkLst>
            <pc:docMk/>
            <pc:sldMk cId="2275770633" sldId="264"/>
            <ac:spMk id="6" creationId="{717B267B-665B-F255-7A5F-76AB2EE95E64}"/>
          </ac:spMkLst>
        </pc:spChg>
        <pc:spChg chg="del">
          <ac:chgData name="Ivan Varghese" userId="094c15d74564836f" providerId="LiveId" clId="{E71489E9-8305-4516-BA8F-2FED7551ECAB}" dt="2024-08-04T10:16:02.070" v="988" actId="478"/>
          <ac:spMkLst>
            <pc:docMk/>
            <pc:sldMk cId="2275770633" sldId="264"/>
            <ac:spMk id="10" creationId="{504334D8-6A07-55E2-6B37-B033A8C565C9}"/>
          </ac:spMkLst>
        </pc:spChg>
        <pc:spChg chg="mod">
          <ac:chgData name="Ivan Varghese" userId="094c15d74564836f" providerId="LiveId" clId="{E71489E9-8305-4516-BA8F-2FED7551ECAB}" dt="2024-08-04T10:17:31.474" v="1133" actId="20577"/>
          <ac:spMkLst>
            <pc:docMk/>
            <pc:sldMk cId="2275770633" sldId="264"/>
            <ac:spMk id="15" creationId="{45E6C5AA-E2F5-DBAD-D8DF-08F0842C9245}"/>
          </ac:spMkLst>
        </pc:spChg>
        <pc:spChg chg="add mod">
          <ac:chgData name="Ivan Varghese" userId="094c15d74564836f" providerId="LiveId" clId="{E71489E9-8305-4516-BA8F-2FED7551ECAB}" dt="2024-08-04T10:18:01.217" v="1136" actId="208"/>
          <ac:spMkLst>
            <pc:docMk/>
            <pc:sldMk cId="2275770633" sldId="264"/>
            <ac:spMk id="18" creationId="{A967D23D-E743-70C2-73B6-96A43E7E561A}"/>
          </ac:spMkLst>
        </pc:spChg>
        <pc:spChg chg="add mod">
          <ac:chgData name="Ivan Varghese" userId="094c15d74564836f" providerId="LiveId" clId="{E71489E9-8305-4516-BA8F-2FED7551ECAB}" dt="2024-08-04T10:18:07.509" v="1138" actId="1076"/>
          <ac:spMkLst>
            <pc:docMk/>
            <pc:sldMk cId="2275770633" sldId="264"/>
            <ac:spMk id="19" creationId="{E3A10615-1C4B-EBEB-AEBE-F9F0990E7806}"/>
          </ac:spMkLst>
        </pc:spChg>
        <pc:spChg chg="add mod">
          <ac:chgData name="Ivan Varghese" userId="094c15d74564836f" providerId="LiveId" clId="{E71489E9-8305-4516-BA8F-2FED7551ECAB}" dt="2024-08-04T10:18:21.400" v="1143" actId="14100"/>
          <ac:spMkLst>
            <pc:docMk/>
            <pc:sldMk cId="2275770633" sldId="264"/>
            <ac:spMk id="20" creationId="{FCB888F9-FB66-3638-4EE0-A93D42C1AC56}"/>
          </ac:spMkLst>
        </pc:spChg>
        <pc:picChg chg="mod">
          <ac:chgData name="Ivan Varghese" userId="094c15d74564836f" providerId="LiveId" clId="{E71489E9-8305-4516-BA8F-2FED7551ECAB}" dt="2024-08-04T10:15:40.371" v="986" actId="14826"/>
          <ac:picMkLst>
            <pc:docMk/>
            <pc:sldMk cId="2275770633" sldId="264"/>
            <ac:picMk id="7" creationId="{344AD5A6-CF9A-0F8F-02A7-800E1EB6CB48}"/>
          </ac:picMkLst>
        </pc:picChg>
        <pc:picChg chg="mod">
          <ac:chgData name="Ivan Varghese" userId="094c15d74564836f" providerId="LiveId" clId="{E71489E9-8305-4516-BA8F-2FED7551ECAB}" dt="2024-08-04T10:15:52.686" v="987" actId="14826"/>
          <ac:picMkLst>
            <pc:docMk/>
            <pc:sldMk cId="2275770633" sldId="264"/>
            <ac:picMk id="9" creationId="{A31BE0EC-E2B8-8561-9841-39598DAED1BA}"/>
          </ac:picMkLst>
        </pc:picChg>
        <pc:cxnChg chg="mod">
          <ac:chgData name="Ivan Varghese" userId="094c15d74564836f" providerId="LiveId" clId="{E71489E9-8305-4516-BA8F-2FED7551ECAB}" dt="2024-08-04T10:16:18.074" v="1028" actId="20577"/>
          <ac:cxnSpMkLst>
            <pc:docMk/>
            <pc:sldMk cId="2275770633" sldId="264"/>
            <ac:cxnSpMk id="5" creationId="{0168342F-28BE-9752-286A-D78E3D3611BB}"/>
          </ac:cxnSpMkLst>
        </pc:cxnChg>
        <pc:cxnChg chg="mod ord">
          <ac:chgData name="Ivan Varghese" userId="094c15d74564836f" providerId="LiveId" clId="{E71489E9-8305-4516-BA8F-2FED7551ECAB}" dt="2024-08-04T10:18:12.154" v="1140" actId="166"/>
          <ac:cxnSpMkLst>
            <pc:docMk/>
            <pc:sldMk cId="2275770633" sldId="264"/>
            <ac:cxnSpMk id="11" creationId="{3495F20B-BEAF-6BAA-5D80-623C40EDE5E1}"/>
          </ac:cxnSpMkLst>
        </pc:cxnChg>
        <pc:cxnChg chg="add mod">
          <ac:chgData name="Ivan Varghese" userId="094c15d74564836f" providerId="LiveId" clId="{E71489E9-8305-4516-BA8F-2FED7551ECAB}" dt="2024-08-04T10:17:00.482" v="1079" actId="14100"/>
          <ac:cxnSpMkLst>
            <pc:docMk/>
            <pc:sldMk cId="2275770633" sldId="264"/>
            <ac:cxnSpMk id="12" creationId="{A31C42C8-BB09-FC0D-B621-A84FD84EE8B1}"/>
          </ac:cxnSpMkLst>
        </pc:cxnChg>
      </pc:sldChg>
      <pc:sldChg chg="addSp delSp modSp add mod">
        <pc:chgData name="Ivan Varghese" userId="094c15d74564836f" providerId="LiveId" clId="{E71489E9-8305-4516-BA8F-2FED7551ECAB}" dt="2024-08-04T10:27:12.378" v="1663" actId="20577"/>
        <pc:sldMkLst>
          <pc:docMk/>
          <pc:sldMk cId="2995268397" sldId="265"/>
        </pc:sldMkLst>
        <pc:spChg chg="del mod">
          <ac:chgData name="Ivan Varghese" userId="094c15d74564836f" providerId="LiveId" clId="{E71489E9-8305-4516-BA8F-2FED7551ECAB}" dt="2024-08-04T10:20:11.176" v="1153" actId="478"/>
          <ac:spMkLst>
            <pc:docMk/>
            <pc:sldMk cId="2995268397" sldId="265"/>
            <ac:spMk id="3" creationId="{72A2ACD2-14CE-B720-1D3C-7FCFAF1CE60E}"/>
          </ac:spMkLst>
        </pc:spChg>
        <pc:spChg chg="mod">
          <ac:chgData name="Ivan Varghese" userId="094c15d74564836f" providerId="LiveId" clId="{E71489E9-8305-4516-BA8F-2FED7551ECAB}" dt="2024-08-04T10:27:12.378" v="1663" actId="20577"/>
          <ac:spMkLst>
            <pc:docMk/>
            <pc:sldMk cId="2995268397" sldId="265"/>
            <ac:spMk id="6" creationId="{717B267B-665B-F255-7A5F-76AB2EE95E64}"/>
          </ac:spMkLst>
        </pc:spChg>
        <pc:spChg chg="mod">
          <ac:chgData name="Ivan Varghese" userId="094c15d74564836f" providerId="LiveId" clId="{E71489E9-8305-4516-BA8F-2FED7551ECAB}" dt="2024-08-04T10:26:23.761" v="1654" actId="20577"/>
          <ac:spMkLst>
            <pc:docMk/>
            <pc:sldMk cId="2995268397" sldId="265"/>
            <ac:spMk id="15" creationId="{45E6C5AA-E2F5-DBAD-D8DF-08F0842C9245}"/>
          </ac:spMkLst>
        </pc:spChg>
        <pc:spChg chg="add mod">
          <ac:chgData name="Ivan Varghese" userId="094c15d74564836f" providerId="LiveId" clId="{E71489E9-8305-4516-BA8F-2FED7551ECAB}" dt="2024-08-04T10:21:01.158" v="1228" actId="20577"/>
          <ac:spMkLst>
            <pc:docMk/>
            <pc:sldMk cId="2995268397" sldId="265"/>
            <ac:spMk id="16" creationId="{1433EB30-8914-05B2-A169-3AAADB2E8702}"/>
          </ac:spMkLst>
        </pc:spChg>
        <pc:spChg chg="add mod">
          <ac:chgData name="Ivan Varghese" userId="094c15d74564836f" providerId="LiveId" clId="{E71489E9-8305-4516-BA8F-2FED7551ECAB}" dt="2024-08-04T10:24:37.451" v="1493" actId="20577"/>
          <ac:spMkLst>
            <pc:docMk/>
            <pc:sldMk cId="2995268397" sldId="265"/>
            <ac:spMk id="17" creationId="{9592F9D8-6056-40BD-FEB5-3839390F4512}"/>
          </ac:spMkLst>
        </pc:spChg>
        <pc:spChg chg="del">
          <ac:chgData name="Ivan Varghese" userId="094c15d74564836f" providerId="LiveId" clId="{E71489E9-8305-4516-BA8F-2FED7551ECAB}" dt="2024-08-04T10:19:45.072" v="1147" actId="478"/>
          <ac:spMkLst>
            <pc:docMk/>
            <pc:sldMk cId="2995268397" sldId="265"/>
            <ac:spMk id="18" creationId="{A967D23D-E743-70C2-73B6-96A43E7E561A}"/>
          </ac:spMkLst>
        </pc:spChg>
        <pc:spChg chg="del">
          <ac:chgData name="Ivan Varghese" userId="094c15d74564836f" providerId="LiveId" clId="{E71489E9-8305-4516-BA8F-2FED7551ECAB}" dt="2024-08-04T10:19:45.072" v="1147" actId="478"/>
          <ac:spMkLst>
            <pc:docMk/>
            <pc:sldMk cId="2995268397" sldId="265"/>
            <ac:spMk id="19" creationId="{E3A10615-1C4B-EBEB-AEBE-F9F0990E7806}"/>
          </ac:spMkLst>
        </pc:spChg>
        <pc:spChg chg="del">
          <ac:chgData name="Ivan Varghese" userId="094c15d74564836f" providerId="LiveId" clId="{E71489E9-8305-4516-BA8F-2FED7551ECAB}" dt="2024-08-04T10:19:45.072" v="1147" actId="478"/>
          <ac:spMkLst>
            <pc:docMk/>
            <pc:sldMk cId="2995268397" sldId="265"/>
            <ac:spMk id="20" creationId="{FCB888F9-FB66-3638-4EE0-A93D42C1AC56}"/>
          </ac:spMkLst>
        </pc:spChg>
        <pc:picChg chg="mod">
          <ac:chgData name="Ivan Varghese" userId="094c15d74564836f" providerId="LiveId" clId="{E71489E9-8305-4516-BA8F-2FED7551ECAB}" dt="2024-08-04T10:19:05.998" v="1145" actId="14826"/>
          <ac:picMkLst>
            <pc:docMk/>
            <pc:sldMk cId="2995268397" sldId="265"/>
            <ac:picMk id="7" creationId="{344AD5A6-CF9A-0F8F-02A7-800E1EB6CB48}"/>
          </ac:picMkLst>
        </pc:picChg>
        <pc:picChg chg="mod">
          <ac:chgData name="Ivan Varghese" userId="094c15d74564836f" providerId="LiveId" clId="{E71489E9-8305-4516-BA8F-2FED7551ECAB}" dt="2024-08-04T10:19:36.503" v="1146" actId="14826"/>
          <ac:picMkLst>
            <pc:docMk/>
            <pc:sldMk cId="2995268397" sldId="265"/>
            <ac:picMk id="9" creationId="{A31BE0EC-E2B8-8561-9841-39598DAED1BA}"/>
          </ac:picMkLst>
        </pc:picChg>
        <pc:cxnChg chg="del mod">
          <ac:chgData name="Ivan Varghese" userId="094c15d74564836f" providerId="LiveId" clId="{E71489E9-8305-4516-BA8F-2FED7551ECAB}" dt="2024-08-04T10:20:12.662" v="1154" actId="478"/>
          <ac:cxnSpMkLst>
            <pc:docMk/>
            <pc:sldMk cId="2995268397" sldId="265"/>
            <ac:cxnSpMk id="5" creationId="{0168342F-28BE-9752-286A-D78E3D3611BB}"/>
          </ac:cxnSpMkLst>
        </pc:cxnChg>
        <pc:cxnChg chg="mod">
          <ac:chgData name="Ivan Varghese" userId="094c15d74564836f" providerId="LiveId" clId="{E71489E9-8305-4516-BA8F-2FED7551ECAB}" dt="2024-08-04T10:26:35.994" v="1656" actId="14100"/>
          <ac:cxnSpMkLst>
            <pc:docMk/>
            <pc:sldMk cId="2995268397" sldId="265"/>
            <ac:cxnSpMk id="11" creationId="{3495F20B-BEAF-6BAA-5D80-623C40EDE5E1}"/>
          </ac:cxnSpMkLst>
        </pc:cxnChg>
        <pc:cxnChg chg="mod">
          <ac:chgData name="Ivan Varghese" userId="094c15d74564836f" providerId="LiveId" clId="{E71489E9-8305-4516-BA8F-2FED7551ECAB}" dt="2024-08-04T10:26:54.751" v="1658" actId="14100"/>
          <ac:cxnSpMkLst>
            <pc:docMk/>
            <pc:sldMk cId="2995268397" sldId="265"/>
            <ac:cxnSpMk id="12" creationId="{A31C42C8-BB09-FC0D-B621-A84FD84EE8B1}"/>
          </ac:cxnSpMkLst>
        </pc:cxnChg>
      </pc:sldChg>
      <pc:sldChg chg="addSp delSp modSp add mod ord">
        <pc:chgData name="Ivan Varghese" userId="094c15d74564836f" providerId="LiveId" clId="{E71489E9-8305-4516-BA8F-2FED7551ECAB}" dt="2024-08-04T10:49:06.029" v="2607" actId="20577"/>
        <pc:sldMkLst>
          <pc:docMk/>
          <pc:sldMk cId="2524318832" sldId="266"/>
        </pc:sldMkLst>
        <pc:spChg chg="mod">
          <ac:chgData name="Ivan Varghese" userId="094c15d74564836f" providerId="LiveId" clId="{E71489E9-8305-4516-BA8F-2FED7551ECAB}" dt="2024-08-04T10:37:04.703" v="1794" actId="108"/>
          <ac:spMkLst>
            <pc:docMk/>
            <pc:sldMk cId="2524318832" sldId="266"/>
            <ac:spMk id="2" creationId="{B8244213-16A9-F525-53D5-667B31940DC1}"/>
          </ac:spMkLst>
        </pc:spChg>
        <pc:spChg chg="del">
          <ac:chgData name="Ivan Varghese" userId="094c15d74564836f" providerId="LiveId" clId="{E71489E9-8305-4516-BA8F-2FED7551ECAB}" dt="2024-08-04T10:31:18.644" v="1668" actId="478"/>
          <ac:spMkLst>
            <pc:docMk/>
            <pc:sldMk cId="2524318832" sldId="266"/>
            <ac:spMk id="3" creationId="{72A2ACD2-14CE-B720-1D3C-7FCFAF1CE60E}"/>
          </ac:spMkLst>
        </pc:spChg>
        <pc:spChg chg="add del mod">
          <ac:chgData name="Ivan Varghese" userId="094c15d74564836f" providerId="LiveId" clId="{E71489E9-8305-4516-BA8F-2FED7551ECAB}" dt="2024-08-04T10:49:06.029" v="2607" actId="20577"/>
          <ac:spMkLst>
            <pc:docMk/>
            <pc:sldMk cId="2524318832" sldId="266"/>
            <ac:spMk id="4" creationId="{38ECA396-7D3E-4809-BA33-FD9753BFFDCB}"/>
          </ac:spMkLst>
        </pc:spChg>
        <pc:spChg chg="del">
          <ac:chgData name="Ivan Varghese" userId="094c15d74564836f" providerId="LiveId" clId="{E71489E9-8305-4516-BA8F-2FED7551ECAB}" dt="2024-08-04T10:31:18.644" v="1668" actId="478"/>
          <ac:spMkLst>
            <pc:docMk/>
            <pc:sldMk cId="2524318832" sldId="266"/>
            <ac:spMk id="6" creationId="{717B267B-665B-F255-7A5F-76AB2EE95E64}"/>
          </ac:spMkLst>
        </pc:spChg>
        <pc:spChg chg="del">
          <ac:chgData name="Ivan Varghese" userId="094c15d74564836f" providerId="LiveId" clId="{E71489E9-8305-4516-BA8F-2FED7551ECAB}" dt="2024-08-04T10:31:18.644" v="1668" actId="478"/>
          <ac:spMkLst>
            <pc:docMk/>
            <pc:sldMk cId="2524318832" sldId="266"/>
            <ac:spMk id="15" creationId="{45E6C5AA-E2F5-DBAD-D8DF-08F0842C9245}"/>
          </ac:spMkLst>
        </pc:spChg>
        <pc:spChg chg="del">
          <ac:chgData name="Ivan Varghese" userId="094c15d74564836f" providerId="LiveId" clId="{E71489E9-8305-4516-BA8F-2FED7551ECAB}" dt="2024-08-04T10:31:18.644" v="1668" actId="478"/>
          <ac:spMkLst>
            <pc:docMk/>
            <pc:sldMk cId="2524318832" sldId="266"/>
            <ac:spMk id="18" creationId="{A967D23D-E743-70C2-73B6-96A43E7E561A}"/>
          </ac:spMkLst>
        </pc:spChg>
        <pc:spChg chg="del">
          <ac:chgData name="Ivan Varghese" userId="094c15d74564836f" providerId="LiveId" clId="{E71489E9-8305-4516-BA8F-2FED7551ECAB}" dt="2024-08-04T10:31:18.644" v="1668" actId="478"/>
          <ac:spMkLst>
            <pc:docMk/>
            <pc:sldMk cId="2524318832" sldId="266"/>
            <ac:spMk id="19" creationId="{E3A10615-1C4B-EBEB-AEBE-F9F0990E7806}"/>
          </ac:spMkLst>
        </pc:spChg>
        <pc:spChg chg="del">
          <ac:chgData name="Ivan Varghese" userId="094c15d74564836f" providerId="LiveId" clId="{E71489E9-8305-4516-BA8F-2FED7551ECAB}" dt="2024-08-04T10:31:18.644" v="1668" actId="478"/>
          <ac:spMkLst>
            <pc:docMk/>
            <pc:sldMk cId="2524318832" sldId="266"/>
            <ac:spMk id="20" creationId="{FCB888F9-FB66-3638-4EE0-A93D42C1AC56}"/>
          </ac:spMkLst>
        </pc:spChg>
        <pc:picChg chg="del">
          <ac:chgData name="Ivan Varghese" userId="094c15d74564836f" providerId="LiveId" clId="{E71489E9-8305-4516-BA8F-2FED7551ECAB}" dt="2024-08-04T10:31:18.644" v="1668" actId="478"/>
          <ac:picMkLst>
            <pc:docMk/>
            <pc:sldMk cId="2524318832" sldId="266"/>
            <ac:picMk id="7" creationId="{344AD5A6-CF9A-0F8F-02A7-800E1EB6CB48}"/>
          </ac:picMkLst>
        </pc:picChg>
        <pc:picChg chg="del">
          <ac:chgData name="Ivan Varghese" userId="094c15d74564836f" providerId="LiveId" clId="{E71489E9-8305-4516-BA8F-2FED7551ECAB}" dt="2024-08-04T10:31:18.644" v="1668" actId="478"/>
          <ac:picMkLst>
            <pc:docMk/>
            <pc:sldMk cId="2524318832" sldId="266"/>
            <ac:picMk id="9" creationId="{A31BE0EC-E2B8-8561-9841-39598DAED1BA}"/>
          </ac:picMkLst>
        </pc:picChg>
        <pc:cxnChg chg="del mod">
          <ac:chgData name="Ivan Varghese" userId="094c15d74564836f" providerId="LiveId" clId="{E71489E9-8305-4516-BA8F-2FED7551ECAB}" dt="2024-08-04T10:31:18.644" v="1668" actId="478"/>
          <ac:cxnSpMkLst>
            <pc:docMk/>
            <pc:sldMk cId="2524318832" sldId="266"/>
            <ac:cxnSpMk id="5" creationId="{0168342F-28BE-9752-286A-D78E3D3611BB}"/>
          </ac:cxnSpMkLst>
        </pc:cxnChg>
        <pc:cxnChg chg="del mod">
          <ac:chgData name="Ivan Varghese" userId="094c15d74564836f" providerId="LiveId" clId="{E71489E9-8305-4516-BA8F-2FED7551ECAB}" dt="2024-08-04T10:31:18.644" v="1668" actId="478"/>
          <ac:cxnSpMkLst>
            <pc:docMk/>
            <pc:sldMk cId="2524318832" sldId="266"/>
            <ac:cxnSpMk id="11" creationId="{3495F20B-BEAF-6BAA-5D80-623C40EDE5E1}"/>
          </ac:cxnSpMkLst>
        </pc:cxnChg>
        <pc:cxnChg chg="del mod">
          <ac:chgData name="Ivan Varghese" userId="094c15d74564836f" providerId="LiveId" clId="{E71489E9-8305-4516-BA8F-2FED7551ECAB}" dt="2024-08-04T10:31:18.644" v="1668" actId="478"/>
          <ac:cxnSpMkLst>
            <pc:docMk/>
            <pc:sldMk cId="2524318832" sldId="266"/>
            <ac:cxnSpMk id="12" creationId="{A31C42C8-BB09-FC0D-B621-A84FD84EE8B1}"/>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CE438-0A8D-EF1D-480F-7999EB796B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CF49CAD4-D6FA-01BE-32BF-B395FAA4F8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F2D503E-216A-B0DB-E699-3C29CA157559}"/>
              </a:ext>
            </a:extLst>
          </p:cNvPr>
          <p:cNvSpPr>
            <a:spLocks noGrp="1"/>
          </p:cNvSpPr>
          <p:nvPr>
            <p:ph type="dt" sz="half" idx="10"/>
          </p:nvPr>
        </p:nvSpPr>
        <p:spPr/>
        <p:txBody>
          <a:bodyPr/>
          <a:lstStyle/>
          <a:p>
            <a:fld id="{A2C29FF0-5A5B-44B6-A4CB-A7F7962C193F}" type="datetimeFigureOut">
              <a:rPr lang="en-AU" smtClean="0"/>
              <a:t>6/08/2024</a:t>
            </a:fld>
            <a:endParaRPr lang="en-AU"/>
          </a:p>
        </p:txBody>
      </p:sp>
      <p:sp>
        <p:nvSpPr>
          <p:cNvPr id="5" name="Footer Placeholder 4">
            <a:extLst>
              <a:ext uri="{FF2B5EF4-FFF2-40B4-BE49-F238E27FC236}">
                <a16:creationId xmlns:a16="http://schemas.microsoft.com/office/drawing/2014/main" id="{8BB79737-CDDB-B6E8-1DA1-641A8530BDB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B363F42-A112-A404-E24F-1AB80267FDFA}"/>
              </a:ext>
            </a:extLst>
          </p:cNvPr>
          <p:cNvSpPr>
            <a:spLocks noGrp="1"/>
          </p:cNvSpPr>
          <p:nvPr>
            <p:ph type="sldNum" sz="quarter" idx="12"/>
          </p:nvPr>
        </p:nvSpPr>
        <p:spPr/>
        <p:txBody>
          <a:bodyPr/>
          <a:lstStyle/>
          <a:p>
            <a:fld id="{7C1F352D-B768-4068-AB8D-CCE2311C7271}" type="slidenum">
              <a:rPr lang="en-AU" smtClean="0"/>
              <a:t>‹#›</a:t>
            </a:fld>
            <a:endParaRPr lang="en-AU"/>
          </a:p>
        </p:txBody>
      </p:sp>
    </p:spTree>
    <p:extLst>
      <p:ext uri="{BB962C8B-B14F-4D97-AF65-F5344CB8AC3E}">
        <p14:creationId xmlns:p14="http://schemas.microsoft.com/office/powerpoint/2010/main" val="2855881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B885B-49C6-8040-7547-919CA725C6A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ED838D3-83D1-479F-2098-358FB058D0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6E08AFC-03A2-A5EF-07A2-8E5D3DA2D9C5}"/>
              </a:ext>
            </a:extLst>
          </p:cNvPr>
          <p:cNvSpPr>
            <a:spLocks noGrp="1"/>
          </p:cNvSpPr>
          <p:nvPr>
            <p:ph type="dt" sz="half" idx="10"/>
          </p:nvPr>
        </p:nvSpPr>
        <p:spPr/>
        <p:txBody>
          <a:bodyPr/>
          <a:lstStyle/>
          <a:p>
            <a:fld id="{A2C29FF0-5A5B-44B6-A4CB-A7F7962C193F}" type="datetimeFigureOut">
              <a:rPr lang="en-AU" smtClean="0"/>
              <a:t>6/08/2024</a:t>
            </a:fld>
            <a:endParaRPr lang="en-AU"/>
          </a:p>
        </p:txBody>
      </p:sp>
      <p:sp>
        <p:nvSpPr>
          <p:cNvPr id="5" name="Footer Placeholder 4">
            <a:extLst>
              <a:ext uri="{FF2B5EF4-FFF2-40B4-BE49-F238E27FC236}">
                <a16:creationId xmlns:a16="http://schemas.microsoft.com/office/drawing/2014/main" id="{832E621F-44EC-4164-EC34-56D6061C296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0006281-555B-F890-64E8-FD1EA301F335}"/>
              </a:ext>
            </a:extLst>
          </p:cNvPr>
          <p:cNvSpPr>
            <a:spLocks noGrp="1"/>
          </p:cNvSpPr>
          <p:nvPr>
            <p:ph type="sldNum" sz="quarter" idx="12"/>
          </p:nvPr>
        </p:nvSpPr>
        <p:spPr/>
        <p:txBody>
          <a:bodyPr/>
          <a:lstStyle/>
          <a:p>
            <a:fld id="{7C1F352D-B768-4068-AB8D-CCE2311C7271}" type="slidenum">
              <a:rPr lang="en-AU" smtClean="0"/>
              <a:t>‹#›</a:t>
            </a:fld>
            <a:endParaRPr lang="en-AU"/>
          </a:p>
        </p:txBody>
      </p:sp>
    </p:spTree>
    <p:extLst>
      <p:ext uri="{BB962C8B-B14F-4D97-AF65-F5344CB8AC3E}">
        <p14:creationId xmlns:p14="http://schemas.microsoft.com/office/powerpoint/2010/main" val="1982112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165A3F-903B-9E48-F024-9CA67181DF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6FE250C5-9F66-C83E-821D-30BCD7149C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D1579E4-B75C-7D31-1532-B2A8C16F2230}"/>
              </a:ext>
            </a:extLst>
          </p:cNvPr>
          <p:cNvSpPr>
            <a:spLocks noGrp="1"/>
          </p:cNvSpPr>
          <p:nvPr>
            <p:ph type="dt" sz="half" idx="10"/>
          </p:nvPr>
        </p:nvSpPr>
        <p:spPr/>
        <p:txBody>
          <a:bodyPr/>
          <a:lstStyle/>
          <a:p>
            <a:fld id="{A2C29FF0-5A5B-44B6-A4CB-A7F7962C193F}" type="datetimeFigureOut">
              <a:rPr lang="en-AU" smtClean="0"/>
              <a:t>6/08/2024</a:t>
            </a:fld>
            <a:endParaRPr lang="en-AU"/>
          </a:p>
        </p:txBody>
      </p:sp>
      <p:sp>
        <p:nvSpPr>
          <p:cNvPr id="5" name="Footer Placeholder 4">
            <a:extLst>
              <a:ext uri="{FF2B5EF4-FFF2-40B4-BE49-F238E27FC236}">
                <a16:creationId xmlns:a16="http://schemas.microsoft.com/office/drawing/2014/main" id="{6A4544F2-ADF5-F5F7-62B7-565581BB9B8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45EDEC5-B563-D88B-6740-71E815FDBAB9}"/>
              </a:ext>
            </a:extLst>
          </p:cNvPr>
          <p:cNvSpPr>
            <a:spLocks noGrp="1"/>
          </p:cNvSpPr>
          <p:nvPr>
            <p:ph type="sldNum" sz="quarter" idx="12"/>
          </p:nvPr>
        </p:nvSpPr>
        <p:spPr/>
        <p:txBody>
          <a:bodyPr/>
          <a:lstStyle/>
          <a:p>
            <a:fld id="{7C1F352D-B768-4068-AB8D-CCE2311C7271}" type="slidenum">
              <a:rPr lang="en-AU" smtClean="0"/>
              <a:t>‹#›</a:t>
            </a:fld>
            <a:endParaRPr lang="en-AU"/>
          </a:p>
        </p:txBody>
      </p:sp>
    </p:spTree>
    <p:extLst>
      <p:ext uri="{BB962C8B-B14F-4D97-AF65-F5344CB8AC3E}">
        <p14:creationId xmlns:p14="http://schemas.microsoft.com/office/powerpoint/2010/main" val="3237621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81F8D-D86A-F46F-E200-B44F21EB679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17B6A191-95F1-7A8B-3DD3-3512C9C419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3CCEF74-0C2B-C7B4-A5E5-D9852332C11A}"/>
              </a:ext>
            </a:extLst>
          </p:cNvPr>
          <p:cNvSpPr>
            <a:spLocks noGrp="1"/>
          </p:cNvSpPr>
          <p:nvPr>
            <p:ph type="dt" sz="half" idx="10"/>
          </p:nvPr>
        </p:nvSpPr>
        <p:spPr/>
        <p:txBody>
          <a:bodyPr/>
          <a:lstStyle/>
          <a:p>
            <a:fld id="{A2C29FF0-5A5B-44B6-A4CB-A7F7962C193F}" type="datetimeFigureOut">
              <a:rPr lang="en-AU" smtClean="0"/>
              <a:t>6/08/2024</a:t>
            </a:fld>
            <a:endParaRPr lang="en-AU"/>
          </a:p>
        </p:txBody>
      </p:sp>
      <p:sp>
        <p:nvSpPr>
          <p:cNvPr id="5" name="Footer Placeholder 4">
            <a:extLst>
              <a:ext uri="{FF2B5EF4-FFF2-40B4-BE49-F238E27FC236}">
                <a16:creationId xmlns:a16="http://schemas.microsoft.com/office/drawing/2014/main" id="{8DFD2DC8-9C5A-C852-CDD5-8854A1B1A7E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9FD7CE5D-BF4A-BBA4-81CE-C66AA3FAD3F4}"/>
              </a:ext>
            </a:extLst>
          </p:cNvPr>
          <p:cNvSpPr>
            <a:spLocks noGrp="1"/>
          </p:cNvSpPr>
          <p:nvPr>
            <p:ph type="sldNum" sz="quarter" idx="12"/>
          </p:nvPr>
        </p:nvSpPr>
        <p:spPr/>
        <p:txBody>
          <a:bodyPr/>
          <a:lstStyle/>
          <a:p>
            <a:fld id="{7C1F352D-B768-4068-AB8D-CCE2311C7271}" type="slidenum">
              <a:rPr lang="en-AU" smtClean="0"/>
              <a:t>‹#›</a:t>
            </a:fld>
            <a:endParaRPr lang="en-AU"/>
          </a:p>
        </p:txBody>
      </p:sp>
    </p:spTree>
    <p:extLst>
      <p:ext uri="{BB962C8B-B14F-4D97-AF65-F5344CB8AC3E}">
        <p14:creationId xmlns:p14="http://schemas.microsoft.com/office/powerpoint/2010/main" val="484804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091C-CD88-7E23-1ABA-36E833FF94F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97FBA5E-8136-5996-C3AF-026C96CE3F0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68EE9A-5B69-9384-E9E6-BBE551634E89}"/>
              </a:ext>
            </a:extLst>
          </p:cNvPr>
          <p:cNvSpPr>
            <a:spLocks noGrp="1"/>
          </p:cNvSpPr>
          <p:nvPr>
            <p:ph type="dt" sz="half" idx="10"/>
          </p:nvPr>
        </p:nvSpPr>
        <p:spPr/>
        <p:txBody>
          <a:bodyPr/>
          <a:lstStyle/>
          <a:p>
            <a:fld id="{A2C29FF0-5A5B-44B6-A4CB-A7F7962C193F}" type="datetimeFigureOut">
              <a:rPr lang="en-AU" smtClean="0"/>
              <a:t>6/08/2024</a:t>
            </a:fld>
            <a:endParaRPr lang="en-AU"/>
          </a:p>
        </p:txBody>
      </p:sp>
      <p:sp>
        <p:nvSpPr>
          <p:cNvPr id="5" name="Footer Placeholder 4">
            <a:extLst>
              <a:ext uri="{FF2B5EF4-FFF2-40B4-BE49-F238E27FC236}">
                <a16:creationId xmlns:a16="http://schemas.microsoft.com/office/drawing/2014/main" id="{89D1E376-7EAE-4140-12F0-3761D47EE9E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466070-3767-C5B5-8126-21C3DA66A8F4}"/>
              </a:ext>
            </a:extLst>
          </p:cNvPr>
          <p:cNvSpPr>
            <a:spLocks noGrp="1"/>
          </p:cNvSpPr>
          <p:nvPr>
            <p:ph type="sldNum" sz="quarter" idx="12"/>
          </p:nvPr>
        </p:nvSpPr>
        <p:spPr/>
        <p:txBody>
          <a:bodyPr/>
          <a:lstStyle/>
          <a:p>
            <a:fld id="{7C1F352D-B768-4068-AB8D-CCE2311C7271}" type="slidenum">
              <a:rPr lang="en-AU" smtClean="0"/>
              <a:t>‹#›</a:t>
            </a:fld>
            <a:endParaRPr lang="en-AU"/>
          </a:p>
        </p:txBody>
      </p:sp>
    </p:spTree>
    <p:extLst>
      <p:ext uri="{BB962C8B-B14F-4D97-AF65-F5344CB8AC3E}">
        <p14:creationId xmlns:p14="http://schemas.microsoft.com/office/powerpoint/2010/main" val="2673137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7AAA-4367-7639-9162-02627AE7EFF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206125DD-3FB6-DCCD-6E5A-C530C708244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F11C679C-0D15-3AAF-6B4E-33A38A59B5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9FDC60ED-5BA8-A2F2-BB84-42A5AE8FDD50}"/>
              </a:ext>
            </a:extLst>
          </p:cNvPr>
          <p:cNvSpPr>
            <a:spLocks noGrp="1"/>
          </p:cNvSpPr>
          <p:nvPr>
            <p:ph type="dt" sz="half" idx="10"/>
          </p:nvPr>
        </p:nvSpPr>
        <p:spPr/>
        <p:txBody>
          <a:bodyPr/>
          <a:lstStyle/>
          <a:p>
            <a:fld id="{A2C29FF0-5A5B-44B6-A4CB-A7F7962C193F}" type="datetimeFigureOut">
              <a:rPr lang="en-AU" smtClean="0"/>
              <a:t>6/08/2024</a:t>
            </a:fld>
            <a:endParaRPr lang="en-AU"/>
          </a:p>
        </p:txBody>
      </p:sp>
      <p:sp>
        <p:nvSpPr>
          <p:cNvPr id="6" name="Footer Placeholder 5">
            <a:extLst>
              <a:ext uri="{FF2B5EF4-FFF2-40B4-BE49-F238E27FC236}">
                <a16:creationId xmlns:a16="http://schemas.microsoft.com/office/drawing/2014/main" id="{135CD782-BEB5-2E72-B04F-1907072CB9C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0A745F9-EDFE-15A6-E0DD-95637C5992E3}"/>
              </a:ext>
            </a:extLst>
          </p:cNvPr>
          <p:cNvSpPr>
            <a:spLocks noGrp="1"/>
          </p:cNvSpPr>
          <p:nvPr>
            <p:ph type="sldNum" sz="quarter" idx="12"/>
          </p:nvPr>
        </p:nvSpPr>
        <p:spPr/>
        <p:txBody>
          <a:bodyPr/>
          <a:lstStyle/>
          <a:p>
            <a:fld id="{7C1F352D-B768-4068-AB8D-CCE2311C7271}" type="slidenum">
              <a:rPr lang="en-AU" smtClean="0"/>
              <a:t>‹#›</a:t>
            </a:fld>
            <a:endParaRPr lang="en-AU"/>
          </a:p>
        </p:txBody>
      </p:sp>
    </p:spTree>
    <p:extLst>
      <p:ext uri="{BB962C8B-B14F-4D97-AF65-F5344CB8AC3E}">
        <p14:creationId xmlns:p14="http://schemas.microsoft.com/office/powerpoint/2010/main" val="104401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692A9-4D34-2E15-EFDA-9B9EF656A451}"/>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9863AF93-25BD-233A-53CC-2A3CB96424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99FB5C-11D6-630F-1075-3446CB0514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6FAE31F-1A39-2D58-99B8-AAC3874847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16932E-A6C4-F367-64DA-218B8F0E1F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9C983959-1ADF-8217-2FC0-E2238C144DAF}"/>
              </a:ext>
            </a:extLst>
          </p:cNvPr>
          <p:cNvSpPr>
            <a:spLocks noGrp="1"/>
          </p:cNvSpPr>
          <p:nvPr>
            <p:ph type="dt" sz="half" idx="10"/>
          </p:nvPr>
        </p:nvSpPr>
        <p:spPr/>
        <p:txBody>
          <a:bodyPr/>
          <a:lstStyle/>
          <a:p>
            <a:fld id="{A2C29FF0-5A5B-44B6-A4CB-A7F7962C193F}" type="datetimeFigureOut">
              <a:rPr lang="en-AU" smtClean="0"/>
              <a:t>6/08/2024</a:t>
            </a:fld>
            <a:endParaRPr lang="en-AU"/>
          </a:p>
        </p:txBody>
      </p:sp>
      <p:sp>
        <p:nvSpPr>
          <p:cNvPr id="8" name="Footer Placeholder 7">
            <a:extLst>
              <a:ext uri="{FF2B5EF4-FFF2-40B4-BE49-F238E27FC236}">
                <a16:creationId xmlns:a16="http://schemas.microsoft.com/office/drawing/2014/main" id="{EAD93A0C-FBEA-E423-F59B-EE91A467B7D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2B59228F-C190-5223-E009-38E77DB5B6EA}"/>
              </a:ext>
            </a:extLst>
          </p:cNvPr>
          <p:cNvSpPr>
            <a:spLocks noGrp="1"/>
          </p:cNvSpPr>
          <p:nvPr>
            <p:ph type="sldNum" sz="quarter" idx="12"/>
          </p:nvPr>
        </p:nvSpPr>
        <p:spPr/>
        <p:txBody>
          <a:bodyPr/>
          <a:lstStyle/>
          <a:p>
            <a:fld id="{7C1F352D-B768-4068-AB8D-CCE2311C7271}" type="slidenum">
              <a:rPr lang="en-AU" smtClean="0"/>
              <a:t>‹#›</a:t>
            </a:fld>
            <a:endParaRPr lang="en-AU"/>
          </a:p>
        </p:txBody>
      </p:sp>
    </p:spTree>
    <p:extLst>
      <p:ext uri="{BB962C8B-B14F-4D97-AF65-F5344CB8AC3E}">
        <p14:creationId xmlns:p14="http://schemas.microsoft.com/office/powerpoint/2010/main" val="563345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F386-F6BD-C8C1-59A0-643510990A05}"/>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46AED3B7-9913-62E7-D1CB-762D5DB6F1C1}"/>
              </a:ext>
            </a:extLst>
          </p:cNvPr>
          <p:cNvSpPr>
            <a:spLocks noGrp="1"/>
          </p:cNvSpPr>
          <p:nvPr>
            <p:ph type="dt" sz="half" idx="10"/>
          </p:nvPr>
        </p:nvSpPr>
        <p:spPr/>
        <p:txBody>
          <a:bodyPr/>
          <a:lstStyle/>
          <a:p>
            <a:fld id="{A2C29FF0-5A5B-44B6-A4CB-A7F7962C193F}" type="datetimeFigureOut">
              <a:rPr lang="en-AU" smtClean="0"/>
              <a:t>6/08/2024</a:t>
            </a:fld>
            <a:endParaRPr lang="en-AU"/>
          </a:p>
        </p:txBody>
      </p:sp>
      <p:sp>
        <p:nvSpPr>
          <p:cNvPr id="4" name="Footer Placeholder 3">
            <a:extLst>
              <a:ext uri="{FF2B5EF4-FFF2-40B4-BE49-F238E27FC236}">
                <a16:creationId xmlns:a16="http://schemas.microsoft.com/office/drawing/2014/main" id="{E194D7A2-B195-9E87-AB3A-141F4A5CA792}"/>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9303BE0-BD03-16F1-4594-6F19D8DED034}"/>
              </a:ext>
            </a:extLst>
          </p:cNvPr>
          <p:cNvSpPr>
            <a:spLocks noGrp="1"/>
          </p:cNvSpPr>
          <p:nvPr>
            <p:ph type="sldNum" sz="quarter" idx="12"/>
          </p:nvPr>
        </p:nvSpPr>
        <p:spPr/>
        <p:txBody>
          <a:bodyPr/>
          <a:lstStyle/>
          <a:p>
            <a:fld id="{7C1F352D-B768-4068-AB8D-CCE2311C7271}" type="slidenum">
              <a:rPr lang="en-AU" smtClean="0"/>
              <a:t>‹#›</a:t>
            </a:fld>
            <a:endParaRPr lang="en-AU"/>
          </a:p>
        </p:txBody>
      </p:sp>
    </p:spTree>
    <p:extLst>
      <p:ext uri="{BB962C8B-B14F-4D97-AF65-F5344CB8AC3E}">
        <p14:creationId xmlns:p14="http://schemas.microsoft.com/office/powerpoint/2010/main" val="222133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A4499D-ED1B-A5B6-DEC1-BE4B20348AE7}"/>
              </a:ext>
            </a:extLst>
          </p:cNvPr>
          <p:cNvSpPr>
            <a:spLocks noGrp="1"/>
          </p:cNvSpPr>
          <p:nvPr>
            <p:ph type="dt" sz="half" idx="10"/>
          </p:nvPr>
        </p:nvSpPr>
        <p:spPr/>
        <p:txBody>
          <a:bodyPr/>
          <a:lstStyle/>
          <a:p>
            <a:fld id="{A2C29FF0-5A5B-44B6-A4CB-A7F7962C193F}" type="datetimeFigureOut">
              <a:rPr lang="en-AU" smtClean="0"/>
              <a:t>6/08/2024</a:t>
            </a:fld>
            <a:endParaRPr lang="en-AU"/>
          </a:p>
        </p:txBody>
      </p:sp>
      <p:sp>
        <p:nvSpPr>
          <p:cNvPr id="3" name="Footer Placeholder 2">
            <a:extLst>
              <a:ext uri="{FF2B5EF4-FFF2-40B4-BE49-F238E27FC236}">
                <a16:creationId xmlns:a16="http://schemas.microsoft.com/office/drawing/2014/main" id="{7FD01008-47A3-B121-1A8D-55CA4EDFBA0C}"/>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9D7E482-DDC9-A51F-D042-C3DB70165670}"/>
              </a:ext>
            </a:extLst>
          </p:cNvPr>
          <p:cNvSpPr>
            <a:spLocks noGrp="1"/>
          </p:cNvSpPr>
          <p:nvPr>
            <p:ph type="sldNum" sz="quarter" idx="12"/>
          </p:nvPr>
        </p:nvSpPr>
        <p:spPr/>
        <p:txBody>
          <a:bodyPr/>
          <a:lstStyle/>
          <a:p>
            <a:fld id="{7C1F352D-B768-4068-AB8D-CCE2311C7271}" type="slidenum">
              <a:rPr lang="en-AU" smtClean="0"/>
              <a:t>‹#›</a:t>
            </a:fld>
            <a:endParaRPr lang="en-AU"/>
          </a:p>
        </p:txBody>
      </p:sp>
    </p:spTree>
    <p:extLst>
      <p:ext uri="{BB962C8B-B14F-4D97-AF65-F5344CB8AC3E}">
        <p14:creationId xmlns:p14="http://schemas.microsoft.com/office/powerpoint/2010/main" val="3711671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867B3-DCBC-416B-85DE-EE914FC1AD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054B86E5-D884-B211-1EB2-CAB7A42F4D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CA8E5EAB-C032-FF24-89DB-BC6F6ED4EA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798C55-FB7A-4706-41B7-8CA1CEB9E258}"/>
              </a:ext>
            </a:extLst>
          </p:cNvPr>
          <p:cNvSpPr>
            <a:spLocks noGrp="1"/>
          </p:cNvSpPr>
          <p:nvPr>
            <p:ph type="dt" sz="half" idx="10"/>
          </p:nvPr>
        </p:nvSpPr>
        <p:spPr/>
        <p:txBody>
          <a:bodyPr/>
          <a:lstStyle/>
          <a:p>
            <a:fld id="{A2C29FF0-5A5B-44B6-A4CB-A7F7962C193F}" type="datetimeFigureOut">
              <a:rPr lang="en-AU" smtClean="0"/>
              <a:t>6/08/2024</a:t>
            </a:fld>
            <a:endParaRPr lang="en-AU"/>
          </a:p>
        </p:txBody>
      </p:sp>
      <p:sp>
        <p:nvSpPr>
          <p:cNvPr id="6" name="Footer Placeholder 5">
            <a:extLst>
              <a:ext uri="{FF2B5EF4-FFF2-40B4-BE49-F238E27FC236}">
                <a16:creationId xmlns:a16="http://schemas.microsoft.com/office/drawing/2014/main" id="{B5476965-613E-D94B-9A0F-E3090A0DC410}"/>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1158FD1-13E2-2438-5FDC-477FBF54DB17}"/>
              </a:ext>
            </a:extLst>
          </p:cNvPr>
          <p:cNvSpPr>
            <a:spLocks noGrp="1"/>
          </p:cNvSpPr>
          <p:nvPr>
            <p:ph type="sldNum" sz="quarter" idx="12"/>
          </p:nvPr>
        </p:nvSpPr>
        <p:spPr/>
        <p:txBody>
          <a:bodyPr/>
          <a:lstStyle/>
          <a:p>
            <a:fld id="{7C1F352D-B768-4068-AB8D-CCE2311C7271}" type="slidenum">
              <a:rPr lang="en-AU" smtClean="0"/>
              <a:t>‹#›</a:t>
            </a:fld>
            <a:endParaRPr lang="en-AU"/>
          </a:p>
        </p:txBody>
      </p:sp>
    </p:spTree>
    <p:extLst>
      <p:ext uri="{BB962C8B-B14F-4D97-AF65-F5344CB8AC3E}">
        <p14:creationId xmlns:p14="http://schemas.microsoft.com/office/powerpoint/2010/main" val="811349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74F91-576A-FCE3-F3F1-5F66B81E32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A90AC39F-0ACE-81A2-AEB9-7E5B459AC2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5FE3B564-2EF2-498D-4577-89D83186D0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A9953F-6EA1-9FA8-AD5E-A5B14DE94A63}"/>
              </a:ext>
            </a:extLst>
          </p:cNvPr>
          <p:cNvSpPr>
            <a:spLocks noGrp="1"/>
          </p:cNvSpPr>
          <p:nvPr>
            <p:ph type="dt" sz="half" idx="10"/>
          </p:nvPr>
        </p:nvSpPr>
        <p:spPr/>
        <p:txBody>
          <a:bodyPr/>
          <a:lstStyle/>
          <a:p>
            <a:fld id="{A2C29FF0-5A5B-44B6-A4CB-A7F7962C193F}" type="datetimeFigureOut">
              <a:rPr lang="en-AU" smtClean="0"/>
              <a:t>6/08/2024</a:t>
            </a:fld>
            <a:endParaRPr lang="en-AU"/>
          </a:p>
        </p:txBody>
      </p:sp>
      <p:sp>
        <p:nvSpPr>
          <p:cNvPr id="6" name="Footer Placeholder 5">
            <a:extLst>
              <a:ext uri="{FF2B5EF4-FFF2-40B4-BE49-F238E27FC236}">
                <a16:creationId xmlns:a16="http://schemas.microsoft.com/office/drawing/2014/main" id="{CFCB80D6-E281-B926-B595-D84D485C65C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FC06902-56AC-EDE7-0E83-A319D00CF0B2}"/>
              </a:ext>
            </a:extLst>
          </p:cNvPr>
          <p:cNvSpPr>
            <a:spLocks noGrp="1"/>
          </p:cNvSpPr>
          <p:nvPr>
            <p:ph type="sldNum" sz="quarter" idx="12"/>
          </p:nvPr>
        </p:nvSpPr>
        <p:spPr/>
        <p:txBody>
          <a:bodyPr/>
          <a:lstStyle/>
          <a:p>
            <a:fld id="{7C1F352D-B768-4068-AB8D-CCE2311C7271}" type="slidenum">
              <a:rPr lang="en-AU" smtClean="0"/>
              <a:t>‹#›</a:t>
            </a:fld>
            <a:endParaRPr lang="en-AU"/>
          </a:p>
        </p:txBody>
      </p:sp>
    </p:spTree>
    <p:extLst>
      <p:ext uri="{BB962C8B-B14F-4D97-AF65-F5344CB8AC3E}">
        <p14:creationId xmlns:p14="http://schemas.microsoft.com/office/powerpoint/2010/main" val="91806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E28035-A46D-E970-B4B1-3DDCE8F69E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96DF2FB-66EF-FE80-E3B2-BCF535E3C6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77B7DAD-2F3D-D0FD-926C-C0B5C4EF2D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2C29FF0-5A5B-44B6-A4CB-A7F7962C193F}" type="datetimeFigureOut">
              <a:rPr lang="en-AU" smtClean="0"/>
              <a:t>6/08/2024</a:t>
            </a:fld>
            <a:endParaRPr lang="en-AU"/>
          </a:p>
        </p:txBody>
      </p:sp>
      <p:sp>
        <p:nvSpPr>
          <p:cNvPr id="5" name="Footer Placeholder 4">
            <a:extLst>
              <a:ext uri="{FF2B5EF4-FFF2-40B4-BE49-F238E27FC236}">
                <a16:creationId xmlns:a16="http://schemas.microsoft.com/office/drawing/2014/main" id="{16F11395-A56A-00AF-07F6-59F156B14A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A76DB6E3-2AFE-5CED-4D52-8B5B7BA94F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1F352D-B768-4068-AB8D-CCE2311C7271}" type="slidenum">
              <a:rPr lang="en-AU" smtClean="0"/>
              <a:t>‹#›</a:t>
            </a:fld>
            <a:endParaRPr lang="en-AU"/>
          </a:p>
        </p:txBody>
      </p:sp>
    </p:spTree>
    <p:extLst>
      <p:ext uri="{BB962C8B-B14F-4D97-AF65-F5344CB8AC3E}">
        <p14:creationId xmlns:p14="http://schemas.microsoft.com/office/powerpoint/2010/main" val="303389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4FAD-A43A-E19F-FBA9-9019CBAA10DF}"/>
              </a:ext>
            </a:extLst>
          </p:cNvPr>
          <p:cNvSpPr>
            <a:spLocks noGrp="1"/>
          </p:cNvSpPr>
          <p:nvPr>
            <p:ph type="ctrTitle"/>
          </p:nvPr>
        </p:nvSpPr>
        <p:spPr>
          <a:xfrm>
            <a:off x="4363459" y="1157385"/>
            <a:ext cx="6121661" cy="2274155"/>
          </a:xfrm>
        </p:spPr>
        <p:txBody>
          <a:bodyPr anchor="b">
            <a:noAutofit/>
          </a:bodyPr>
          <a:lstStyle/>
          <a:p>
            <a:pPr algn="l"/>
            <a:r>
              <a:rPr lang="en-AU" sz="15000" dirty="0"/>
              <a:t>Manual</a:t>
            </a:r>
          </a:p>
        </p:txBody>
      </p:sp>
      <p:sp>
        <p:nvSpPr>
          <p:cNvPr id="3" name="Subtitle 2">
            <a:extLst>
              <a:ext uri="{FF2B5EF4-FFF2-40B4-BE49-F238E27FC236}">
                <a16:creationId xmlns:a16="http://schemas.microsoft.com/office/drawing/2014/main" id="{FDE5DD33-9EF4-590D-681C-474094894030}"/>
              </a:ext>
            </a:extLst>
          </p:cNvPr>
          <p:cNvSpPr>
            <a:spLocks noGrp="1"/>
          </p:cNvSpPr>
          <p:nvPr>
            <p:ph type="subTitle" idx="1"/>
          </p:nvPr>
        </p:nvSpPr>
        <p:spPr>
          <a:xfrm>
            <a:off x="4507395" y="3429000"/>
            <a:ext cx="5833787" cy="840377"/>
          </a:xfrm>
        </p:spPr>
        <p:txBody>
          <a:bodyPr>
            <a:normAutofit/>
          </a:bodyPr>
          <a:lstStyle/>
          <a:p>
            <a:pPr algn="l"/>
            <a:r>
              <a:rPr lang="en-AU" sz="4800" dirty="0"/>
              <a:t>Media Player</a:t>
            </a:r>
          </a:p>
        </p:txBody>
      </p:sp>
      <p:pic>
        <p:nvPicPr>
          <p:cNvPr id="5" name="Graphic 4">
            <a:extLst>
              <a:ext uri="{FF2B5EF4-FFF2-40B4-BE49-F238E27FC236}">
                <a16:creationId xmlns:a16="http://schemas.microsoft.com/office/drawing/2014/main" id="{8EAE8964-C4FD-942A-D66E-7D8C9BFB74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51213" y="2857500"/>
            <a:ext cx="3217333" cy="3217333"/>
          </a:xfrm>
          <a:prstGeom prst="rect">
            <a:avLst/>
          </a:prstGeom>
        </p:spPr>
      </p:pic>
      <p:pic>
        <p:nvPicPr>
          <p:cNvPr id="8" name="Picture 7" descr="A black and grey logo&#10;&#10;Description automatically generated">
            <a:extLst>
              <a:ext uri="{FF2B5EF4-FFF2-40B4-BE49-F238E27FC236}">
                <a16:creationId xmlns:a16="http://schemas.microsoft.com/office/drawing/2014/main" id="{D79B19A4-BE7F-9EB9-0C4C-57CA43434F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83288" y="5700615"/>
            <a:ext cx="2301832" cy="374218"/>
          </a:xfrm>
          <a:prstGeom prst="rect">
            <a:avLst/>
          </a:prstGeom>
        </p:spPr>
      </p:pic>
    </p:spTree>
    <p:extLst>
      <p:ext uri="{BB962C8B-B14F-4D97-AF65-F5344CB8AC3E}">
        <p14:creationId xmlns:p14="http://schemas.microsoft.com/office/powerpoint/2010/main" val="353354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213-16A9-F525-53D5-667B31940DC1}"/>
              </a:ext>
            </a:extLst>
          </p:cNvPr>
          <p:cNvSpPr>
            <a:spLocks noGrp="1"/>
          </p:cNvSpPr>
          <p:nvPr>
            <p:ph type="title"/>
          </p:nvPr>
        </p:nvSpPr>
        <p:spPr/>
        <p:txBody>
          <a:bodyPr/>
          <a:lstStyle/>
          <a:p>
            <a:r>
              <a:rPr lang="en-AU" dirty="0"/>
              <a:t>Mobile </a:t>
            </a:r>
            <a:r>
              <a:rPr lang="en-AU" sz="2000" dirty="0">
                <a:solidFill>
                  <a:schemeClr val="bg1">
                    <a:lumMod val="75000"/>
                  </a:schemeClr>
                </a:solidFill>
              </a:rPr>
              <a:t>Android</a:t>
            </a:r>
            <a:endParaRPr lang="en-AU" dirty="0">
              <a:solidFill>
                <a:schemeClr val="bg1">
                  <a:lumMod val="75000"/>
                </a:schemeClr>
              </a:solidFill>
            </a:endParaRPr>
          </a:p>
        </p:txBody>
      </p:sp>
      <p:pic>
        <p:nvPicPr>
          <p:cNvPr id="7" name="Picture 6" descr="A black rectangular object with a circle and buttons&#10;&#10;Description automatically generated">
            <a:extLst>
              <a:ext uri="{FF2B5EF4-FFF2-40B4-BE49-F238E27FC236}">
                <a16:creationId xmlns:a16="http://schemas.microsoft.com/office/drawing/2014/main" id="{344AD5A6-CF9A-0F8F-02A7-800E1EB6C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690688"/>
            <a:ext cx="2130552" cy="4734560"/>
          </a:xfrm>
          <a:prstGeom prst="rect">
            <a:avLst/>
          </a:prstGeom>
        </p:spPr>
      </p:pic>
      <p:pic>
        <p:nvPicPr>
          <p:cNvPr id="9" name="Picture 8" descr="A screenshot of a phone&#10;&#10;Description automatically generated">
            <a:extLst>
              <a:ext uri="{FF2B5EF4-FFF2-40B4-BE49-F238E27FC236}">
                <a16:creationId xmlns:a16="http://schemas.microsoft.com/office/drawing/2014/main" id="{A31BE0EC-E2B8-8561-9841-39598DAED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88074" y="1690688"/>
            <a:ext cx="2130552" cy="4734560"/>
          </a:xfrm>
          <a:prstGeom prst="rect">
            <a:avLst/>
          </a:prstGeom>
        </p:spPr>
      </p:pic>
      <p:sp>
        <p:nvSpPr>
          <p:cNvPr id="10" name="TextBox 9">
            <a:extLst>
              <a:ext uri="{FF2B5EF4-FFF2-40B4-BE49-F238E27FC236}">
                <a16:creationId xmlns:a16="http://schemas.microsoft.com/office/drawing/2014/main" id="{504334D8-6A07-55E2-6B37-B033A8C565C9}"/>
              </a:ext>
            </a:extLst>
          </p:cNvPr>
          <p:cNvSpPr txBox="1"/>
          <p:nvPr/>
        </p:nvSpPr>
        <p:spPr>
          <a:xfrm>
            <a:off x="3238500" y="1690688"/>
            <a:ext cx="2379980" cy="369332"/>
          </a:xfrm>
          <a:prstGeom prst="rect">
            <a:avLst/>
          </a:prstGeom>
          <a:noFill/>
        </p:spPr>
        <p:txBody>
          <a:bodyPr wrap="square" rtlCol="0">
            <a:spAutoFit/>
          </a:bodyPr>
          <a:lstStyle/>
          <a:p>
            <a:r>
              <a:rPr lang="en-AU" dirty="0"/>
              <a:t>App launch</a:t>
            </a:r>
          </a:p>
        </p:txBody>
      </p:sp>
      <p:sp>
        <p:nvSpPr>
          <p:cNvPr id="11" name="TextBox 10">
            <a:extLst>
              <a:ext uri="{FF2B5EF4-FFF2-40B4-BE49-F238E27FC236}">
                <a16:creationId xmlns:a16="http://schemas.microsoft.com/office/drawing/2014/main" id="{610A6936-F6D1-630D-69E5-680054340346}"/>
              </a:ext>
            </a:extLst>
          </p:cNvPr>
          <p:cNvSpPr txBox="1"/>
          <p:nvPr/>
        </p:nvSpPr>
        <p:spPr>
          <a:xfrm>
            <a:off x="3238500" y="5653088"/>
            <a:ext cx="1902460" cy="369332"/>
          </a:xfrm>
          <a:prstGeom prst="rect">
            <a:avLst/>
          </a:prstGeom>
          <a:noFill/>
        </p:spPr>
        <p:txBody>
          <a:bodyPr wrap="square" rtlCol="0">
            <a:spAutoFit/>
          </a:bodyPr>
          <a:lstStyle/>
          <a:p>
            <a:r>
              <a:rPr lang="en-AU" dirty="0"/>
              <a:t>Settings</a:t>
            </a:r>
          </a:p>
        </p:txBody>
      </p:sp>
      <p:cxnSp>
        <p:nvCxnSpPr>
          <p:cNvPr id="13" name="Straight Arrow Connector 12">
            <a:extLst>
              <a:ext uri="{FF2B5EF4-FFF2-40B4-BE49-F238E27FC236}">
                <a16:creationId xmlns:a16="http://schemas.microsoft.com/office/drawing/2014/main" id="{25400F05-61FC-C616-79D8-9090A46D08A8}"/>
              </a:ext>
            </a:extLst>
          </p:cNvPr>
          <p:cNvCxnSpPr>
            <a:cxnSpLocks/>
            <a:stCxn id="11" idx="1"/>
          </p:cNvCxnSpPr>
          <p:nvPr/>
        </p:nvCxnSpPr>
        <p:spPr>
          <a:xfrm flipH="1">
            <a:off x="2214880" y="5837754"/>
            <a:ext cx="1023620" cy="0"/>
          </a:xfrm>
          <a:prstGeom prst="straightConnector1">
            <a:avLst/>
          </a:prstGeom>
          <a:ln>
            <a:solidFill>
              <a:srgbClr val="303030"/>
            </a:solidFill>
            <a:tailEnd type="triangle"/>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45E6C5AA-E2F5-DBAD-D8DF-08F0842C9245}"/>
              </a:ext>
            </a:extLst>
          </p:cNvPr>
          <p:cNvSpPr txBox="1"/>
          <p:nvPr/>
        </p:nvSpPr>
        <p:spPr>
          <a:xfrm>
            <a:off x="9134982" y="1690688"/>
            <a:ext cx="2691257" cy="646331"/>
          </a:xfrm>
          <a:prstGeom prst="rect">
            <a:avLst/>
          </a:prstGeom>
          <a:noFill/>
        </p:spPr>
        <p:txBody>
          <a:bodyPr wrap="square" rtlCol="0">
            <a:spAutoFit/>
          </a:bodyPr>
          <a:lstStyle/>
          <a:p>
            <a:r>
              <a:rPr lang="en-AU" dirty="0"/>
              <a:t>Various playback control options are shown here.</a:t>
            </a:r>
          </a:p>
        </p:txBody>
      </p:sp>
      <p:sp>
        <p:nvSpPr>
          <p:cNvPr id="16" name="TextBox 15">
            <a:extLst>
              <a:ext uri="{FF2B5EF4-FFF2-40B4-BE49-F238E27FC236}">
                <a16:creationId xmlns:a16="http://schemas.microsoft.com/office/drawing/2014/main" id="{25BF6082-5B12-930F-C0E8-8911EBB86F8C}"/>
              </a:ext>
            </a:extLst>
          </p:cNvPr>
          <p:cNvSpPr txBox="1"/>
          <p:nvPr/>
        </p:nvSpPr>
        <p:spPr>
          <a:xfrm>
            <a:off x="9134981" y="4151650"/>
            <a:ext cx="2691257" cy="369332"/>
          </a:xfrm>
          <a:prstGeom prst="rect">
            <a:avLst/>
          </a:prstGeom>
          <a:noFill/>
        </p:spPr>
        <p:txBody>
          <a:bodyPr wrap="square" rtlCol="0">
            <a:spAutoFit/>
          </a:bodyPr>
          <a:lstStyle/>
          <a:p>
            <a:r>
              <a:rPr lang="en-AU" dirty="0"/>
              <a:t>Video upload from device</a:t>
            </a:r>
          </a:p>
        </p:txBody>
      </p:sp>
      <p:sp>
        <p:nvSpPr>
          <p:cNvPr id="17" name="TextBox 16">
            <a:extLst>
              <a:ext uri="{FF2B5EF4-FFF2-40B4-BE49-F238E27FC236}">
                <a16:creationId xmlns:a16="http://schemas.microsoft.com/office/drawing/2014/main" id="{554736DF-5F93-9CD9-D96A-8ADF6E3D8950}"/>
              </a:ext>
            </a:extLst>
          </p:cNvPr>
          <p:cNvSpPr txBox="1"/>
          <p:nvPr/>
        </p:nvSpPr>
        <p:spPr>
          <a:xfrm>
            <a:off x="4576001" y="4290149"/>
            <a:ext cx="1855852" cy="646331"/>
          </a:xfrm>
          <a:prstGeom prst="rect">
            <a:avLst/>
          </a:prstGeom>
          <a:noFill/>
        </p:spPr>
        <p:txBody>
          <a:bodyPr wrap="square" rtlCol="0">
            <a:spAutoFit/>
          </a:bodyPr>
          <a:lstStyle/>
          <a:p>
            <a:r>
              <a:rPr lang="en-AU" dirty="0"/>
              <a:t>URL upload from YouTube</a:t>
            </a:r>
          </a:p>
        </p:txBody>
      </p:sp>
      <p:sp>
        <p:nvSpPr>
          <p:cNvPr id="18" name="TextBox 17">
            <a:extLst>
              <a:ext uri="{FF2B5EF4-FFF2-40B4-BE49-F238E27FC236}">
                <a16:creationId xmlns:a16="http://schemas.microsoft.com/office/drawing/2014/main" id="{88A4049A-7BAD-41F0-BB3E-4224B4F6618B}"/>
              </a:ext>
            </a:extLst>
          </p:cNvPr>
          <p:cNvSpPr txBox="1"/>
          <p:nvPr/>
        </p:nvSpPr>
        <p:spPr>
          <a:xfrm>
            <a:off x="4576001" y="3487222"/>
            <a:ext cx="1855852" cy="369332"/>
          </a:xfrm>
          <a:prstGeom prst="rect">
            <a:avLst/>
          </a:prstGeom>
          <a:noFill/>
        </p:spPr>
        <p:txBody>
          <a:bodyPr wrap="square" rtlCol="0">
            <a:spAutoFit/>
          </a:bodyPr>
          <a:lstStyle/>
          <a:p>
            <a:r>
              <a:rPr lang="en-AU" dirty="0"/>
              <a:t>App installation</a:t>
            </a:r>
          </a:p>
        </p:txBody>
      </p:sp>
      <p:sp>
        <p:nvSpPr>
          <p:cNvPr id="19" name="TextBox 18">
            <a:extLst>
              <a:ext uri="{FF2B5EF4-FFF2-40B4-BE49-F238E27FC236}">
                <a16:creationId xmlns:a16="http://schemas.microsoft.com/office/drawing/2014/main" id="{B098332A-2F9F-7136-B45A-009558C14986}"/>
              </a:ext>
            </a:extLst>
          </p:cNvPr>
          <p:cNvSpPr txBox="1"/>
          <p:nvPr/>
        </p:nvSpPr>
        <p:spPr>
          <a:xfrm>
            <a:off x="9134980" y="5468422"/>
            <a:ext cx="2488059" cy="369332"/>
          </a:xfrm>
          <a:prstGeom prst="rect">
            <a:avLst/>
          </a:prstGeom>
          <a:noFill/>
        </p:spPr>
        <p:txBody>
          <a:bodyPr wrap="square" rtlCol="0">
            <a:spAutoFit/>
          </a:bodyPr>
          <a:lstStyle/>
          <a:p>
            <a:r>
              <a:rPr lang="en-AU" dirty="0"/>
              <a:t>Picture-in-Picture (</a:t>
            </a:r>
            <a:r>
              <a:rPr lang="en-AU" dirty="0" err="1"/>
              <a:t>PiP</a:t>
            </a:r>
            <a:r>
              <a:rPr lang="en-AU" dirty="0"/>
              <a:t>)</a:t>
            </a:r>
          </a:p>
        </p:txBody>
      </p:sp>
      <p:cxnSp>
        <p:nvCxnSpPr>
          <p:cNvPr id="21" name="Straight Arrow Connector 20">
            <a:extLst>
              <a:ext uri="{FF2B5EF4-FFF2-40B4-BE49-F238E27FC236}">
                <a16:creationId xmlns:a16="http://schemas.microsoft.com/office/drawing/2014/main" id="{92C03D34-C0DA-C4C9-739D-078EE5D6A607}"/>
              </a:ext>
            </a:extLst>
          </p:cNvPr>
          <p:cNvCxnSpPr>
            <a:stCxn id="17" idx="3"/>
          </p:cNvCxnSpPr>
          <p:nvPr/>
        </p:nvCxnSpPr>
        <p:spPr>
          <a:xfrm>
            <a:off x="6431853" y="4613315"/>
            <a:ext cx="802067" cy="202525"/>
          </a:xfrm>
          <a:prstGeom prst="straightConnector1">
            <a:avLst/>
          </a:prstGeom>
          <a:ln>
            <a:solidFill>
              <a:srgbClr val="A10000"/>
            </a:solidFill>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5A524617-E678-7701-03EF-5FFE4AAE8912}"/>
              </a:ext>
            </a:extLst>
          </p:cNvPr>
          <p:cNvCxnSpPr>
            <a:stCxn id="18" idx="3"/>
          </p:cNvCxnSpPr>
          <p:nvPr/>
        </p:nvCxnSpPr>
        <p:spPr>
          <a:xfrm>
            <a:off x="6431853" y="3671888"/>
            <a:ext cx="771587" cy="618261"/>
          </a:xfrm>
          <a:prstGeom prst="straightConnector1">
            <a:avLst/>
          </a:prstGeom>
          <a:ln>
            <a:solidFill>
              <a:srgbClr val="A10000"/>
            </a:solidFill>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F3F7877C-82BF-4D97-E699-C15A97901CA9}"/>
              </a:ext>
            </a:extLst>
          </p:cNvPr>
          <p:cNvCxnSpPr>
            <a:stCxn id="16" idx="1"/>
          </p:cNvCxnSpPr>
          <p:nvPr/>
        </p:nvCxnSpPr>
        <p:spPr>
          <a:xfrm flipH="1">
            <a:off x="8287705" y="4336316"/>
            <a:ext cx="847276" cy="83284"/>
          </a:xfrm>
          <a:prstGeom prst="straightConnector1">
            <a:avLst/>
          </a:prstGeom>
          <a:ln>
            <a:solidFill>
              <a:srgbClr val="A10000"/>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AF316C0E-2192-A0F7-BE47-82DBC90BB75F}"/>
              </a:ext>
            </a:extLst>
          </p:cNvPr>
          <p:cNvCxnSpPr>
            <a:stCxn id="19" idx="1"/>
          </p:cNvCxnSpPr>
          <p:nvPr/>
        </p:nvCxnSpPr>
        <p:spPr>
          <a:xfrm flipH="1" flipV="1">
            <a:off x="8287705" y="5074980"/>
            <a:ext cx="847275" cy="578108"/>
          </a:xfrm>
          <a:prstGeom prst="straightConnector1">
            <a:avLst/>
          </a:prstGeom>
          <a:ln>
            <a:solidFill>
              <a:srgbClr val="A1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411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213-16A9-F525-53D5-667B31940DC1}"/>
              </a:ext>
            </a:extLst>
          </p:cNvPr>
          <p:cNvSpPr>
            <a:spLocks noGrp="1"/>
          </p:cNvSpPr>
          <p:nvPr>
            <p:ph type="title"/>
          </p:nvPr>
        </p:nvSpPr>
        <p:spPr/>
        <p:txBody>
          <a:bodyPr/>
          <a:lstStyle/>
          <a:p>
            <a:r>
              <a:rPr lang="en-AU" dirty="0"/>
              <a:t>Mobile </a:t>
            </a:r>
            <a:r>
              <a:rPr lang="en-AU" sz="2000" dirty="0">
                <a:solidFill>
                  <a:schemeClr val="bg1">
                    <a:lumMod val="75000"/>
                  </a:schemeClr>
                </a:solidFill>
              </a:rPr>
              <a:t>Android</a:t>
            </a:r>
            <a:endParaRPr lang="en-AU" dirty="0">
              <a:solidFill>
                <a:schemeClr val="bg1">
                  <a:lumMod val="75000"/>
                </a:schemeClr>
              </a:solidFill>
            </a:endParaRPr>
          </a:p>
        </p:txBody>
      </p:sp>
      <p:pic>
        <p:nvPicPr>
          <p:cNvPr id="7" name="Picture 6">
            <a:extLst>
              <a:ext uri="{FF2B5EF4-FFF2-40B4-BE49-F238E27FC236}">
                <a16:creationId xmlns:a16="http://schemas.microsoft.com/office/drawing/2014/main" id="{344AD5A6-CF9A-0F8F-02A7-800E1EB6CB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0" y="1690688"/>
            <a:ext cx="2130552" cy="4734560"/>
          </a:xfrm>
          <a:prstGeom prst="rect">
            <a:avLst/>
          </a:prstGeom>
        </p:spPr>
      </p:pic>
      <p:pic>
        <p:nvPicPr>
          <p:cNvPr id="9" name="Picture 8">
            <a:extLst>
              <a:ext uri="{FF2B5EF4-FFF2-40B4-BE49-F238E27FC236}">
                <a16:creationId xmlns:a16="http://schemas.microsoft.com/office/drawing/2014/main" id="{A31BE0EC-E2B8-8561-9841-39598DAED1B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88074" y="1690688"/>
            <a:ext cx="2130552" cy="4734560"/>
          </a:xfrm>
          <a:prstGeom prst="rect">
            <a:avLst/>
          </a:prstGeom>
        </p:spPr>
      </p:pic>
      <p:sp>
        <p:nvSpPr>
          <p:cNvPr id="10" name="TextBox 9">
            <a:extLst>
              <a:ext uri="{FF2B5EF4-FFF2-40B4-BE49-F238E27FC236}">
                <a16:creationId xmlns:a16="http://schemas.microsoft.com/office/drawing/2014/main" id="{504334D8-6A07-55E2-6B37-B033A8C565C9}"/>
              </a:ext>
            </a:extLst>
          </p:cNvPr>
          <p:cNvSpPr txBox="1"/>
          <p:nvPr/>
        </p:nvSpPr>
        <p:spPr>
          <a:xfrm>
            <a:off x="3238500" y="1690688"/>
            <a:ext cx="2763774" cy="1200329"/>
          </a:xfrm>
          <a:prstGeom prst="rect">
            <a:avLst/>
          </a:prstGeom>
          <a:noFill/>
        </p:spPr>
        <p:txBody>
          <a:bodyPr wrap="square" rtlCol="0">
            <a:spAutoFit/>
          </a:bodyPr>
          <a:lstStyle/>
          <a:p>
            <a:r>
              <a:rPr lang="en-AU" dirty="0"/>
              <a:t>URL entry for YouTube videos. Commonly occurring YouTube URLs are supported.</a:t>
            </a:r>
          </a:p>
        </p:txBody>
      </p:sp>
      <p:sp>
        <p:nvSpPr>
          <p:cNvPr id="15" name="TextBox 14">
            <a:extLst>
              <a:ext uri="{FF2B5EF4-FFF2-40B4-BE49-F238E27FC236}">
                <a16:creationId xmlns:a16="http://schemas.microsoft.com/office/drawing/2014/main" id="{45E6C5AA-E2F5-DBAD-D8DF-08F0842C9245}"/>
              </a:ext>
            </a:extLst>
          </p:cNvPr>
          <p:cNvSpPr txBox="1"/>
          <p:nvPr/>
        </p:nvSpPr>
        <p:spPr>
          <a:xfrm>
            <a:off x="9134982" y="1690688"/>
            <a:ext cx="2904618" cy="923330"/>
          </a:xfrm>
          <a:prstGeom prst="rect">
            <a:avLst/>
          </a:prstGeom>
          <a:noFill/>
        </p:spPr>
        <p:txBody>
          <a:bodyPr wrap="square" rtlCol="0">
            <a:spAutoFit/>
          </a:bodyPr>
          <a:lstStyle/>
          <a:p>
            <a:r>
              <a:rPr lang="en-AU" dirty="0"/>
              <a:t>Video upload from device. (only ‘.mp4’, ‘.</a:t>
            </a:r>
            <a:r>
              <a:rPr lang="en-AU" dirty="0" err="1"/>
              <a:t>webm</a:t>
            </a:r>
            <a:r>
              <a:rPr lang="en-AU" dirty="0"/>
              <a:t>’ &amp; ‘.</a:t>
            </a:r>
            <a:r>
              <a:rPr lang="en-AU" dirty="0" err="1"/>
              <a:t>ogg</a:t>
            </a:r>
            <a:r>
              <a:rPr lang="en-AU" dirty="0"/>
              <a:t>’ files are supported).</a:t>
            </a:r>
          </a:p>
        </p:txBody>
      </p:sp>
    </p:spTree>
    <p:extLst>
      <p:ext uri="{BB962C8B-B14F-4D97-AF65-F5344CB8AC3E}">
        <p14:creationId xmlns:p14="http://schemas.microsoft.com/office/powerpoint/2010/main" val="2872958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213-16A9-F525-53D5-667B31940DC1}"/>
              </a:ext>
            </a:extLst>
          </p:cNvPr>
          <p:cNvSpPr>
            <a:spLocks noGrp="1"/>
          </p:cNvSpPr>
          <p:nvPr>
            <p:ph type="title"/>
          </p:nvPr>
        </p:nvSpPr>
        <p:spPr/>
        <p:txBody>
          <a:bodyPr/>
          <a:lstStyle/>
          <a:p>
            <a:r>
              <a:rPr lang="en-AU" dirty="0"/>
              <a:t>Mobile </a:t>
            </a:r>
            <a:r>
              <a:rPr lang="en-AU" sz="2000" dirty="0">
                <a:solidFill>
                  <a:schemeClr val="bg1">
                    <a:lumMod val="75000"/>
                  </a:schemeClr>
                </a:solidFill>
              </a:rPr>
              <a:t>Android</a:t>
            </a:r>
            <a:endParaRPr lang="en-AU" dirty="0">
              <a:solidFill>
                <a:schemeClr val="bg1">
                  <a:lumMod val="75000"/>
                </a:schemeClr>
              </a:solidFill>
            </a:endParaRPr>
          </a:p>
        </p:txBody>
      </p:sp>
      <p:pic>
        <p:nvPicPr>
          <p:cNvPr id="7" name="Picture 6">
            <a:extLst>
              <a:ext uri="{FF2B5EF4-FFF2-40B4-BE49-F238E27FC236}">
                <a16:creationId xmlns:a16="http://schemas.microsoft.com/office/drawing/2014/main" id="{344AD5A6-CF9A-0F8F-02A7-800E1EB6CB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0" y="1690688"/>
            <a:ext cx="2130552" cy="4734560"/>
          </a:xfrm>
          <a:prstGeom prst="rect">
            <a:avLst/>
          </a:prstGeom>
        </p:spPr>
      </p:pic>
      <p:pic>
        <p:nvPicPr>
          <p:cNvPr id="9" name="Picture 8">
            <a:extLst>
              <a:ext uri="{FF2B5EF4-FFF2-40B4-BE49-F238E27FC236}">
                <a16:creationId xmlns:a16="http://schemas.microsoft.com/office/drawing/2014/main" id="{A31BE0EC-E2B8-8561-9841-39598DAED1B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88074" y="1690688"/>
            <a:ext cx="2130552" cy="4734560"/>
          </a:xfrm>
          <a:prstGeom prst="rect">
            <a:avLst/>
          </a:prstGeom>
        </p:spPr>
      </p:pic>
      <p:sp>
        <p:nvSpPr>
          <p:cNvPr id="10" name="TextBox 9">
            <a:extLst>
              <a:ext uri="{FF2B5EF4-FFF2-40B4-BE49-F238E27FC236}">
                <a16:creationId xmlns:a16="http://schemas.microsoft.com/office/drawing/2014/main" id="{504334D8-6A07-55E2-6B37-B033A8C565C9}"/>
              </a:ext>
            </a:extLst>
          </p:cNvPr>
          <p:cNvSpPr txBox="1"/>
          <p:nvPr/>
        </p:nvSpPr>
        <p:spPr>
          <a:xfrm>
            <a:off x="3238500" y="1690688"/>
            <a:ext cx="2763774" cy="646331"/>
          </a:xfrm>
          <a:prstGeom prst="rect">
            <a:avLst/>
          </a:prstGeom>
          <a:noFill/>
        </p:spPr>
        <p:txBody>
          <a:bodyPr wrap="square" rtlCol="0">
            <a:spAutoFit/>
          </a:bodyPr>
          <a:lstStyle/>
          <a:p>
            <a:r>
              <a:rPr lang="en-AU" dirty="0"/>
              <a:t>Play any video on the YouTube app.</a:t>
            </a:r>
          </a:p>
        </p:txBody>
      </p:sp>
      <p:sp>
        <p:nvSpPr>
          <p:cNvPr id="15" name="TextBox 14">
            <a:extLst>
              <a:ext uri="{FF2B5EF4-FFF2-40B4-BE49-F238E27FC236}">
                <a16:creationId xmlns:a16="http://schemas.microsoft.com/office/drawing/2014/main" id="{45E6C5AA-E2F5-DBAD-D8DF-08F0842C9245}"/>
              </a:ext>
            </a:extLst>
          </p:cNvPr>
          <p:cNvSpPr txBox="1"/>
          <p:nvPr/>
        </p:nvSpPr>
        <p:spPr>
          <a:xfrm>
            <a:off x="9077230" y="3726170"/>
            <a:ext cx="2904618" cy="1477328"/>
          </a:xfrm>
          <a:prstGeom prst="rect">
            <a:avLst/>
          </a:prstGeom>
          <a:noFill/>
        </p:spPr>
        <p:txBody>
          <a:bodyPr wrap="square" rtlCol="0">
            <a:spAutoFit/>
          </a:bodyPr>
          <a:lstStyle/>
          <a:p>
            <a:r>
              <a:rPr lang="en-AU" dirty="0"/>
              <a:t>Copy the playback link to Media Player’s URL upload feature.</a:t>
            </a:r>
          </a:p>
          <a:p>
            <a:endParaRPr lang="en-AU" dirty="0"/>
          </a:p>
          <a:p>
            <a:r>
              <a:rPr lang="en-AU" dirty="0"/>
              <a:t>OR…</a:t>
            </a:r>
          </a:p>
        </p:txBody>
      </p:sp>
      <p:sp>
        <p:nvSpPr>
          <p:cNvPr id="3" name="TextBox 2">
            <a:extLst>
              <a:ext uri="{FF2B5EF4-FFF2-40B4-BE49-F238E27FC236}">
                <a16:creationId xmlns:a16="http://schemas.microsoft.com/office/drawing/2014/main" id="{72A2ACD2-14CE-B720-1D3C-7FCFAF1CE60E}"/>
              </a:ext>
            </a:extLst>
          </p:cNvPr>
          <p:cNvSpPr txBox="1"/>
          <p:nvPr/>
        </p:nvSpPr>
        <p:spPr>
          <a:xfrm>
            <a:off x="3238500" y="3734802"/>
            <a:ext cx="2857500" cy="369332"/>
          </a:xfrm>
          <a:prstGeom prst="rect">
            <a:avLst/>
          </a:prstGeom>
          <a:noFill/>
        </p:spPr>
        <p:txBody>
          <a:bodyPr wrap="square" rtlCol="0">
            <a:spAutoFit/>
          </a:bodyPr>
          <a:lstStyle/>
          <a:p>
            <a:r>
              <a:rPr lang="en-AU" dirty="0"/>
              <a:t>Click on the ‘Share’ button.</a:t>
            </a:r>
          </a:p>
        </p:txBody>
      </p:sp>
      <p:cxnSp>
        <p:nvCxnSpPr>
          <p:cNvPr id="5" name="Straight Arrow Connector 4">
            <a:extLst>
              <a:ext uri="{FF2B5EF4-FFF2-40B4-BE49-F238E27FC236}">
                <a16:creationId xmlns:a16="http://schemas.microsoft.com/office/drawing/2014/main" id="{0168342F-28BE-9752-286A-D78E3D3611BB}"/>
              </a:ext>
            </a:extLst>
          </p:cNvPr>
          <p:cNvCxnSpPr>
            <a:cxnSpLocks/>
            <a:stCxn id="3" idx="1"/>
          </p:cNvCxnSpPr>
          <p:nvPr/>
        </p:nvCxnSpPr>
        <p:spPr>
          <a:xfrm flipH="1">
            <a:off x="1992429" y="3919468"/>
            <a:ext cx="1246071" cy="75016"/>
          </a:xfrm>
          <a:prstGeom prst="straightConnector1">
            <a:avLst/>
          </a:prstGeom>
          <a:ln>
            <a:solidFill>
              <a:srgbClr val="A1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3495F20B-BEAF-6BAA-5D80-623C40EDE5E1}"/>
              </a:ext>
            </a:extLst>
          </p:cNvPr>
          <p:cNvCxnSpPr>
            <a:stCxn id="15" idx="1"/>
          </p:cNvCxnSpPr>
          <p:nvPr/>
        </p:nvCxnSpPr>
        <p:spPr>
          <a:xfrm flipH="1">
            <a:off x="7526956" y="4464834"/>
            <a:ext cx="1550274" cy="896438"/>
          </a:xfrm>
          <a:prstGeom prst="straightConnector1">
            <a:avLst/>
          </a:prstGeom>
          <a:ln>
            <a:solidFill>
              <a:srgbClr val="A1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5561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213-16A9-F525-53D5-667B31940DC1}"/>
              </a:ext>
            </a:extLst>
          </p:cNvPr>
          <p:cNvSpPr>
            <a:spLocks noGrp="1"/>
          </p:cNvSpPr>
          <p:nvPr>
            <p:ph type="title"/>
          </p:nvPr>
        </p:nvSpPr>
        <p:spPr/>
        <p:txBody>
          <a:bodyPr/>
          <a:lstStyle/>
          <a:p>
            <a:r>
              <a:rPr lang="en-AU" dirty="0"/>
              <a:t>Mobile </a:t>
            </a:r>
            <a:r>
              <a:rPr lang="en-AU" sz="2000" dirty="0">
                <a:solidFill>
                  <a:schemeClr val="bg1">
                    <a:lumMod val="75000"/>
                  </a:schemeClr>
                </a:solidFill>
              </a:rPr>
              <a:t>Android</a:t>
            </a:r>
            <a:endParaRPr lang="en-AU" dirty="0">
              <a:solidFill>
                <a:schemeClr val="bg1">
                  <a:lumMod val="75000"/>
                </a:schemeClr>
              </a:solidFill>
            </a:endParaRPr>
          </a:p>
        </p:txBody>
      </p:sp>
      <p:pic>
        <p:nvPicPr>
          <p:cNvPr id="7" name="Picture 6">
            <a:extLst>
              <a:ext uri="{FF2B5EF4-FFF2-40B4-BE49-F238E27FC236}">
                <a16:creationId xmlns:a16="http://schemas.microsoft.com/office/drawing/2014/main" id="{344AD5A6-CF9A-0F8F-02A7-800E1EB6CB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0" y="1690688"/>
            <a:ext cx="2130552" cy="4734560"/>
          </a:xfrm>
          <a:prstGeom prst="rect">
            <a:avLst/>
          </a:prstGeom>
        </p:spPr>
      </p:pic>
      <p:pic>
        <p:nvPicPr>
          <p:cNvPr id="9" name="Picture 8">
            <a:extLst>
              <a:ext uri="{FF2B5EF4-FFF2-40B4-BE49-F238E27FC236}">
                <a16:creationId xmlns:a16="http://schemas.microsoft.com/office/drawing/2014/main" id="{A31BE0EC-E2B8-8561-9841-39598DAED1B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88074" y="1690688"/>
            <a:ext cx="2130552" cy="4734560"/>
          </a:xfrm>
          <a:prstGeom prst="rect">
            <a:avLst/>
          </a:prstGeom>
        </p:spPr>
      </p:pic>
      <p:sp>
        <p:nvSpPr>
          <p:cNvPr id="15" name="TextBox 14">
            <a:extLst>
              <a:ext uri="{FF2B5EF4-FFF2-40B4-BE49-F238E27FC236}">
                <a16:creationId xmlns:a16="http://schemas.microsoft.com/office/drawing/2014/main" id="{45E6C5AA-E2F5-DBAD-D8DF-08F0842C9245}"/>
              </a:ext>
            </a:extLst>
          </p:cNvPr>
          <p:cNvSpPr txBox="1"/>
          <p:nvPr/>
        </p:nvSpPr>
        <p:spPr>
          <a:xfrm>
            <a:off x="9077230" y="3726170"/>
            <a:ext cx="2904618" cy="646331"/>
          </a:xfrm>
          <a:prstGeom prst="rect">
            <a:avLst/>
          </a:prstGeom>
          <a:noFill/>
        </p:spPr>
        <p:txBody>
          <a:bodyPr wrap="square" rtlCol="0">
            <a:spAutoFit/>
          </a:bodyPr>
          <a:lstStyle/>
          <a:p>
            <a:r>
              <a:rPr lang="en-AU" dirty="0"/>
              <a:t>Find the Media Player app on the list of options.</a:t>
            </a:r>
          </a:p>
        </p:txBody>
      </p:sp>
      <p:sp>
        <p:nvSpPr>
          <p:cNvPr id="3" name="TextBox 2">
            <a:extLst>
              <a:ext uri="{FF2B5EF4-FFF2-40B4-BE49-F238E27FC236}">
                <a16:creationId xmlns:a16="http://schemas.microsoft.com/office/drawing/2014/main" id="{72A2ACD2-14CE-B720-1D3C-7FCFAF1CE60E}"/>
              </a:ext>
            </a:extLst>
          </p:cNvPr>
          <p:cNvSpPr txBox="1"/>
          <p:nvPr/>
        </p:nvSpPr>
        <p:spPr>
          <a:xfrm>
            <a:off x="3238500" y="3734802"/>
            <a:ext cx="2857500" cy="646331"/>
          </a:xfrm>
          <a:prstGeom prst="rect">
            <a:avLst/>
          </a:prstGeom>
          <a:noFill/>
        </p:spPr>
        <p:txBody>
          <a:bodyPr wrap="square" rtlCol="0">
            <a:spAutoFit/>
          </a:bodyPr>
          <a:lstStyle/>
          <a:p>
            <a:r>
              <a:rPr lang="en-AU" dirty="0"/>
              <a:t>Horizontally scroll across the list of options.</a:t>
            </a:r>
          </a:p>
        </p:txBody>
      </p:sp>
      <p:cxnSp>
        <p:nvCxnSpPr>
          <p:cNvPr id="5" name="Straight Arrow Connector 4">
            <a:extLst>
              <a:ext uri="{FF2B5EF4-FFF2-40B4-BE49-F238E27FC236}">
                <a16:creationId xmlns:a16="http://schemas.microsoft.com/office/drawing/2014/main" id="{0168342F-28BE-9752-286A-D78E3D3611BB}"/>
              </a:ext>
            </a:extLst>
          </p:cNvPr>
          <p:cNvCxnSpPr>
            <a:cxnSpLocks/>
            <a:stCxn id="3" idx="1"/>
          </p:cNvCxnSpPr>
          <p:nvPr/>
        </p:nvCxnSpPr>
        <p:spPr>
          <a:xfrm flipH="1">
            <a:off x="2531444" y="4057968"/>
            <a:ext cx="707056" cy="523657"/>
          </a:xfrm>
          <a:prstGeom prst="straightConnector1">
            <a:avLst/>
          </a:prstGeom>
          <a:ln>
            <a:solidFill>
              <a:srgbClr val="A10000"/>
            </a:solidFill>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717B267B-665B-F255-7A5F-76AB2EE95E64}"/>
              </a:ext>
            </a:extLst>
          </p:cNvPr>
          <p:cNvSpPr txBox="1"/>
          <p:nvPr/>
        </p:nvSpPr>
        <p:spPr>
          <a:xfrm>
            <a:off x="3411133" y="4577532"/>
            <a:ext cx="2857500" cy="369332"/>
          </a:xfrm>
          <a:prstGeom prst="rect">
            <a:avLst/>
          </a:prstGeom>
          <a:noFill/>
        </p:spPr>
        <p:txBody>
          <a:bodyPr wrap="square" rtlCol="0">
            <a:spAutoFit/>
          </a:bodyPr>
          <a:lstStyle/>
          <a:p>
            <a:r>
              <a:rPr lang="en-AU" dirty="0"/>
              <a:t>Access more options.</a:t>
            </a:r>
          </a:p>
        </p:txBody>
      </p:sp>
      <p:cxnSp>
        <p:nvCxnSpPr>
          <p:cNvPr id="12" name="Straight Arrow Connector 11">
            <a:extLst>
              <a:ext uri="{FF2B5EF4-FFF2-40B4-BE49-F238E27FC236}">
                <a16:creationId xmlns:a16="http://schemas.microsoft.com/office/drawing/2014/main" id="{A31C42C8-BB09-FC0D-B621-A84FD84EE8B1}"/>
              </a:ext>
            </a:extLst>
          </p:cNvPr>
          <p:cNvCxnSpPr>
            <a:cxnSpLocks/>
            <a:stCxn id="6" idx="1"/>
          </p:cNvCxnSpPr>
          <p:nvPr/>
        </p:nvCxnSpPr>
        <p:spPr>
          <a:xfrm flipH="1">
            <a:off x="2800952" y="4762198"/>
            <a:ext cx="610181" cy="88935"/>
          </a:xfrm>
          <a:prstGeom prst="straightConnector1">
            <a:avLst/>
          </a:prstGeom>
          <a:ln>
            <a:solidFill>
              <a:srgbClr val="A10000"/>
            </a:solidFill>
            <a:tailEnd type="triangle"/>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A967D23D-E743-70C2-73B6-96A43E7E561A}"/>
              </a:ext>
            </a:extLst>
          </p:cNvPr>
          <p:cNvSpPr/>
          <p:nvPr/>
        </p:nvSpPr>
        <p:spPr>
          <a:xfrm>
            <a:off x="6785811" y="5361272"/>
            <a:ext cx="356134" cy="202130"/>
          </a:xfrm>
          <a:prstGeom prst="rect">
            <a:avLst/>
          </a:prstGeom>
          <a:solidFill>
            <a:srgbClr val="F1F1EC"/>
          </a:solidFill>
          <a:ln>
            <a:solidFill>
              <a:srgbClr val="F1F1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E3A10615-1C4B-EBEB-AEBE-F9F0990E7806}"/>
              </a:ext>
            </a:extLst>
          </p:cNvPr>
          <p:cNvSpPr/>
          <p:nvPr/>
        </p:nvSpPr>
        <p:spPr>
          <a:xfrm>
            <a:off x="7320012" y="5381659"/>
            <a:ext cx="356134" cy="202130"/>
          </a:xfrm>
          <a:prstGeom prst="rect">
            <a:avLst/>
          </a:prstGeom>
          <a:solidFill>
            <a:srgbClr val="F1F1EC"/>
          </a:solidFill>
          <a:ln>
            <a:solidFill>
              <a:srgbClr val="F1F1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1" name="Straight Arrow Connector 10">
            <a:extLst>
              <a:ext uri="{FF2B5EF4-FFF2-40B4-BE49-F238E27FC236}">
                <a16:creationId xmlns:a16="http://schemas.microsoft.com/office/drawing/2014/main" id="{3495F20B-BEAF-6BAA-5D80-623C40EDE5E1}"/>
              </a:ext>
            </a:extLst>
          </p:cNvPr>
          <p:cNvCxnSpPr>
            <a:cxnSpLocks/>
            <a:stCxn id="15" idx="1"/>
          </p:cNvCxnSpPr>
          <p:nvPr/>
        </p:nvCxnSpPr>
        <p:spPr>
          <a:xfrm flipH="1">
            <a:off x="7141945" y="4049336"/>
            <a:ext cx="1935285" cy="1745072"/>
          </a:xfrm>
          <a:prstGeom prst="straightConnector1">
            <a:avLst/>
          </a:prstGeom>
          <a:ln>
            <a:solidFill>
              <a:srgbClr val="A10000"/>
            </a:solidFill>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FCB888F9-FB66-3638-4EE0-A93D42C1AC56}"/>
              </a:ext>
            </a:extLst>
          </p:cNvPr>
          <p:cNvSpPr/>
          <p:nvPr/>
        </p:nvSpPr>
        <p:spPr>
          <a:xfrm>
            <a:off x="7773882" y="5361272"/>
            <a:ext cx="494337" cy="202130"/>
          </a:xfrm>
          <a:prstGeom prst="rect">
            <a:avLst/>
          </a:prstGeom>
          <a:solidFill>
            <a:srgbClr val="F1F1EC"/>
          </a:solidFill>
          <a:ln>
            <a:solidFill>
              <a:srgbClr val="F1F1E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275770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213-16A9-F525-53D5-667B31940DC1}"/>
              </a:ext>
            </a:extLst>
          </p:cNvPr>
          <p:cNvSpPr>
            <a:spLocks noGrp="1"/>
          </p:cNvSpPr>
          <p:nvPr>
            <p:ph type="title"/>
          </p:nvPr>
        </p:nvSpPr>
        <p:spPr/>
        <p:txBody>
          <a:bodyPr/>
          <a:lstStyle/>
          <a:p>
            <a:r>
              <a:rPr lang="en-AU" dirty="0"/>
              <a:t>Mobile </a:t>
            </a:r>
            <a:r>
              <a:rPr lang="en-AU" sz="2000" dirty="0">
                <a:solidFill>
                  <a:schemeClr val="bg1">
                    <a:lumMod val="75000"/>
                  </a:schemeClr>
                </a:solidFill>
              </a:rPr>
              <a:t>Android</a:t>
            </a:r>
            <a:endParaRPr lang="en-AU" dirty="0">
              <a:solidFill>
                <a:schemeClr val="bg1">
                  <a:lumMod val="75000"/>
                </a:schemeClr>
              </a:solidFill>
            </a:endParaRPr>
          </a:p>
        </p:txBody>
      </p:sp>
      <p:pic>
        <p:nvPicPr>
          <p:cNvPr id="7" name="Picture 6">
            <a:extLst>
              <a:ext uri="{FF2B5EF4-FFF2-40B4-BE49-F238E27FC236}">
                <a16:creationId xmlns:a16="http://schemas.microsoft.com/office/drawing/2014/main" id="{344AD5A6-CF9A-0F8F-02A7-800E1EB6CB4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8200" y="1690688"/>
            <a:ext cx="2130552" cy="4734560"/>
          </a:xfrm>
          <a:prstGeom prst="rect">
            <a:avLst/>
          </a:prstGeom>
        </p:spPr>
      </p:pic>
      <p:pic>
        <p:nvPicPr>
          <p:cNvPr id="9" name="Picture 8">
            <a:extLst>
              <a:ext uri="{FF2B5EF4-FFF2-40B4-BE49-F238E27FC236}">
                <a16:creationId xmlns:a16="http://schemas.microsoft.com/office/drawing/2014/main" id="{A31BE0EC-E2B8-8561-9841-39598DAED1B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88074" y="1690688"/>
            <a:ext cx="2130552" cy="4734560"/>
          </a:xfrm>
          <a:prstGeom prst="rect">
            <a:avLst/>
          </a:prstGeom>
        </p:spPr>
      </p:pic>
      <p:sp>
        <p:nvSpPr>
          <p:cNvPr id="15" name="TextBox 14">
            <a:extLst>
              <a:ext uri="{FF2B5EF4-FFF2-40B4-BE49-F238E27FC236}">
                <a16:creationId xmlns:a16="http://schemas.microsoft.com/office/drawing/2014/main" id="{45E6C5AA-E2F5-DBAD-D8DF-08F0842C9245}"/>
              </a:ext>
            </a:extLst>
          </p:cNvPr>
          <p:cNvSpPr txBox="1"/>
          <p:nvPr/>
        </p:nvSpPr>
        <p:spPr>
          <a:xfrm>
            <a:off x="9238067" y="3931201"/>
            <a:ext cx="2904618" cy="1477328"/>
          </a:xfrm>
          <a:prstGeom prst="rect">
            <a:avLst/>
          </a:prstGeom>
          <a:noFill/>
        </p:spPr>
        <p:txBody>
          <a:bodyPr wrap="square" rtlCol="0">
            <a:spAutoFit/>
          </a:bodyPr>
          <a:lstStyle/>
          <a:p>
            <a:r>
              <a:rPr lang="en-AU" dirty="0"/>
              <a:t>Video playback automatically starts on </a:t>
            </a:r>
            <a:r>
              <a:rPr lang="en-AU" dirty="0" err="1"/>
              <a:t>PiP</a:t>
            </a:r>
            <a:r>
              <a:rPr lang="en-AU" dirty="0"/>
              <a:t> mode (only if it remains running when </a:t>
            </a:r>
            <a:r>
              <a:rPr lang="en-AU" dirty="0" err="1"/>
              <a:t>PiP</a:t>
            </a:r>
            <a:r>
              <a:rPr lang="en-AU" dirty="0"/>
              <a:t> was requested).</a:t>
            </a:r>
          </a:p>
        </p:txBody>
      </p:sp>
      <p:sp>
        <p:nvSpPr>
          <p:cNvPr id="6" name="TextBox 5">
            <a:extLst>
              <a:ext uri="{FF2B5EF4-FFF2-40B4-BE49-F238E27FC236}">
                <a16:creationId xmlns:a16="http://schemas.microsoft.com/office/drawing/2014/main" id="{717B267B-665B-F255-7A5F-76AB2EE95E64}"/>
              </a:ext>
            </a:extLst>
          </p:cNvPr>
          <p:cNvSpPr txBox="1"/>
          <p:nvPr/>
        </p:nvSpPr>
        <p:spPr>
          <a:xfrm>
            <a:off x="3388193" y="4428648"/>
            <a:ext cx="2857500" cy="1477328"/>
          </a:xfrm>
          <a:prstGeom prst="rect">
            <a:avLst/>
          </a:prstGeom>
          <a:noFill/>
        </p:spPr>
        <p:txBody>
          <a:bodyPr wrap="square" rtlCol="0">
            <a:spAutoFit/>
          </a:bodyPr>
          <a:lstStyle/>
          <a:p>
            <a:r>
              <a:rPr lang="en-US" dirty="0"/>
              <a:t>Apply gesture interaction (by touch or click). Ensure that playback perimeter status remains ‘green’ for </a:t>
            </a:r>
            <a:r>
              <a:rPr lang="en-US" dirty="0" err="1"/>
              <a:t>PiP</a:t>
            </a:r>
            <a:r>
              <a:rPr lang="en-US" dirty="0"/>
              <a:t> mode.</a:t>
            </a:r>
            <a:endParaRPr lang="en-AU" dirty="0"/>
          </a:p>
        </p:txBody>
      </p:sp>
      <p:cxnSp>
        <p:nvCxnSpPr>
          <p:cNvPr id="12" name="Straight Arrow Connector 11">
            <a:extLst>
              <a:ext uri="{FF2B5EF4-FFF2-40B4-BE49-F238E27FC236}">
                <a16:creationId xmlns:a16="http://schemas.microsoft.com/office/drawing/2014/main" id="{A31C42C8-BB09-FC0D-B621-A84FD84EE8B1}"/>
              </a:ext>
            </a:extLst>
          </p:cNvPr>
          <p:cNvCxnSpPr>
            <a:cxnSpLocks/>
            <a:stCxn id="6" idx="1"/>
          </p:cNvCxnSpPr>
          <p:nvPr/>
        </p:nvCxnSpPr>
        <p:spPr>
          <a:xfrm flipH="1">
            <a:off x="2255520" y="5167312"/>
            <a:ext cx="1132673" cy="0"/>
          </a:xfrm>
          <a:prstGeom prst="straightConnector1">
            <a:avLst/>
          </a:prstGeom>
          <a:ln>
            <a:solidFill>
              <a:srgbClr val="A1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3495F20B-BEAF-6BAA-5D80-623C40EDE5E1}"/>
              </a:ext>
            </a:extLst>
          </p:cNvPr>
          <p:cNvCxnSpPr>
            <a:cxnSpLocks/>
          </p:cNvCxnSpPr>
          <p:nvPr/>
        </p:nvCxnSpPr>
        <p:spPr>
          <a:xfrm flipH="1">
            <a:off x="8818626" y="4805680"/>
            <a:ext cx="419441" cy="0"/>
          </a:xfrm>
          <a:prstGeom prst="straightConnector1">
            <a:avLst/>
          </a:prstGeom>
          <a:ln>
            <a:solidFill>
              <a:srgbClr val="A10000"/>
            </a:solidFill>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1433EB30-8914-05B2-A169-3AAADB2E8702}"/>
              </a:ext>
            </a:extLst>
          </p:cNvPr>
          <p:cNvSpPr txBox="1"/>
          <p:nvPr/>
        </p:nvSpPr>
        <p:spPr>
          <a:xfrm>
            <a:off x="3238500" y="1690688"/>
            <a:ext cx="2763774" cy="646331"/>
          </a:xfrm>
          <a:prstGeom prst="rect">
            <a:avLst/>
          </a:prstGeom>
          <a:noFill/>
        </p:spPr>
        <p:txBody>
          <a:bodyPr wrap="square" rtlCol="0">
            <a:spAutoFit/>
          </a:bodyPr>
          <a:lstStyle/>
          <a:p>
            <a:r>
              <a:rPr lang="en-AU" dirty="0"/>
              <a:t>The video playback loads up on Media Player.</a:t>
            </a:r>
          </a:p>
        </p:txBody>
      </p:sp>
      <p:sp>
        <p:nvSpPr>
          <p:cNvPr id="17" name="TextBox 16">
            <a:extLst>
              <a:ext uri="{FF2B5EF4-FFF2-40B4-BE49-F238E27FC236}">
                <a16:creationId xmlns:a16="http://schemas.microsoft.com/office/drawing/2014/main" id="{9592F9D8-6056-40BD-FEB5-3839390F4512}"/>
              </a:ext>
            </a:extLst>
          </p:cNvPr>
          <p:cNvSpPr txBox="1"/>
          <p:nvPr/>
        </p:nvSpPr>
        <p:spPr>
          <a:xfrm>
            <a:off x="9134982" y="1690688"/>
            <a:ext cx="2904618" cy="646331"/>
          </a:xfrm>
          <a:prstGeom prst="rect">
            <a:avLst/>
          </a:prstGeom>
          <a:noFill/>
        </p:spPr>
        <p:txBody>
          <a:bodyPr wrap="square" rtlCol="0">
            <a:spAutoFit/>
          </a:bodyPr>
          <a:lstStyle/>
          <a:p>
            <a:r>
              <a:rPr lang="en-AU" dirty="0"/>
              <a:t>Exit the app by accessing the home screen directly.</a:t>
            </a:r>
          </a:p>
        </p:txBody>
      </p:sp>
    </p:spTree>
    <p:extLst>
      <p:ext uri="{BB962C8B-B14F-4D97-AF65-F5344CB8AC3E}">
        <p14:creationId xmlns:p14="http://schemas.microsoft.com/office/powerpoint/2010/main" val="2995268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44213-16A9-F525-53D5-667B31940DC1}"/>
              </a:ext>
            </a:extLst>
          </p:cNvPr>
          <p:cNvSpPr>
            <a:spLocks noGrp="1"/>
          </p:cNvSpPr>
          <p:nvPr>
            <p:ph type="title"/>
          </p:nvPr>
        </p:nvSpPr>
        <p:spPr/>
        <p:txBody>
          <a:bodyPr/>
          <a:lstStyle/>
          <a:p>
            <a:r>
              <a:rPr lang="en-AU" dirty="0"/>
              <a:t>Mobile </a:t>
            </a:r>
            <a:r>
              <a:rPr lang="en-AU" sz="2000" dirty="0">
                <a:solidFill>
                  <a:schemeClr val="bg1">
                    <a:lumMod val="75000"/>
                  </a:schemeClr>
                </a:solidFill>
              </a:rPr>
              <a:t>Android </a:t>
            </a:r>
            <a:r>
              <a:rPr lang="en-AU" dirty="0"/>
              <a:t>/ Desktop</a:t>
            </a:r>
          </a:p>
        </p:txBody>
      </p:sp>
      <p:sp>
        <p:nvSpPr>
          <p:cNvPr id="4" name="TextBox 3">
            <a:extLst>
              <a:ext uri="{FF2B5EF4-FFF2-40B4-BE49-F238E27FC236}">
                <a16:creationId xmlns:a16="http://schemas.microsoft.com/office/drawing/2014/main" id="{38ECA396-7D3E-4809-BA33-FD9753BFFDCB}"/>
              </a:ext>
            </a:extLst>
          </p:cNvPr>
          <p:cNvSpPr txBox="1"/>
          <p:nvPr/>
        </p:nvSpPr>
        <p:spPr>
          <a:xfrm>
            <a:off x="838200" y="1506022"/>
            <a:ext cx="8117840" cy="4524315"/>
          </a:xfrm>
          <a:prstGeom prst="rect">
            <a:avLst/>
          </a:prstGeom>
          <a:noFill/>
        </p:spPr>
        <p:txBody>
          <a:bodyPr wrap="square" rtlCol="0">
            <a:spAutoFit/>
          </a:bodyPr>
          <a:lstStyle/>
          <a:p>
            <a:r>
              <a:rPr lang="en-AU" dirty="0"/>
              <a:t>Ensure that all relevant </a:t>
            </a:r>
            <a:r>
              <a:rPr lang="en-AU" dirty="0" err="1"/>
              <a:t>PiP</a:t>
            </a:r>
            <a:r>
              <a:rPr lang="en-AU" dirty="0"/>
              <a:t> settings have been enabled on your device, including permissions and privacy controls.</a:t>
            </a:r>
          </a:p>
          <a:p>
            <a:endParaRPr lang="en-AU" dirty="0"/>
          </a:p>
          <a:p>
            <a:r>
              <a:rPr lang="en-AU" dirty="0"/>
              <a:t>URL uploads are limited to a maximum of 200 universal calls per day, due to the heavy restrictions and bandwidth control put upon by YouTube servers. Further uploads might not work if this threshold has been exceeded. Additionally, playback quality remains at 360p as well.</a:t>
            </a:r>
          </a:p>
          <a:p>
            <a:endParaRPr lang="en-AU" dirty="0"/>
          </a:p>
          <a:p>
            <a:r>
              <a:rPr lang="en-AU" dirty="0"/>
              <a:t>On supported devices, background play may be manually initiated if a playback widget from the app appears in the notifications panel (or other similar locations). </a:t>
            </a:r>
          </a:p>
          <a:p>
            <a:endParaRPr lang="en-AU" dirty="0"/>
          </a:p>
          <a:p>
            <a:r>
              <a:rPr lang="en-AU" dirty="0"/>
              <a:t>Due to CORS policies, Google Ads are automatically disengaged from any playback within the app. </a:t>
            </a:r>
          </a:p>
          <a:p>
            <a:endParaRPr lang="en-AU" dirty="0"/>
          </a:p>
          <a:p>
            <a:r>
              <a:rPr lang="en-AU" dirty="0"/>
              <a:t>The uploading of non-YouTube URLs is unsupported.</a:t>
            </a:r>
          </a:p>
        </p:txBody>
      </p:sp>
      <p:pic>
        <p:nvPicPr>
          <p:cNvPr id="3" name="Picture 2" descr="A black and grey logo&#10;&#10;Description automatically generated">
            <a:extLst>
              <a:ext uri="{FF2B5EF4-FFF2-40B4-BE49-F238E27FC236}">
                <a16:creationId xmlns:a16="http://schemas.microsoft.com/office/drawing/2014/main" id="{A43B5BCF-E322-86EF-D430-031FC2643384}"/>
              </a:ext>
            </a:extLst>
          </p:cNvPr>
          <p:cNvPicPr>
            <a:picLocks noChangeAspect="1"/>
          </p:cNvPicPr>
          <p:nvPr/>
        </p:nvPicPr>
        <p:blipFill>
          <a:blip r:embed="rId2">
            <a:alphaModFix amt="20000"/>
            <a:extLst>
              <a:ext uri="{28A0092B-C50C-407E-A947-70E740481C1C}">
                <a14:useLocalDpi xmlns:a14="http://schemas.microsoft.com/office/drawing/2010/main" val="0"/>
              </a:ext>
            </a:extLst>
          </a:blip>
          <a:stretch>
            <a:fillRect/>
          </a:stretch>
        </p:blipFill>
        <p:spPr>
          <a:xfrm>
            <a:off x="8183288" y="5700615"/>
            <a:ext cx="2301832" cy="374218"/>
          </a:xfrm>
          <a:prstGeom prst="rect">
            <a:avLst/>
          </a:prstGeom>
        </p:spPr>
      </p:pic>
    </p:spTree>
    <p:extLst>
      <p:ext uri="{BB962C8B-B14F-4D97-AF65-F5344CB8AC3E}">
        <p14:creationId xmlns:p14="http://schemas.microsoft.com/office/powerpoint/2010/main" val="2524318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175</TotalTime>
  <Words>309</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Manual</vt:lpstr>
      <vt:lpstr>Mobile Android</vt:lpstr>
      <vt:lpstr>Mobile Android</vt:lpstr>
      <vt:lpstr>Mobile Android</vt:lpstr>
      <vt:lpstr>Mobile Android</vt:lpstr>
      <vt:lpstr>Mobile Android</vt:lpstr>
      <vt:lpstr>Mobile Android / Desktop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Ivan Varghese</dc:creator>
  <cp:lastModifiedBy>Ivan Varghese</cp:lastModifiedBy>
  <cp:revision>6</cp:revision>
  <dcterms:created xsi:type="dcterms:W3CDTF">2024-08-04T02:28:53Z</dcterms:created>
  <dcterms:modified xsi:type="dcterms:W3CDTF">2024-08-06T05:26:51Z</dcterms:modified>
</cp:coreProperties>
</file>