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Creación  del sistema de turismo en Andahuaylas – Apurímac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Presentado por :</a:t>
            </a:r>
          </a:p>
          <a:p>
            <a:r>
              <a:rPr lang="es-ES" dirty="0" smtClean="0"/>
              <a:t>Walter R Gutierrez Delgado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18592" y="332656"/>
            <a:ext cx="7669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FACULTAD DE INGENIERÍA</a:t>
            </a:r>
            <a:endParaRPr lang="es-ES" dirty="0"/>
          </a:p>
          <a:p>
            <a:pPr algn="ctr"/>
            <a:r>
              <a:rPr lang="es-PE" dirty="0"/>
              <a:t> </a:t>
            </a:r>
            <a:endParaRPr lang="es-ES" dirty="0"/>
          </a:p>
          <a:p>
            <a:pPr algn="ctr"/>
            <a:r>
              <a:rPr lang="es-PE" b="1" dirty="0"/>
              <a:t>ESCUELA PROFESIONAL DE INGENIERÍA DE SITEMAS</a:t>
            </a:r>
            <a:endParaRPr lang="es-ES" dirty="0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3" t="50000" r="39305" b="16951"/>
          <a:stretch/>
        </p:blipFill>
        <p:spPr bwMode="auto">
          <a:xfrm>
            <a:off x="3375871" y="1255986"/>
            <a:ext cx="2355273" cy="241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8229600" cy="990600"/>
          </a:xfrm>
        </p:spPr>
        <p:txBody>
          <a:bodyPr>
            <a:normAutofit/>
          </a:bodyPr>
          <a:lstStyle/>
          <a:p>
            <a:r>
              <a:rPr lang="es-ES" b="1" dirty="0"/>
              <a:t>OPCIÓN </a:t>
            </a:r>
            <a:r>
              <a:rPr lang="es-ES" b="1" dirty="0" smtClean="0"/>
              <a:t>COMENTARIOS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2204864"/>
            <a:ext cx="8229600" cy="4937760"/>
          </a:xfrm>
        </p:spPr>
        <p:txBody>
          <a:bodyPr/>
          <a:lstStyle/>
          <a:p>
            <a:r>
              <a:rPr lang="es-ES" dirty="0"/>
              <a:t>Las personas que entren a cada información podrán dejar sus comentarios para que quede como antecedente para posteriores visitantes al sistema web </a:t>
            </a:r>
            <a:endParaRPr lang="es-ES" dirty="0"/>
          </a:p>
        </p:txBody>
      </p:sp>
      <p:pic>
        <p:nvPicPr>
          <p:cNvPr id="5122" name="Picture 2" descr="http://4.bp.blogspot.com/_Q2WBfE9smXM/S8fxhYEhiuI/AAAAAAAABYM/RkchlOKIdx4/s1600/photoansw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9353" r="5528" b="9364"/>
          <a:stretch/>
        </p:blipFill>
        <p:spPr bwMode="auto">
          <a:xfrm>
            <a:off x="1835696" y="3789040"/>
            <a:ext cx="5437933" cy="2020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imagenes de sabiduria animad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data:image/jpeg;base64,/9j/4AAQSkZJRgABAQAAAQABAAD/2wCEAAkGBxMTEhUUEhQUFRUUGBgYFRUXFhQUFRgVFxgXGBUXFBgYHCggGBwlHBQUITEhJSkrLi4uFx8zODMsNygtLisBCgoKDg0OGhAQGiwkHxwuLCwsLCwsLCwsLCwsLCwsLCwsLCwsLCwsLCwsLCwsLCwsLCwsLCwsLCwsLCwsLCwsLP/AABEIAOEA4QMBIgACEQEDEQH/xAAcAAEAAQUBAQAAAAAAAAAAAAAABQIDBAYHAQj/xABGEAACAQIEBAMFBAYHBgcAAAABAgADEQQSITEFBkFRImFxBxMygZEUQqGxI1JicsHwFTOCs8LR4SQ1c6Ky8TRDU2R0kuL/xAAZAQEAAwEBAAAAAAAAAAAAAAAAAQIDBAX/xAAkEQEBAAICAgICAgMAAAAAAAAAAQIRAyESMUFRBCITMkKRwf/aAAwDAQACEQMRAD8A7jERAREQEREBETQvafxlk91h6bEGpd6ljY5AbKCexObr92BtWN5gw1IkPWS43UHM3pZbm/lHC+P4fEErSqBmAuVIKtYdcrAG2o1nKKVdUWwAEsgPnWpSYpUQ3VhoQf4joRsRK7Tp3CQHMPNVLCuKeU1KrC+UEAAdC56X9DsZg4DnQGherTb3yjVVHhdtBdSToDvY6ix30volVGLvWqkGpUYsxG1+w8gLAeQEm003NeemGr4ay/s1cx+hQfnJ3l7mSjiw3uyQ6Wzo1gwvsdDqNxfynKKmJJ0jgeMbC4qlXF8gOWoBfWm2jXA3tcNbuokSjt8TFxnEaVKn72o6rTtcNe4NxcZbfET0A3ml1+d67sfcU6aU+nvQzOfMhXAX01ltob9E1DhfPNMsKeJX3LGwD3vSJvaxO6b9dN9Zt8BERAREQEREBERAREQEREBERAREQIDmfmZMLZFAqVm+GnewA/Wc9B2HW3qRp2L4/jC2cV8p6Iqr7sDtlIN/U6+mkgOY67HiWJub2qW17BVsPpaUNiCN5WpjfeEc7NYDE0Tm/XpWKn+yxBX6naa1zNiBXxLVzcLlVEB3Crc662BJLSG/pJthMeviC3xGOwxGJ18IlNPENLJqdh9ZSXMkSAx795j1arNuZi3nlo0LwDTKoYgjfWYEqDmBNpi6enhF/SKmOv8ADIcVe4lQHaRo2cUcsJ132d4w1eHYdm3ClN7/ANWzID9FE5QozCxm88lcwUsLhhQqhxkZirKpYEOxbpqCCSNu3ymDoMTU359oAm1HEMB1CUwD6ZnB+ok/wnilLEU/eUmuL2I2ZWG4YdDJQzYiICIiAiIgIiICIiAiIJgeEzEPFaA3rUtN/wBIn+c5hxrif26uzE3ooSKS9LDQvbqWIvfsQJinD0k1IGnkJG06XOYaSNjcRXpkFHKWI2JFNQxHfUGQVdsx8pk4vH5zYaCYNR+0gGqW0EongEqAkhaeET2IQplVotMjCYNqh8O3Vjoo9T/CRbJ3U+/THtE2GhgsPT+O9Vu2oX5Aan5zJp1x/wCXRpIO+Rb/AFnPl+VjPTacGV9tWE9Amw4vHsv3x8gLflI6pjlb+sRW/aACv9Rv85GP5UvwXgs+WLSq995IYfGkaHaYjYLNrSbMP1TYOPl1+UoW4OVgQfMWM3mUy9MrLPaXbHaS1y7zD9lxiNe1OqQlUbCxNlbyKkg37XHWYFtLTE4FwlsVj6NEC65s9W+qimhu2YdQdFt3b1loivoOIiWQREQEREBERAREQEjOZi/2TEe7vn9zUy23zZDa0k4gfPHBMfoAJk8TxJJCyY5w5VGExgaj/U4jM6r/AOmy5c6j9nxAjtcjpNerC7mVSqTQes8CyrrK5KFFolc9pUsx8usgUpTJ2EyqWDHXXyEyqVLoJh8S45RoeEku4+4ttP3jsPzhOmT7pVFyAANSZTRxovnYgLayL016/wA7yFPEcTiF0oEITceFshHS7nRtZj4zAVlAaqwBOwvc/wCQnLzd3Vrfj6m2y0+J0hre57yzW4wDtNewnCa9UZqKO4va4HXy7zOw/KOPfaiw/eKr+ZmF48Z7rXyyvwqq4u/WYdbGWk/hfZ1jG+N6SDr4izfQC34yWpezBLeOuxPWyAfmZHnxz5R+1aPS4hY7yTwOPFR1RybdDfUd7X/KTuN9mygeCsf7SfxBmo8V4PVwrDN1Oji5X020Mvjlhb+t7MscpO42kYLqGuOun+pknynjFwVZ6rpnWooTOmrKAb6A9DcXG/hEieB1SVF5Xi6/u6mmx3EnD8jOZayRlw42bjqGA5twdU2WsFbTw1A1M3PQZwAdul5Nzi2PyFTttOg+znipr4MZiS1FjRYnrlClD5+Bl17gzvl25bNNoiIkoIiICIiAiIgJp/MXOopVGo4dBUqLozNpTVu1hqxHXb1m3s1gT2nA8LxG71HJ+N2a538TFtfPWRRNcSxtR71K7l3tYbAKOygaCa2huSZmY/E5hMSkPDISrAlU8E9hBJDDU7D85g0luQPOSixUxD8wcTZMtGjc1atgLfEMxsoX9pjoJ0Hkb2Z0cOq1cWq1sQdcrWanTvY2AOjMLfEfl3OteyHhgxONr4yoLijpS0Ns7hlHzVBt+2D2nZ5MiGle0TFW9xRU2zEswFrWGi3+ZP08pzDibnEYlaSd8t+wHxH6Aza/aZjyMaANMlIC/e+Zr/8ANb5SB5Hw4zNWcgX0XMQPMkX+Q+U4Ob+9y+nXxz9ZG+8GwS00VVFgosJN0FmDhLWFpJ0RPPt3XTldRXaUOJ5XxKJ8bqvqQD8hMdeJUWNlqKT2vb6XkaZRRitpqnHsKtRWVhcH+QR5zaMWdDNexm8vx+2uXpA8JQJTuTtp9JE8XxFzeUvWZSyfqsw/HT8LTAxjzpmP7bY29MjH4whF9J0H2LKxoYhyCFaqAp6EqozW9LgX7g9jNN5e5YbiFVKefJTQFqrfey3HhQdz36fge38NwFOhSSlRUJTQWVR0Hn3Pcneelx/1jjz9smIiXVIiICIiAiIgeET5w5hwr4XFVaLrls7FNgGpFm926gdCAPTUdJ9ISI5k5bw+Np5MQl7fC40dDp8LdNhpsYHC8M+ZZlBfDMnF8B+y4mpQWoKqpazdbEXyuBoGHW3kdNhRVWwlUrMREIXcL8Q+f5GZmLa1NyOit+RmFhzZhM+qt1I7gj6wmNq9h1EDAVGG7V2v8kp2/Mzok5n7D8V+gxFA706ga2mgdcv50zOmSyHI/alTVMcGOzUVY32vmdbD5KPxkVQ4dXYA5QoO2dgpt001Im+c6cGWti8MxA8KPY92UqVBHW2djOdc2e/Spko01LE6vUzHQEgkD1B09O88/lm+Sx1YWTDdbdypWqLdKotYjL4gwPe1vlNpx2JZabGkAz28IJsN/wDKaXwLAVEq0lY/GqvbqmpuD8gD5XtNqxwNjlnFyTWTox1lGr/ZMY5LMEUn9eoM3/LcSnEYbEILvRzL1amRUA+Q8X4SnjHDq602qkFgASRqbDpoN+/ykXyGmLxVVkemiWzEPTLjKovbMQSNTlHzOk2x47lNxnlyTG6rYOC8cFQe7Zrn7jX+Idj5iVYreXMZy+h8dUEVVbVlOUsQfvW0J033lvECZ9b6a96ajxqjau37QVvnbL/hEhcYdZsnMK/pEPdD+B//AFNWxD3adGHbHJNcExVWk4qUHKOtxfcEGxKsOoNhp5eU6pypzguJIpVV93XtewvkewFyl9R18J6Dczk/DqgWTPKmIzcTwtv1n/uak9DD05MvbtMREuqREQEREBERATUud+Znw5WhQt75xmLEXCJcgEDqSVa3oZts5N7TAaXEEfXLUorr0zIzhgPkU+sUR4w2W7ElmbVmJJYk7kk7mYdRbhpcOPDdYTWUWR8SuqljaUSVSSiNcA95FzKwdX7p+UVMXOWuK/YOICo2lGsCtQ22B1vp2YKfQmdyBnDMdhRUWx+R7GS3KPOtTBgUMSpeiDZHB8VMdgPvL5XuOl9BJlK3LmGt7zEqoOlIa/vtuPoF+s8qVbC/brIfB41ajvUUkrUd2Um98rMSu+2hGnSSGNps9JgnxFTb1tPG58vLktr0eKawkXuGYca1erbH9meLX8dpr2H5k92gp1VZGXQhhYy/wjFvXqg00YqDq1rKPmd5S4Xu1aZRuNJLCVKoG2l+2k9EpZ5n6Y3usXFYcGQPE6QUTYK9XSatxrFS2G9tv8e0HzAgNLN1T8jof4SGwvLByh8RUFHNqqkEuexI6em82XCVRcEgEDWx1HlLGKotWrBjfxMACdt9bTpxys6Z3GVpnE6vumK3BtsRpcb319ZuPsj4LVqYgYt0YUkRvdOdA7t4bp3AXPrtrNh5X5VwVStVeqnva1BlBR9UUFQyNk2a+upvtptOgKLaDaenx3eMrhzmsrHsREuqREQEREBERATVfaHy0cbh/wBFb31I5qdzbNpZkJ6XH4gdLzaogfMeIrVKD5KyPTb9V1KH5X3k9wnFhxO9V6COCrqrA6EMAwI7EHecc5goUV4hWGHRUprYMEAVfeD47AabkA+YMipjCxtPS/bf0mFJgrIzEUcpt06SIValQEASqEMuhiAdG37yurQDDUXEwZWlUjYwnaX4TiAgC9BpNr4fiwbazQ8Cc7EHfeTfCBSBy1QQRsysy3/eymeZz4Tyru4suo3g5SNQD6y6tUCR2HpLbSs1vVD+JUmW69BOteofQr/BZyaaWRKNXExqmJHeQtWjpZHqk92YfkBPUpMBrJ8UySL+OxlhNUxte7ST4lVmvV3m/HipnWZQeTfDSC1NSdM1x5H/AL2mppj1U+IgRxTjQC2U6nt085p/HcrqK+ck7ZFbj74fHviqZuMxDrc2emPDY28hcedp2ulUDKGGxAI+es+deGUvtFenSuApOaox0C0U8VVifJA34TsuF57wLfC7hBYBzSqhO1r5bj1IA0npYzxkn04bd3baInisCAQQQdQRqCPKeyyCIiAiIgIiICIiBicWxJp0KtRRcpTdgPNVJH5TifBagtcm5OpJ3JOpJ+c7swvoes4XzpwF+HVjlB+z1D+ifoCbk0jbYixt3Ft7G0UZZcd55VphhYzU/wCl7dZI8N4wGNrgyuk7ZdWkVNjKZL5FYdwZh1sCR8Ov5ydmmJEMLaGIQ9wNTLVXz0mz4fDhjNc4bgTWr06YNszansBqTNl4exVyj6Mhsw7H+dfnOH8r+3Tr4PScwnD9Jf8AsQmVhG0lTPc2Gp/neefbXWx6dECWMdUAEzHABAZ0W/czB5g4lQw1JspD1WFl6gX0v2k4y2q5ZyNW4lXkDiaspxONJkdia/16Tuww+HPnl8sPG1MzhcwW5AzNmyi+7NlBNh5AyirgglfItZMQgVSalMEU8xGqgnU22vp6CUW1l+gCfSd8mppyW7u2fhXUCooJRaoC1AgUFkDBgtyLgXAvbfrMipitMqAqg6SxSWwldpIzamLWoKfv2eoKK5aSMBkVR+ew130HabDyXzL7rEEVKmTDFGurElVYZcuQHY2BFh32mo5ZXScqbiB2/hHMWGxOlGoCeisGRiBuVVgCw8xJWcIw+OqNVogPkPvaYziwKXYAsD6Ezu8RBERJCIiAiIgJaxOHSojJUVXRhZlYBlIPQg7y7EDW6XIfDVYsMJSJN/iBddeysSo+Q0kH7U+CUVwa1qdNKb0aiWKKFJVzkKG3TVT/AGROgSA564U+JwVWlTF38LKugzFGDZde9rQOX8KqHLM01h1msYXiRpko4KsujKwKsD2IOoljHcYJ2MrpO22M6NvYyk4FDtp6GajhaWIeka4AWkLgVHbKrMN0p9XO+wsOpEleG8RYWuf4yfG/CLlJ7bPy1gwmJVr6Wbe3aRnM3Gj9qDIreEZSbG7drd7a/WS+CpkgMeu3oZN8Opi+ovPM5eTGcly1v4d3HhfDXo4ViMtEPXOS4vlOht5/5SI4vzgo8NLbykhx/lypij/XCmna1zby1mHT5GwyLZqjse9wPwAmGP8AH7v+l7crdRpmM4g1Q3Yk/OY1jNpxnK6pc03v5Nb8xIz+jzOnHPHXTO435QmIbKCT0kUcTczpfI/AKVfEVBiKaVKa0/gcZhmZgAbHsA2u4JFpqnOVPAmu1Hh9BlNOowq1i75LqWDJTQkiwPXTbTSdfDJrbn5L3pBolzb6yQo05boUtZm0k1mzJdw+HLEAAknQAAkk9AANSfISTbl3FBc32WuRa+iLe1r/AAZs9/K1/Kb37OOEItH7QVGeoWCkjVaasV07Zipa43GXtNyjSXz7YXI1DL8SMGR1/eVgCvzEWnTPafwFKmGfFIoWvhxmDgAFqYPjRzuy5cxA7+pnNA2YBhswB+sIe099dfKbPyDxH3eMp0aSsEqhw6LcqLLcVCNhbKBfztNYXebPyTxSnhKzNUp3FXKnvha9MdiN8pOUm3Yb2kDrMREsEREBERAREQERECE4/wAqYTGa16QZhs6lkcdvEpBI8jceU1Sr7MuHYcNXrvWalT8RRmGWwINjkUM21rX1vOjTl/tR4yXrLhVPgp2eptq5HhB7WU3t+0Owk4zdVyy8ZtpnN/E2xBQhVp0kJSlSUAKiAeEC3Xe/+ky+WeCPUKuy2pg6k6ZrdB3lrDIhIFQXW4uJvhxKhQRawGlu3lMvy+bLikxxnv5T+LxY8ttyvr4W6yWIk3w2l4ZANi1fUG8zsPxukg8TWnjZS2PV2947wmu7foawVbaqRr63EhW4HiVNmqlvNTa3yO8lBjcLXq5hiKisPuBsq/IETFxNaoGLUqykDowv+Il5cpNf8V1L2jMdgMRSXMGZ9bEZTcaE3O+mn4xwpyXKVBYttfTW38ZnjmKoBZ0U3vqpPp1kli8dhHT9IdbaEfEPSX8c9TePv5ilywm9X01LimJalUvSqMumpRyNjpfKdZp9Ssqucv32JY/tHX85K8Uq6lVue3e3S/aReFwv6UCobLo3kSOk9mcc4+Px+nlTO8mflWfRSwmTRGspYa6bSpZm2de5BxoqYKkB8VK9Nxe5BQ2F/Vcrf2psU4jwji9fDP7zDsNbZ6bXKPbQXA1BHcTah7S2y64U5/Kp4f8ApvtJ2Ng9omMWnw+vm++vu1HUs5y/gLn0BnIqKWpoD0A/KSXHuLVsbUD17KiXyUxfKv8Amdrnr5bTCJhKlF1ElOFcBxGMcpSAFJWAq1GNlAOrKul2bKdh3F7XmDhk1v0E2TkLHOMatOm10qKxqp92yjRx2N8o+fpIHU1Wwt2nsRLIIiICIiAiIgIiW8RXVFZ3IVVBLMdAANSTAs8S4hToU2qVWyqu56k9AB1J7Th/GuI/aMVWrFcvvCCFveyhVQf9EleaOZHxtTqtFD+jQ7npnf8AaPboPmTA4qnpcbj8R1E2wx125uTPfUe57S9/SJC5STaRhxExK9eTnjMpqq4XLG7iZXFoozCpYm912tr17330lunjDU1vp3PU+UhqOFZwXOiDr3N9hJbDiwmc4OP6aZc+f2y6OnS5lzISdDba9p7h06zLpi3zm3hjZqxh55S7l7VqSABe4Et1ATtoPx/0lyJOOExmojLK5XdYgwoGwmLi8HcSVltgJNiJbELgKTISHNx90/wMzCtpl1aIImAjFHA3Q6W7ekwz49dx08fLvqq7yoVDLtYUxu2WVJhb6hgRMXQxiZ6iEmwl9aVMGzOL9hMvC4U1a1PD0SFaqT4yCQoALE2G+gPzttAte5QGmtQkU2dRVZSAQpIDG52nVeX+V8Ng8xoIQzCzOzM7kXva7HQbaC2wmocL9nNb33+1Vqb0FN8qZw7kbBwRZR3sTfy3nSZMQRESQiIgIiICIiAnMfaTzAalT7LTPgp2NU/rPoVX0XQnzPlOj4/Ee7pVHtfIjNba+UE2/CfP4rliWY3ZyWY92OpP1MvhO2XLlqaXwZZq1rS3UrTAxFebOeRRi6ovfr/O8zuF8KDKHq3N9VXYW6EzD4ZhPevdvgXfzPRZMYvGARE2/EeY+oMuUW0IFh08pboCWsKQ5JOtzM9aIBFoV9I7gXGnrV61L3eVKVwH1vmDWsfUXPymwiW0lQYdx9ZMVyu/S5PbynNPCZZV6Wlh6mtpU7WmBQqZmJ87fTSVWkSomHjqNxMqkdIqjSShsHIPKeExGHepVz1XYNSZXKkUzsWp6blSpBNyLzAHs6x1HMlJ6NSnfwszMjW6ZhlOtuxmX7MscUxVSiT4ayZgL/fTsO5Ut/8AWdRnLlNV34Zbm2kj2b4ZsKlKpf3y3Y4hNHLt8W97psAp7d7zP5b5Jo4Sp70PUq1ACFZyAFU7gKoAPqbzZ4kLEREBERAREQEREBERA8YX0nz5zDwxsHiHoNeym9Mn71M/Aw/I+YM+hJC81ct0sdSyVNGW5p1B8SN/EHqp39QCLY5aUzx8o+f6taYtizBRuf5uZs/HeQ8dh2NqTVkvo9EGpcdLoPED8reco4Fybjap8OHqISbFqytRVR3OcXPyBmu4x8bGDUrrSQKNh+J6kzcOV/ZtVr2q40tSQ6rSBAqEaWLnXIPL4vSbfylyHRwhFWoffVxs50VN/wCrXpodzc+m02+Uyz+mmHHruvn/ABNFUxOIRBlVK9ZVUbBVqMqgfICXAfEfLSU8TP8At2KH/uK/960xMNxKm1ZqQb9IozEeWnX5j6zWXpz5TupMvYEzzDiWKjbCZNHaSouFpaY+kraUGELBc3MxOHN176/WZirofM/6SO4ebadiR9DaF56TtEy48s0DL7SVFHAsR7vHYZhf+tVDY20qeD/FO3TgONJUhhe6EMLb3Ugi30nesNWDorqbq6hgQQQQRcWI33mHJ7dfBelyIiZtiIiAiIgIiICIiAiIgIiICIiAiIgcK5m/3liv+J/hWaZwf/edb/h/wpxE2+nNfeTZ33HzmZS2iJoxquWzPYhVbX4ZFYb42/eb84iQvE1h5lREtFKjuIbGdm5U/wDA4X/49H+7WImPI6eD5SsREydBERAREQERE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8" name="Picture 8" descr="http://i49.tinypic.com/30mvblg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0337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REVISTA VIRTUAL Y LOS CÓDIGOS </a:t>
            </a:r>
            <a:r>
              <a:rPr lang="es-ES" b="1" dirty="0" smtClean="0"/>
              <a:t>QR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000" dirty="0"/>
              <a:t>Los códigos </a:t>
            </a:r>
            <a:r>
              <a:rPr lang="es-ES" sz="2000" dirty="0" err="1"/>
              <a:t>Qr</a:t>
            </a:r>
            <a:r>
              <a:rPr lang="es-ES" sz="2000" dirty="0"/>
              <a:t> contienen los link en cada imagen que aparece en la revista ya sea una revista virtual o física  son muy llamativos ya que podrá direccionarlo mediante un Smartphone a dicha web así dándole una innovación y atracción tecnológica.</a:t>
            </a:r>
          </a:p>
          <a:p>
            <a:endParaRPr lang="es-ES" dirty="0"/>
          </a:p>
        </p:txBody>
      </p:sp>
      <p:pic>
        <p:nvPicPr>
          <p:cNvPr id="4" name="3 Imagen" descr="C:\Users\pc-3\Desktop\codigo qr\inic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65511"/>
            <a:ext cx="2391133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 descr="http://200.53.148.105/wp-content/uploads/2013/01/35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3676" r="1904" b="5883"/>
          <a:stretch/>
        </p:blipFill>
        <p:spPr bwMode="auto">
          <a:xfrm>
            <a:off x="611560" y="2565511"/>
            <a:ext cx="5598160" cy="395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92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REVISTA  VIRTUAL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000" dirty="0"/>
              <a:t>Es una revista con páginas que lo podrás ver atreves de una computadora en el cual en cada imagen nos muestra un código </a:t>
            </a:r>
            <a:r>
              <a:rPr lang="es-ES" sz="2000" dirty="0" err="1"/>
              <a:t>Qr</a:t>
            </a:r>
            <a:r>
              <a:rPr lang="es-ES" sz="2000" dirty="0"/>
              <a:t> el cual nos permitirá acceder a cada evento turístico, restaurante, trasporte cada uno mostrándonos mucha información para así se le haga más fácil al visitante . </a:t>
            </a:r>
          </a:p>
          <a:p>
            <a:endParaRPr lang="es-ES" dirty="0"/>
          </a:p>
        </p:txBody>
      </p:sp>
      <p:pic>
        <p:nvPicPr>
          <p:cNvPr id="4" name="3 Imagen" descr="C:\Users\pc-3\Desktop\Sin títul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168352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4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2348880"/>
            <a:ext cx="8229600" cy="4937760"/>
          </a:xfrm>
        </p:spPr>
        <p:txBody>
          <a:bodyPr/>
          <a:lstStyle/>
          <a:p>
            <a:pPr algn="just"/>
            <a:r>
              <a:rPr lang="es-ES" dirty="0"/>
              <a:t>Es todo un sistema versión 0.1 que aún falta muchas cosas pero para su inicio cumple todo lo básico y cumpliendo con la información necesaria mostrada al mundo y a su vez verlo como una forma innovadora de utilizar las herramientas de la revista virtual y los códigos </a:t>
            </a:r>
            <a:r>
              <a:rPr lang="es-ES" dirty="0" err="1"/>
              <a:t>Qr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098" name="Picture 2" descr="Resultado de imagen para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" y="188640"/>
            <a:ext cx="10668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esultado de imagen para conclusion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8" descr="Resultado de imagen para conclusion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6" name="Picture 10" descr="http://202.91.162.22/web/Bataannuclearpowerplant/html/conclus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92" y="568653"/>
            <a:ext cx="7279474" cy="13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felipegarciarey.com/wp-content/uploads/2012/12/Gracias2012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" y="0"/>
            <a:ext cx="914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graci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" t="17252" r="1176" b="-390"/>
          <a:stretch/>
        </p:blipFill>
        <p:spPr bwMode="auto">
          <a:xfrm>
            <a:off x="6849863" y="4941168"/>
            <a:ext cx="2305379" cy="19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EL TURISMO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8229600" cy="3649960"/>
          </a:xfrm>
        </p:spPr>
        <p:txBody>
          <a:bodyPr/>
          <a:lstStyle/>
          <a:p>
            <a:r>
              <a:rPr lang="es-ES" dirty="0"/>
              <a:t>La actividad turística hoy en día forma parte importante en el desarrollo de la economía de una nación, debido que es una fuente de ingreso de divisas al país, y también la generación de diversos puestos de trabajo para la población local por ello es necesario tener en cuenta el aspecto medioambiental social y cultural que son elementos importantes para la formulación de nuevos productos turísticos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AutoShape 2" descr="Resultado de imagen para el turismo en andahuayl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http://2.bp.blogspot.com/-CqUeL9ScfF8/TsdWCKiAtgI/AAAAAAAAAHo/Jt3eU3hj5_k/s1600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0" y="4149080"/>
            <a:ext cx="6354415" cy="24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Este sistema se desarrolló en </a:t>
            </a:r>
            <a:r>
              <a:rPr lang="es-ES" dirty="0" err="1"/>
              <a:t>php</a:t>
            </a:r>
            <a:r>
              <a:rPr lang="es-ES" dirty="0"/>
              <a:t> con </a:t>
            </a:r>
            <a:r>
              <a:rPr lang="es-ES" dirty="0" err="1"/>
              <a:t>mysql</a:t>
            </a:r>
            <a:r>
              <a:rPr lang="es-ES" dirty="0"/>
              <a:t> en el cual se muestra todos los sitios turísticos que pose nuestra ciudad de Andahuaylas el cual optamos por esta opción ya q se presta ala tecnología de hoy en día y toda la información de sitios turísticos, hoteles, restaurantes viaje atreves de la internet y pueda hacerse conocer nuestra propuesta turística a todo el mundo.</a:t>
            </a:r>
          </a:p>
          <a:p>
            <a:pPr marL="0" indent="0">
              <a:buNone/>
            </a:pPr>
            <a:r>
              <a:rPr lang="es-ES" sz="2200" b="1" dirty="0"/>
              <a:t>SISTEMA TURISTICO</a:t>
            </a:r>
          </a:p>
          <a:p>
            <a:pPr marL="0" indent="0">
              <a:buNone/>
            </a:pPr>
            <a:r>
              <a:rPr lang="es-ES" dirty="0"/>
              <a:t>Tendrá dos operaciones:</a:t>
            </a:r>
          </a:p>
          <a:p>
            <a:r>
              <a:rPr lang="es-ES" sz="2200" b="1" dirty="0"/>
              <a:t>Administrador </a:t>
            </a:r>
          </a:p>
          <a:p>
            <a:pPr marL="0" indent="0">
              <a:buNone/>
            </a:pPr>
            <a:r>
              <a:rPr lang="es-ES" dirty="0"/>
              <a:t>El cual se encargara de actualizar la información proporcionada del sistema.</a:t>
            </a:r>
          </a:p>
          <a:p>
            <a:r>
              <a:rPr lang="es-ES" sz="2200" b="1" dirty="0"/>
              <a:t>Usuario</a:t>
            </a:r>
          </a:p>
          <a:p>
            <a:pPr marL="0" indent="0">
              <a:buNone/>
            </a:pPr>
            <a:r>
              <a:rPr lang="es-ES" dirty="0"/>
              <a:t>El usuario tendrá acceso a toda la información de dicho sistema turístico. </a:t>
            </a:r>
          </a:p>
          <a:p>
            <a:endParaRPr lang="es-ES" dirty="0"/>
          </a:p>
        </p:txBody>
      </p:sp>
      <p:pic>
        <p:nvPicPr>
          <p:cNvPr id="4" name="Picture 2" descr="Resultado de imagen para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3583"/>
            <a:ext cx="10668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PORTADA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000" dirty="0"/>
              <a:t>Al acceder ala web podremos ver un </a:t>
            </a:r>
            <a:r>
              <a:rPr lang="es-ES" sz="2000" dirty="0" smtClean="0"/>
              <a:t>menú </a:t>
            </a:r>
            <a:r>
              <a:rPr lang="es-ES" sz="2000" dirty="0"/>
              <a:t>con varias opciones que esta con la </a:t>
            </a:r>
            <a:r>
              <a:rPr lang="es-ES" sz="2000" dirty="0" smtClean="0"/>
              <a:t>característica </a:t>
            </a:r>
            <a:r>
              <a:rPr lang="es-ES" sz="2000" dirty="0"/>
              <a:t>de los tres </a:t>
            </a:r>
            <a:r>
              <a:rPr lang="es-ES" sz="2000" dirty="0" smtClean="0"/>
              <a:t>clic, </a:t>
            </a:r>
            <a:r>
              <a:rPr lang="es-ES" sz="2000" dirty="0"/>
              <a:t>el cual cada uno de las pestañas muestra la </a:t>
            </a:r>
            <a:r>
              <a:rPr lang="es-ES" sz="2000" dirty="0" smtClean="0"/>
              <a:t>información </a:t>
            </a:r>
            <a:r>
              <a:rPr lang="es-ES" sz="2000" dirty="0"/>
              <a:t>necesaria.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14926" t="6540" r="13522" b="8174"/>
          <a:stretch/>
        </p:blipFill>
        <p:spPr bwMode="auto">
          <a:xfrm>
            <a:off x="1907704" y="2492896"/>
            <a:ext cx="5188737" cy="3542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266" name="Picture 2" descr="http://i46.tinypic.com/1z56uxj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44" y="5165559"/>
            <a:ext cx="1675656" cy="16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MENÚ </a:t>
            </a:r>
            <a:r>
              <a:rPr lang="es-ES" b="1" dirty="0" smtClean="0"/>
              <a:t>DESPLEGABLES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4937760"/>
          </a:xfrm>
        </p:spPr>
        <p:txBody>
          <a:bodyPr/>
          <a:lstStyle/>
          <a:p>
            <a:r>
              <a:rPr lang="es-ES" sz="2000" dirty="0"/>
              <a:t>si nos dirigimos a servicios en centraremos las informaciones de esta manera el cual dándole un </a:t>
            </a:r>
            <a:r>
              <a:rPr lang="es-ES" sz="2000" dirty="0" smtClean="0"/>
              <a:t>clic </a:t>
            </a:r>
            <a:r>
              <a:rPr lang="es-ES" sz="2000" dirty="0"/>
              <a:t>nos llevara a la información necesaria.</a:t>
            </a:r>
          </a:p>
          <a:p>
            <a:endParaRPr lang="es-ES" dirty="0"/>
          </a:p>
        </p:txBody>
      </p:sp>
      <p:pic>
        <p:nvPicPr>
          <p:cNvPr id="4" name="3 Imagen" descr="C:\Users\pc-3\Desktop\Sin títu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2" t="12239" r="12963" b="8073"/>
          <a:stretch/>
        </p:blipFill>
        <p:spPr bwMode="auto">
          <a:xfrm>
            <a:off x="1344782" y="2492896"/>
            <a:ext cx="6012992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42" name="Picture 2" descr="http://i45.tinypic.com/sotrmo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5439"/>
            <a:ext cx="309562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/>
              <a:t>OPCION REASTAURANTE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937760"/>
          </a:xfrm>
        </p:spPr>
        <p:txBody>
          <a:bodyPr/>
          <a:lstStyle/>
          <a:p>
            <a:r>
              <a:rPr lang="es-ES" sz="2000" dirty="0"/>
              <a:t>Podremos encontrar los distintos restaurantes y las direcciones exactas de cada uno de ellas que también se podrán acceder con un código </a:t>
            </a:r>
            <a:r>
              <a:rPr lang="es-ES" sz="2000" dirty="0" err="1"/>
              <a:t>Qr</a:t>
            </a:r>
            <a:r>
              <a:rPr lang="es-ES" sz="2000" dirty="0"/>
              <a:t> mediante un Smartphone. </a:t>
            </a:r>
          </a:p>
          <a:p>
            <a:endParaRPr lang="es-ES" dirty="0"/>
          </a:p>
        </p:txBody>
      </p:sp>
      <p:pic>
        <p:nvPicPr>
          <p:cNvPr id="4" name="3 Imagen" descr="C:\Users\pc-3\Desktop\Sin títu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4" t="20355" r="12963" b="6771"/>
          <a:stretch/>
        </p:blipFill>
        <p:spPr bwMode="auto">
          <a:xfrm>
            <a:off x="1486953" y="2780928"/>
            <a:ext cx="5544615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94" name="Picture 2" descr="http://static1.bigstockphoto.com/thumbs/8/0/5/large2/508322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"/>
          <a:stretch/>
        </p:blipFill>
        <p:spPr bwMode="auto">
          <a:xfrm>
            <a:off x="209065" y="188640"/>
            <a:ext cx="2555776" cy="13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/>
              <a:t>OPCION </a:t>
            </a:r>
            <a:r>
              <a:rPr lang="es-ES" b="1" dirty="0" smtClean="0"/>
              <a:t>AEROPUERTO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000" dirty="0"/>
              <a:t>En la opción aeropuerto podremos ver la información de los vuelos y también podremos acceder atravesó de los códigos </a:t>
            </a:r>
            <a:r>
              <a:rPr lang="es-ES" sz="2000" dirty="0" err="1"/>
              <a:t>Qr</a:t>
            </a:r>
            <a:r>
              <a:rPr lang="es-ES" sz="2000" dirty="0"/>
              <a:t> en una revista virtual que les mostrara.</a:t>
            </a:r>
          </a:p>
          <a:p>
            <a:endParaRPr lang="es-ES" dirty="0"/>
          </a:p>
        </p:txBody>
      </p:sp>
      <p:pic>
        <p:nvPicPr>
          <p:cNvPr id="4" name="3 Imagen" descr="C:\Users\pc-3\Desktop\Sin títu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t="6249" r="14580" b="7553"/>
          <a:stretch/>
        </p:blipFill>
        <p:spPr bwMode="auto">
          <a:xfrm>
            <a:off x="1691680" y="2276872"/>
            <a:ext cx="5269949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https://encrypted-tbn2.gstatic.com/images?q=tbn:ANd9GcQD1uJ0vPocKYj7V4VF7Tv8tX4VR_2sYxgMduIAKZkqSjgKrk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" y="0"/>
            <a:ext cx="1995452" cy="124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/>
              <a:t>OPCIÓN HOTELES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4937760"/>
          </a:xfrm>
        </p:spPr>
        <p:txBody>
          <a:bodyPr/>
          <a:lstStyle/>
          <a:p>
            <a:r>
              <a:rPr lang="es-ES" sz="2000" dirty="0"/>
              <a:t>Se les mostrara la información necesaria respecto a todos los hoteles en la provincia de Andahuaylas o que se podrá acceder mediante los códigos </a:t>
            </a:r>
            <a:r>
              <a:rPr lang="es-ES" sz="2000" dirty="0" err="1"/>
              <a:t>Qr</a:t>
            </a:r>
            <a:r>
              <a:rPr lang="es-ES" sz="2000" dirty="0"/>
              <a:t> en una revista virtual.</a:t>
            </a:r>
          </a:p>
          <a:p>
            <a:endParaRPr lang="es-ES" dirty="0"/>
          </a:p>
        </p:txBody>
      </p:sp>
      <p:pic>
        <p:nvPicPr>
          <p:cNvPr id="4" name="3 Imagen" descr="C:\Users\pc-3\Desktop\Sin títu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2" t="7293" r="13550" b="10417"/>
          <a:stretch/>
        </p:blipFill>
        <p:spPr bwMode="auto">
          <a:xfrm>
            <a:off x="1437363" y="2852936"/>
            <a:ext cx="4862830" cy="3594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 descr="http://i39.tinypic.com/1949j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1440160" cy="17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/>
              <a:t>OPCIÓN TRANSPORTE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000" dirty="0"/>
              <a:t>En el cual se les brindara toda la información necesaria de las diferentes empresas y los horarios de salida y llegada a nuestra provincia de Andahuaylas que también será direccionado a través de los códigos </a:t>
            </a:r>
            <a:r>
              <a:rPr lang="es-ES" sz="2000" dirty="0" err="1"/>
              <a:t>Qr</a:t>
            </a:r>
            <a:r>
              <a:rPr lang="es-ES" sz="2000" dirty="0"/>
              <a:t> en nuestra revista virtual.</a:t>
            </a:r>
          </a:p>
          <a:p>
            <a:endParaRPr lang="es-ES" dirty="0"/>
          </a:p>
        </p:txBody>
      </p:sp>
      <p:pic>
        <p:nvPicPr>
          <p:cNvPr id="4" name="3 Imagen" descr="C:\Users\pc-3\Desktop\Sin títu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6249" r="14286" b="6771"/>
          <a:stretch/>
        </p:blipFill>
        <p:spPr bwMode="auto">
          <a:xfrm>
            <a:off x="2051720" y="2636912"/>
            <a:ext cx="5472608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6" name="Picture 2" descr="https://encrypted-tbn2.gstatic.com/images?q=tbn:ANd9GcQD1uJ0vPocKYj7V4VF7Tv8tX4VR_2sYxgMduIAKZkqSjgKrk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" y="0"/>
            <a:ext cx="1995452" cy="124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</TotalTime>
  <Words>560</Words>
  <Application>Microsoft Office PowerPoint</Application>
  <PresentationFormat>Presentación en pantalla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Origen</vt:lpstr>
      <vt:lpstr>Creación  del sistema de turismo en Andahuaylas – Apurímac</vt:lpstr>
      <vt:lpstr>EL TURISMO </vt:lpstr>
      <vt:lpstr>  PROPUESTA</vt:lpstr>
      <vt:lpstr>PORTADA</vt:lpstr>
      <vt:lpstr>MENÚ DESPLEGABLES</vt:lpstr>
      <vt:lpstr>OPCION REASTAURANTE </vt:lpstr>
      <vt:lpstr>OPCION AEROPUERTO</vt:lpstr>
      <vt:lpstr>OPCIÓN HOTELES</vt:lpstr>
      <vt:lpstr>OPCIÓN TRANSPORTE </vt:lpstr>
      <vt:lpstr>OPCIÓN COMENTARIOS</vt:lpstr>
      <vt:lpstr>REVISTA VIRTUAL Y LOS CÓDIGOS QR</vt:lpstr>
      <vt:lpstr>REVISTA  VIRTUAL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 del sistema de turismo en Andahuaylas – Apurímac</dc:title>
  <dc:creator>pc-3</dc:creator>
  <cp:lastModifiedBy>pc-3</cp:lastModifiedBy>
  <cp:revision>4</cp:revision>
  <dcterms:created xsi:type="dcterms:W3CDTF">2015-07-30T23:15:31Z</dcterms:created>
  <dcterms:modified xsi:type="dcterms:W3CDTF">2015-07-31T09:18:50Z</dcterms:modified>
</cp:coreProperties>
</file>