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19A7A-D845-4725-9BFA-70E39CE9DBE9}" type="datetimeFigureOut">
              <a:rPr lang="es-PE" smtClean="0"/>
              <a:t>28/07/2015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35F40-E4C8-4D1E-ABAD-732909ABCF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446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0D71-A460-41FF-B65E-9AF8DEB2AAAE}" type="datetime1">
              <a:rPr lang="es-ES" smtClean="0"/>
              <a:t>28/07/2015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E35-5723-47A1-A1DE-51AE64B2C36D}" type="datetime1">
              <a:rPr lang="es-ES" smtClean="0"/>
              <a:t>28/07/2015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077-BA74-49B4-AF63-B3060AE85EFC}" type="datetime1">
              <a:rPr lang="es-ES" smtClean="0"/>
              <a:t>28/07/2015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5BA6-F03A-40C6-BBBF-507B2301241C}" type="datetime1">
              <a:rPr lang="es-ES" smtClean="0"/>
              <a:t>28/07/2015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0F4B-DB4B-4A70-B78F-3FC1ABC32606}" type="datetime1">
              <a:rPr lang="es-ES" smtClean="0"/>
              <a:t>28/07/2015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4402-3B48-4D0B-8825-1CD0DA197E29}" type="datetime1">
              <a:rPr lang="es-ES" smtClean="0"/>
              <a:t>28/07/2015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5C3-B914-4BCA-93FA-4C21476BD062}" type="datetime1">
              <a:rPr lang="es-ES" smtClean="0"/>
              <a:t>28/07/2015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3EB-26B4-4BBB-AB9C-02BE49AADE6D}" type="datetime1">
              <a:rPr lang="es-ES" smtClean="0"/>
              <a:t>28/07/2015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FA24-FC5D-46FF-B653-457A566FB7EB}" type="datetime1">
              <a:rPr lang="es-ES" smtClean="0"/>
              <a:t>28/07/2015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6F23-1C5A-4B3E-B84E-2D863C1E2D21}" type="datetime1">
              <a:rPr lang="es-ES" smtClean="0"/>
              <a:t>28/07/2015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E73C-AEF0-4DF0-B61B-24A57C629E5B}" type="datetime1">
              <a:rPr lang="es-ES" smtClean="0"/>
              <a:t>28/07/2015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6325A-09AC-4186-87E7-03BA160F1941}" type="datetime1">
              <a:rPr lang="es-ES" smtClean="0"/>
              <a:t>28/07/2015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65820" y="14847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dirty="0">
                <a:solidFill>
                  <a:schemeClr val="bg1"/>
                </a:solidFill>
              </a:rPr>
              <a:t/>
            </a:r>
            <a:br>
              <a:rPr lang="es-PE" dirty="0">
                <a:solidFill>
                  <a:schemeClr val="bg1"/>
                </a:solidFill>
              </a:rPr>
            </a:b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dirty="0" smtClean="0">
                <a:solidFill>
                  <a:schemeClr val="bg1"/>
                </a:solidFill>
              </a:rPr>
              <a:t>APLICACIÓN MOVIL PARA ANDROID </a:t>
            </a:r>
            <a:r>
              <a:rPr lang="es-PE" dirty="0">
                <a:solidFill>
                  <a:schemeClr val="bg1"/>
                </a:solidFill>
              </a:rPr>
              <a:t>PARA </a:t>
            </a:r>
            <a:r>
              <a:rPr lang="es-PE" dirty="0" smtClean="0">
                <a:solidFill>
                  <a:schemeClr val="bg1"/>
                </a:solidFill>
              </a:rPr>
              <a:t>INICIAR CON EL DESARROLLO DE APPS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Rectángulo"/>
          <p:cNvSpPr/>
          <p:nvPr/>
        </p:nvSpPr>
        <p:spPr>
          <a:xfrm>
            <a:off x="2915816" y="188640"/>
            <a:ext cx="3672408" cy="11521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627784" y="5805264"/>
            <a:ext cx="3816424" cy="10527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18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" y="0"/>
            <a:ext cx="4572000" cy="337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pPr marL="0" indent="0" algn="ctr">
              <a:buNone/>
            </a:pPr>
            <a:r>
              <a:rPr lang="es-PE" dirty="0" smtClean="0"/>
              <a:t>Es una aplicación móvil que consiste en    componer melodías , con las siete notas musicales del pentagrama </a:t>
            </a:r>
          </a:p>
          <a:p>
            <a:pPr marL="0" indent="0" algn="ctr">
              <a:buNone/>
            </a:pPr>
            <a:r>
              <a:rPr lang="es-PE" dirty="0" smtClean="0"/>
              <a:t>DO-RE-MI-FA-SOL-LA-SI.</a:t>
            </a:r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916832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chemeClr val="tx2">
                    <a:lumMod val="50000"/>
                  </a:schemeClr>
                </a:solidFill>
              </a:rPr>
              <a:t>APPS MELODIA </a:t>
            </a:r>
            <a:endParaRPr lang="es-PE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566529" y="241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Melodía</a:t>
            </a:r>
            <a:r>
              <a:rPr lang="es-PE" sz="4000" dirty="0"/>
              <a:t/>
            </a:r>
            <a:br>
              <a:rPr lang="es-PE" sz="4000" dirty="0"/>
            </a:b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8051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       Melodía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pic>
        <p:nvPicPr>
          <p:cNvPr id="12" name="11 Marcador de contenido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704856" cy="3768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8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005064"/>
            <a:ext cx="1944216" cy="274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3943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s-PE" sz="4000" dirty="0" smtClean="0">
                <a:solidFill>
                  <a:schemeClr val="tx2"/>
                </a:solidFill>
              </a:rPr>
              <a:t>    </a:t>
            </a:r>
            <a:r>
              <a:rPr lang="es-PE" sz="4000" dirty="0" smtClean="0">
                <a:solidFill>
                  <a:schemeClr val="tx2">
                    <a:lumMod val="50000"/>
                  </a:schemeClr>
                </a:solidFill>
              </a:rPr>
              <a:t>ALGUNAS </a:t>
            </a:r>
            <a:r>
              <a:rPr lang="es-PE" sz="4000" dirty="0">
                <a:solidFill>
                  <a:schemeClr val="tx2">
                    <a:lumMod val="50000"/>
                  </a:schemeClr>
                </a:solidFill>
              </a:rPr>
              <a:t>CARACTERISTICAS </a:t>
            </a:r>
            <a:endParaRPr lang="es-PE" sz="4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PE" sz="2000" dirty="0" smtClean="0"/>
              <a:t>Los </a:t>
            </a:r>
            <a:r>
              <a:rPr lang="es-PE" sz="2000" dirty="0"/>
              <a:t>usuarios </a:t>
            </a:r>
            <a:r>
              <a:rPr lang="es-PE" sz="2000" dirty="0" smtClean="0"/>
              <a:t>pueden componer melodías según su criterio. </a:t>
            </a:r>
            <a:endParaRPr lang="es-PE" sz="2000" dirty="0"/>
          </a:p>
          <a:p>
            <a:r>
              <a:rPr lang="es-PE" sz="2000" dirty="0" smtClean="0"/>
              <a:t>Los </a:t>
            </a:r>
            <a:r>
              <a:rPr lang="es-PE" sz="2000" dirty="0"/>
              <a:t>usuarios </a:t>
            </a:r>
            <a:r>
              <a:rPr lang="es-PE" sz="2000" dirty="0" smtClean="0"/>
              <a:t>que quieran utilizar la aplicación como grabador de voz también lo pueden hacer.</a:t>
            </a:r>
          </a:p>
          <a:p>
            <a:r>
              <a:rPr lang="es-PE" sz="2000" dirty="0" smtClean="0"/>
              <a:t>El </a:t>
            </a:r>
            <a:r>
              <a:rPr lang="es-PE" sz="2000" dirty="0"/>
              <a:t>usuario </a:t>
            </a:r>
            <a:r>
              <a:rPr lang="es-PE" sz="2000" dirty="0" smtClean="0"/>
              <a:t>después de finalizar su composición , automáticamente la puede reproducir.</a:t>
            </a:r>
            <a:endParaRPr lang="es-PE" sz="2000" dirty="0"/>
          </a:p>
          <a:p>
            <a:r>
              <a:rPr lang="es-PE" sz="2000" dirty="0" smtClean="0"/>
              <a:t>Las Composiciones hechas se pueden restablecer en su totalidad. </a:t>
            </a:r>
            <a:endParaRPr lang="es-PE" sz="2000" dirty="0"/>
          </a:p>
          <a:p>
            <a:pPr marL="0" indent="0">
              <a:buNone/>
            </a:pPr>
            <a:endParaRPr lang="es-PE" sz="400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0"/>
            <a:ext cx="2414587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0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32656"/>
            <a:ext cx="8439150" cy="37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32194"/>
            <a:ext cx="18002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Rectángulo"/>
          <p:cNvSpPr/>
          <p:nvPr/>
        </p:nvSpPr>
        <p:spPr>
          <a:xfrm>
            <a:off x="3201658" y="2967335"/>
            <a:ext cx="2740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Gracias </a:t>
            </a:r>
          </a:p>
        </p:txBody>
      </p:sp>
    </p:spTree>
    <p:extLst>
      <p:ext uri="{BB962C8B-B14F-4D97-AF65-F5344CB8AC3E}">
        <p14:creationId xmlns:p14="http://schemas.microsoft.com/office/powerpoint/2010/main" val="34051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77</Words>
  <Application>Microsoft Office PowerPoint</Application>
  <PresentationFormat>Presentación en pantalla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   APLICACIÓN MOVIL PARA ANDROID PARA INICIAR CON EL DESARROLLO DE APPS</vt:lpstr>
      <vt:lpstr>APPS MELODIA </vt:lpstr>
      <vt:lpstr>                                                       Melodía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EVI</dc:creator>
  <cp:lastModifiedBy>EVI</cp:lastModifiedBy>
  <cp:revision>7</cp:revision>
  <dcterms:created xsi:type="dcterms:W3CDTF">2015-07-29T03:16:04Z</dcterms:created>
  <dcterms:modified xsi:type="dcterms:W3CDTF">2015-07-29T04:43:16Z</dcterms:modified>
</cp:coreProperties>
</file>