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48AE3-B8CB-070F-5193-48F22526A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7DBD6-5C49-B416-C3FC-2678BC252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AD929-DDBA-82FA-8C8D-C6DFFF481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922FC-1C29-990F-D31D-788E129E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88FD-952B-87D8-EE1C-7C626628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64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8B943-E81D-5C4C-9F7B-12F34A72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FA386-63CA-67A2-3524-59E263368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33F8B-BA15-2894-81E0-5753FD61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6875D-2A6E-7FE6-6627-9F624C3D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01C2D-4B91-5DEF-D066-F09448AE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09014B-2535-85CE-5637-8B9E7380B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F2A38-9F87-9218-6C82-E1B8A969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E1EFEC-063F-08CF-5C8E-43EFDDC8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E5B53-B5D5-3244-75D1-856A1F15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D4CE6-9C0C-7F66-53F7-461C3B02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23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24BF2-7CD6-AB62-D8BD-99C829B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98E6B-9F6A-9E35-EAA2-62E5B495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C91D6-D494-67B9-A3E9-D5C018A0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81ADE-B9DE-9092-FCFC-476090B8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1839C-13D0-15EA-FDC5-F1630EE5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CF806-453D-735C-88F9-859D6845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A99EE-145B-0DB3-2CC3-C96639CB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B1502-F218-51B9-667A-A06A0FDC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8EED7-ED24-01E1-5809-8BC5C42A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78B80-5461-E549-ADC9-780674B6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62B0-5DD8-1B58-EDEC-6F86C3CF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03783-DB23-8261-C9CD-E7295564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D4D265-8212-C979-9E6B-3D9CC3DA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81212-4545-6A25-EB1A-7C8D20BE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73DA6-0963-BFE0-26B1-F2DA484D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2CF12-F23A-5087-32B0-4DA892C4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66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ECA7F-5F4F-7CBF-2651-9C8EDD41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D952C-6C34-3FDB-64C7-E838E2FC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E387B-ADF6-B288-BC9D-001FC70C0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B4F6F-A9C2-E456-2768-9A427D449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18CC81-3658-F012-15EC-86F76EEB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33D14A-DAB3-F69C-6731-581A65DA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BDE16E-0CC8-70ED-CB53-C03583B6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525BA8-AFB3-10D5-CC5B-8C0484AC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8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CB96D-F547-E5A4-B138-0D485FDA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6016B8-AF9B-AA69-4FC8-6AC22F7F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D3E302-0018-7B93-82F7-917073EC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D4AE4B-E23B-F286-DBA0-B2455BED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C9384-3567-1C0D-7133-B43F50BE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584614-F0D3-87B4-DC20-ED8FBF25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546CC6-F427-3071-7117-B238BECA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5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6DFC3-B662-6FCF-92AA-2C85584E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9EA3-BD61-754D-DD8D-7FCBF81C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B41350-08D3-2D74-6056-2FA93517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AE0EA-4016-468E-5D48-D5E60FF9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32127E-F850-364C-3233-E9E889E1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40004C-ADE2-D07F-1722-39C10606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255BA-0D29-14A3-29B1-C9C968EB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294CF2-DBB5-5B6D-1DE9-7C5A9A66F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BADA1-6E18-95BA-C1FF-EF90B1D3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5711F-2CCC-0104-4C2E-72173C29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73A0A-F77C-BC6D-403B-CC4DB2B1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6087A-D8C0-36FE-6559-A4CE564E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1089EF-0D2F-2451-2786-B4FC62B7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ru-R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BC8C1-7B67-138A-7D5F-CAC6A2DB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ru-R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38D75-1C00-2489-1F2A-12A81CEFD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7166-2B53-457F-BF01-1815EEBDD24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14763-ADDF-B59B-FEA3-FA0C858AD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8C959-7531-7813-3825-83B2D16D3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0B28-30C3-4C63-A21B-E3AC6A399F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istrf.ru/read/biographies/leonid-kantorovich-vitalevich" TargetMode="External"/><Relationship Id="rId2" Type="http://schemas.openxmlformats.org/officeDocument/2006/relationships/hyperlink" Target="https://www.itweek.ru/idea/article/detail.php?ID=1364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B44F3-6FB9-C3F3-CBAB-BD4B8FB20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6290" y="20572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effectLst/>
                <a:latin typeface="Linux Libertine"/>
              </a:rPr>
              <a:t>Канторович Леонид Витальевич</a:t>
            </a:r>
            <a:br>
              <a:rPr lang="ru-RU" b="0" i="0" dirty="0">
                <a:effectLst/>
                <a:latin typeface="Linux Libertine"/>
              </a:rPr>
            </a:br>
            <a:r>
              <a:rPr lang="en-US" dirty="0">
                <a:latin typeface="Linux Libertine"/>
              </a:rPr>
              <a:t>(1912 - 1986)</a:t>
            </a:r>
            <a:endParaRPr lang="ru-RU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557E99-35DA-E1EA-23F6-DD57818F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89063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9BDD40-4613-2594-C73C-A4AC25193B92}"/>
              </a:ext>
            </a:extLst>
          </p:cNvPr>
          <p:cNvSpPr txBox="1"/>
          <p:nvPr/>
        </p:nvSpPr>
        <p:spPr>
          <a:xfrm>
            <a:off x="8672946" y="5624949"/>
            <a:ext cx="3694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Muller"/>
              </a:rPr>
              <a:t>Выпонил</a:t>
            </a:r>
            <a:r>
              <a:rPr lang="en-US" dirty="0">
                <a:solidFill>
                  <a:srgbClr val="333333"/>
                </a:solidFill>
                <a:latin typeface="Muller"/>
              </a:rPr>
              <a:t>:</a:t>
            </a:r>
          </a:p>
          <a:p>
            <a:r>
              <a:rPr lang="ru-RU" dirty="0">
                <a:solidFill>
                  <a:srgbClr val="333333"/>
                </a:solidFill>
                <a:latin typeface="Muller"/>
              </a:rPr>
              <a:t>Чжун Цзяцзюнь</a:t>
            </a:r>
          </a:p>
          <a:p>
            <a:r>
              <a:rPr lang="ru-RU" dirty="0">
                <a:solidFill>
                  <a:srgbClr val="333333"/>
                </a:solidFill>
                <a:latin typeface="Muller"/>
              </a:rPr>
              <a:t>Преподаватель</a:t>
            </a:r>
            <a:r>
              <a:rPr lang="en-US" dirty="0">
                <a:solidFill>
                  <a:srgbClr val="333333"/>
                </a:solidFill>
                <a:latin typeface="Muller"/>
              </a:rPr>
              <a:t>:</a:t>
            </a:r>
            <a:endParaRPr lang="ru-RU" dirty="0">
              <a:solidFill>
                <a:srgbClr val="333333"/>
              </a:solidFill>
              <a:latin typeface="Muller"/>
            </a:endParaRPr>
          </a:p>
          <a:p>
            <a:pPr algn="l">
              <a:buNone/>
            </a:pPr>
            <a:r>
              <a:rPr lang="ru-RU" i="0" dirty="0">
                <a:solidFill>
                  <a:srgbClr val="333333"/>
                </a:solidFill>
                <a:effectLst/>
                <a:latin typeface="Muller"/>
              </a:rPr>
              <a:t>Васильев Андрей Владимирович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71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2AD8-8AAB-2A14-F9A8-9BCC0BF3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DeepSeek-CJK-patch"/>
              </a:rPr>
              <a:t>Введение</a:t>
            </a:r>
            <a:endParaRPr lang="ru-RU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764CD-619E-D9B2-BB0A-E586CFD0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3909" cy="4351338"/>
          </a:xfrm>
        </p:spPr>
        <p:txBody>
          <a:bodyPr/>
          <a:lstStyle/>
          <a:p>
            <a:r>
              <a:rPr lang="ru-RU" b="0" i="0" dirty="0">
                <a:effectLst/>
                <a:latin typeface="DeepSeek-CJK-patch"/>
              </a:rPr>
              <a:t>Он расшифровал тайну распределения ресурсов с помощью математики, которая стала мостом между планом и рынком — Леонид Канторович, лауреат Нобелевской премии 1975 года.</a:t>
            </a:r>
            <a:endParaRPr lang="ru-R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B994B-7E35-1DCE-98F6-574A876F1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32" y="74310"/>
            <a:ext cx="4163868" cy="67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2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330FD-25F0-13E2-1ACD-4D39EC97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DeepSeek-CJK-patch"/>
              </a:rPr>
              <a:t>Ранняя жизнь и образование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5EE49-3F20-9303-6B27-2F418168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5836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Он родился в 1912 году</a:t>
            </a:r>
          </a:p>
          <a:p>
            <a:r>
              <a:rPr lang="ru-RU" sz="2400" dirty="0"/>
              <a:t>Переезд из Вильно в Санкт-Петербург</a:t>
            </a:r>
          </a:p>
          <a:p>
            <a:r>
              <a:rPr lang="ru-RU" sz="2400" dirty="0"/>
              <a:t>Он поступил в Ленинградский университет в 1926 году</a:t>
            </a:r>
          </a:p>
          <a:p>
            <a:r>
              <a:rPr lang="ru-RU" sz="2400" dirty="0"/>
              <a:t>Он окончил математический факультет в 1930 году и учился в аспирантуре университета.</a:t>
            </a:r>
          </a:p>
          <a:p>
            <a:r>
              <a:rPr lang="ru-RU" sz="2400" dirty="0"/>
              <a:t>С 1930 по 1939 год он был преподавателем, а затем профессором Ленинградского института инженеров промышленного строительства.</a:t>
            </a:r>
          </a:p>
          <a:p>
            <a:r>
              <a:rPr lang="ru-RU" altLang="zh-CN" sz="2400" dirty="0"/>
              <a:t>В 1935 году он получил степень доктора физико-математических наук.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A5293C-D911-B387-8C0D-AC9B3269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6" y="1394691"/>
            <a:ext cx="4082265" cy="48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7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13E5-811F-7DC2-3065-E1A65F47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DeepSeek-CJK-patch"/>
              </a:rPr>
              <a:t>Линейное программирование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4C639-EF9B-0E57-6880-F1386D35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6455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В 1934 году он изучал теорию общих функций и операторов в банаховых пространствах, а в 1935 году разработал аксиоматизацию пространств частичного порядка (также известных как K-пространства).</a:t>
            </a:r>
            <a:endParaRPr lang="en-US" sz="2000" dirty="0"/>
          </a:p>
          <a:p>
            <a:r>
              <a:rPr lang="ru-RU" sz="2000" dirty="0"/>
              <a:t>В 1939 году он опубликовал книгу "Математические методы организации и планирования производства", в которой описал экономические проблемы, которые можно было решить с помощью открытых им математических методов, заложив тем самым основы линейного программирования.</a:t>
            </a:r>
          </a:p>
          <a:p>
            <a:endParaRPr lang="ru-RU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36E200-3068-76F4-068F-F2842A90F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22" y="1825625"/>
            <a:ext cx="4706784" cy="47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9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3768B-7B21-CF3F-0306-351581B4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DeepSeek-CJK-patch"/>
              </a:rPr>
              <a:t>Нобелевская премия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C849D-F1A0-BA38-9FC4-2F2BE46B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0564" cy="4351338"/>
          </a:xfrm>
        </p:spPr>
        <p:txBody>
          <a:bodyPr/>
          <a:lstStyle/>
          <a:p>
            <a:r>
              <a:rPr lang="ru-RU" b="0" dirty="0">
                <a:effectLst/>
                <a:latin typeface="Consolas" panose="020B0609020204030204" pitchFamily="49" charset="0"/>
              </a:rPr>
              <a:t>В 1975 году он разделил премию с Тьяллингом Купмансом. Это была первая награда для учёного из соцстрана, стала символом «академического рукопожатия» в Холодной войне.</a:t>
            </a:r>
          </a:p>
          <a:p>
            <a:endParaRPr lang="ru-RU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80439-20BC-16C5-FAE0-E885CEE34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42" y="0"/>
            <a:ext cx="5007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7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0C13C-9CDB-B97B-EA87-311024A3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DeepSeek-CJK-patch"/>
              </a:rPr>
              <a:t>Наследие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FF2B3-C965-5AFE-C8B9-A60F5F467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1073" cy="4351338"/>
          </a:xfrm>
        </p:spPr>
        <p:txBody>
          <a:bodyPr/>
          <a:lstStyle/>
          <a:p>
            <a:r>
              <a:rPr lang="ru-RU" dirty="0"/>
              <a:t>Он является автором более 300 научных работ и монографий.</a:t>
            </a:r>
            <a:endParaRPr lang="en-US" dirty="0"/>
          </a:p>
          <a:p>
            <a:r>
              <a:rPr lang="ru-RU" dirty="0"/>
              <a:t>Его теории используются в логистике, искусственном интеллекте и даже космических программах.</a:t>
            </a:r>
          </a:p>
        </p:txBody>
      </p:sp>
    </p:spTree>
    <p:extLst>
      <p:ext uri="{BB962C8B-B14F-4D97-AF65-F5344CB8AC3E}">
        <p14:creationId xmlns:p14="http://schemas.microsoft.com/office/powerpoint/2010/main" val="16217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609FD-9649-38F4-7BCD-C2DDCAB3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DeepSeek-CJK-patch"/>
              </a:rPr>
              <a:t>Заключение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07C6A-A787-166D-C061-8BAC5AF7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564" y="1738312"/>
            <a:ext cx="5172364" cy="4754563"/>
          </a:xfrm>
        </p:spPr>
        <p:txBody>
          <a:bodyPr/>
          <a:lstStyle/>
          <a:p>
            <a:r>
              <a:rPr lang="ru-RU" b="0" i="0" dirty="0">
                <a:effectLst/>
                <a:latin typeface="DeepSeek-CJK-patch"/>
              </a:rPr>
              <a:t>Канторович доказал, что наука не знает границ. В споре между планом и рынком он нашёл универсальный ответ — оптимизацию.</a:t>
            </a:r>
            <a:endParaRPr lang="ru-RU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E69233-A036-3DFC-A579-3FCA3B1DB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687" y="1422400"/>
            <a:ext cx="6336872" cy="37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8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30D1F-C840-1B3E-F2CA-37A15D0E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DeepSeek-CJK-patch"/>
              </a:rPr>
              <a:t>Источики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D2666-185A-F1B2-B9E9-5927C2CC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1. </a:t>
            </a:r>
            <a:r>
              <a:rPr lang="en-US" sz="2000" dirty="0">
                <a:latin typeface="Agency FB" panose="020B0503020202020204" pitchFamily="34" charset="0"/>
              </a:rPr>
              <a:t>&lt;</a:t>
            </a:r>
            <a:r>
              <a:rPr lang="ru-RU" sz="2000" b="1" dirty="0">
                <a:solidFill>
                  <a:srgbClr val="000000"/>
                </a:solidFill>
                <a:effectLst/>
              </a:rPr>
              <a:t> Леонид Канторович — 100-летие Нобелевского лауреата</a:t>
            </a:r>
            <a:r>
              <a:rPr lang="en-US" sz="2000" dirty="0">
                <a:latin typeface="Agency FB" panose="020B0503020202020204" pitchFamily="34" charset="0"/>
              </a:rPr>
              <a:t>&gt;  </a:t>
            </a:r>
            <a:r>
              <a:rPr lang="en-US" sz="2000" dirty="0"/>
              <a:t>URL: </a:t>
            </a:r>
            <a:r>
              <a:rPr lang="en-US" sz="2000" dirty="0">
                <a:hlinkClick r:id="rId2"/>
              </a:rPr>
              <a:t>https://www.itweek.ru/idea/article/detail.php?ID=136421</a:t>
            </a:r>
            <a:endParaRPr lang="en-US" sz="2000" dirty="0"/>
          </a:p>
          <a:p>
            <a:r>
              <a:rPr lang="en-US" sz="2000" dirty="0"/>
              <a:t>2. URL: </a:t>
            </a:r>
            <a:r>
              <a:rPr lang="en-US" sz="2000" dirty="0">
                <a:hlinkClick r:id="rId3"/>
              </a:rPr>
              <a:t>https://histrf.ru/read/biographies/leonid-kantorovich-vitalevich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00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AE526-C634-0D05-26B7-A0A49C9A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60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ru-RU" sz="6000" dirty="0">
                <a:latin typeface="Bahnschrift" panose="020B0502040204020203" pitchFamily="34" charset="0"/>
              </a:rPr>
              <a:t>Спасибо </a:t>
            </a:r>
          </a:p>
          <a:p>
            <a:pPr marL="0" indent="0" algn="ctr">
              <a:buNone/>
            </a:pPr>
            <a:r>
              <a:rPr lang="ru-RU" sz="6000" dirty="0">
                <a:latin typeface="Bahnschrift" panose="020B0502040204020203" pitchFamily="34" charset="0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8673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306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DeepSeek-CJK-patch</vt:lpstr>
      <vt:lpstr>Linux Libertine</vt:lpstr>
      <vt:lpstr>Muller</vt:lpstr>
      <vt:lpstr>Agency FB</vt:lpstr>
      <vt:lpstr>Arial</vt:lpstr>
      <vt:lpstr>Bahnschrift</vt:lpstr>
      <vt:lpstr>Calibri</vt:lpstr>
      <vt:lpstr>Calibri Light</vt:lpstr>
      <vt:lpstr>Consolas</vt:lpstr>
      <vt:lpstr>Office 主题​​</vt:lpstr>
      <vt:lpstr>Канторович Леонид Витальевич (1912 - 1986)</vt:lpstr>
      <vt:lpstr>Введение</vt:lpstr>
      <vt:lpstr>Ранняя жизнь и образование</vt:lpstr>
      <vt:lpstr>Линейное программирование</vt:lpstr>
      <vt:lpstr>Нобелевская премия</vt:lpstr>
      <vt:lpstr>Наследие</vt:lpstr>
      <vt:lpstr>Заключение</vt:lpstr>
      <vt:lpstr>Источики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stylish ivan</dc:creator>
  <cp:lastModifiedBy>stylish ivan</cp:lastModifiedBy>
  <cp:revision>1</cp:revision>
  <dcterms:created xsi:type="dcterms:W3CDTF">2025-05-13T19:22:34Z</dcterms:created>
  <dcterms:modified xsi:type="dcterms:W3CDTF">2025-05-13T20:31:26Z</dcterms:modified>
</cp:coreProperties>
</file>