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109202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109202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51092024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51092024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5109202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5109202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5109202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5109202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5109202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5109202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5109202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5109202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1092024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5109202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5109202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5109202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51092024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51092024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9c0d30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9c0d30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d0cec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d0cec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51092024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51092024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d0cece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d0cece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109202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10920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109202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5109202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109202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109202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5109202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5109202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109202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5109202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5109202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5109202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Replikacija MySQL baze podataka</a:t>
            </a:r>
            <a:endParaRPr b="1"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1700" y="3952125"/>
            <a:ext cx="418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Ivan Šušter 1548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94900" y="3952125"/>
            <a:ext cx="42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Mentor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Doc</a:t>
            </a: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. dr </a:t>
            </a:r>
            <a:r>
              <a:rPr lang="sr" sz="2000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Aleksandar Stanimirović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95750" y="1992925"/>
            <a:ext cx="3952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Predment: Sistemi za upravljanje bazama podataka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Stanje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(replica) servera nakon pokretanja replike.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1883553"/>
            <a:ext cx="4016725" cy="2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350" y="2520850"/>
            <a:ext cx="4354276" cy="11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Unos reda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Prikaz redova iz tabele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74" y="1833324"/>
            <a:ext cx="5161376" cy="15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774" y="3870374"/>
            <a:ext cx="4319893" cy="11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Prikaz binarnog log fajla na master serveru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25" y="1836750"/>
            <a:ext cx="6715549" cy="30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GTID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Omogućiti GTID u konfiguracionom fajlu unosom linija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gtid_mod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enforce-gtid-consistency.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Kreiranje korisnika na master 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38" y="2189300"/>
            <a:ext cx="42957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150" y="3516275"/>
            <a:ext cx="6147001" cy="10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GTID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Kreiranje baze na master 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Dodavanje reda u tabelu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50" y="1767938"/>
            <a:ext cx="63436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25" y="3465550"/>
            <a:ext cx="4683225" cy="4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GTID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Konfiguracioni fajl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mastera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25" y="1876850"/>
            <a:ext cx="3966775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25" y="3009013"/>
            <a:ext cx="37719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GTID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Status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25" y="1820825"/>
            <a:ext cx="3069500" cy="316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300" y="1544575"/>
            <a:ext cx="4238389" cy="3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Komande za rad sa replikama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Stopiranje i startovanje I/O niti i SQL niti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697" y="2484134"/>
            <a:ext cx="2586925" cy="1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25" y="1992550"/>
            <a:ext cx="2825600" cy="2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500" y="1858562"/>
            <a:ext cx="3126950" cy="26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Komande za rad sa replikama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START SLAVE/REPLICA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MASTER TO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STOP SLAVE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RESET SLAVE ALL - resetovanje konfiguracije na replici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SHOW BINLOG EVENTS 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Grupna replikacija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Pruža prednost automatskog rešavanja grešaka prilikom otkaza servera.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Karakteristike: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Transakcije se repliciraju sinhrono,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Grupna replikacija osigurava detekciju i opravak od grešaka,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Svaki server u grupi može izvršiti operacije upisa i čitanja,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Dodavanje i uklanjanje servera dinamički.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 postoji master server.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Sadržaj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sr" sz="1700">
                <a:latin typeface="Merriweather"/>
                <a:ea typeface="Merriweather"/>
                <a:cs typeface="Merriweather"/>
                <a:sym typeface="Merriweather"/>
              </a:rPr>
              <a:t>Replikacija baze podataka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sr" sz="1700">
                <a:latin typeface="Merriweather"/>
                <a:ea typeface="Merriweather"/>
                <a:cs typeface="Merriweather"/>
                <a:sym typeface="Merriweather"/>
              </a:rPr>
              <a:t>Konfigurisanje MySQL replikacije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sr" sz="1700">
                <a:latin typeface="Merriweather"/>
                <a:ea typeface="Merriweather"/>
                <a:cs typeface="Merriweather"/>
                <a:sym typeface="Merriweather"/>
              </a:rPr>
              <a:t>Komande za rad sa MySQL replikama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321900" y="1140100"/>
            <a:ext cx="85002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4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Hvala na pažnji</a:t>
            </a:r>
            <a:endParaRPr sz="4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Replikacija baze podataka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Replikacija obuhvata kreiranjei održavanje kopija baze podataka na više servera.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Poboljšava skalabilnost i toleranciju grešaka u bazama podataka.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Dostupnost podataka sa različitih servera.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Paralelna obrada upita i balansiranje opterećenja.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Prednosti MySQL replikacije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Bolje performanse - raspoređivanje opterećenja između replika radi povećanja perofrmansi.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Sigurnost podataka - moguće je pravljenje rezervnih kopija na replici.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Analitika - bez ometanja se mogu dodavati podaci na izvornom serveru dok se vrši analiza podataka na replici.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Distribucija podataka - mogu se kreirati lokalne kopije podataka koje će koristiti udaljene lokacije bez pristupa izvornom 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Vrste replikacija u MySQL-u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Tradicionalni metod - koristi binarni log fajl, postoji jedan izvorni (master server) i jedan ili više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Replikacija globalnim identifikatorima transakcija (GTID) - noviji metod koji obezbeđuje jedinstveni identifikator za svaku transakciju na svim serverima u topologiji replikacije. 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746" y="2952321"/>
            <a:ext cx="2983001" cy="20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Izmena konfiguracionog fajla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Kreiranje korisnika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63" y="1833450"/>
            <a:ext cx="45624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775" y="3224100"/>
            <a:ext cx="76581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763" y="3912338"/>
            <a:ext cx="51720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Kreiranje baze podataka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25" y="1822562"/>
            <a:ext cx="5603551" cy="27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Prikazivanje statusa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servera. Važno je upamtiti naziv binarnog fajla i poziciju.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38" y="2127800"/>
            <a:ext cx="57245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58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MySQL replikacije - Tradicionalni metod </a:t>
            </a:r>
            <a:endParaRPr sz="3058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Konfiguracioni fajl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slave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(replica) 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Konfigurisanje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master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servera na replika serveru.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63" y="1926625"/>
            <a:ext cx="4810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63" y="3654363"/>
            <a:ext cx="40290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