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8"/>
  </p:notesMasterIdLst>
  <p:sldIdLst>
    <p:sldId id="256" r:id="rId3"/>
    <p:sldId id="259" r:id="rId4"/>
    <p:sldId id="260" r:id="rId5"/>
    <p:sldId id="304" r:id="rId6"/>
    <p:sldId id="305" r:id="rId7"/>
    <p:sldId id="306" r:id="rId8"/>
    <p:sldId id="325" r:id="rId9"/>
    <p:sldId id="307" r:id="rId10"/>
    <p:sldId id="308" r:id="rId11"/>
    <p:sldId id="309" r:id="rId12"/>
    <p:sldId id="323" r:id="rId13"/>
    <p:sldId id="310" r:id="rId14"/>
    <p:sldId id="318" r:id="rId15"/>
    <p:sldId id="319" r:id="rId16"/>
    <p:sldId id="313" r:id="rId17"/>
    <p:sldId id="311" r:id="rId18"/>
    <p:sldId id="314" r:id="rId19"/>
    <p:sldId id="315" r:id="rId20"/>
    <p:sldId id="317" r:id="rId21"/>
    <p:sldId id="265" r:id="rId22"/>
    <p:sldId id="322" r:id="rId23"/>
    <p:sldId id="320" r:id="rId24"/>
    <p:sldId id="266" r:id="rId25"/>
    <p:sldId id="284" r:id="rId26"/>
    <p:sldId id="303" r:id="rId27"/>
  </p:sldIdLst>
  <p:sldSz cx="9144000" cy="5143500" type="screen16x9"/>
  <p:notesSz cx="6858000" cy="9144000"/>
  <p:embeddedFontLst>
    <p:embeddedFont>
      <p:font typeface="Abel" panose="020B0604020202020204" charset="0"/>
      <p:regular r:id="rId29"/>
    </p:embeddedFont>
    <p:embeddedFont>
      <p:font typeface="Bahnschrift" panose="020B0502040204020203" pitchFamily="34" charset="0"/>
      <p:regular r:id="rId30"/>
      <p:bold r:id="rId31"/>
    </p:embeddedFont>
    <p:embeddedFont>
      <p:font typeface="Barlow Semi Condensed" panose="020B0604020202020204" charset="0"/>
      <p:regular r:id="rId32"/>
      <p:bold r:id="rId33"/>
      <p:italic r:id="rId34"/>
      <p:boldItalic r:id="rId35"/>
    </p:embeddedFont>
    <p:embeddedFont>
      <p:font typeface="Barlow Semi Condensed Light" panose="020B0604020202020204" charset="0"/>
      <p:regular r:id="rId36"/>
      <p:bold r:id="rId37"/>
      <p:italic r:id="rId38"/>
      <p:boldItalic r:id="rId39"/>
    </p:embeddedFont>
    <p:embeddedFont>
      <p:font typeface="Barlow Semi Condensed Medium" panose="020B0604020202020204" charset="0"/>
      <p:regular r:id="rId40"/>
      <p:bold r:id="rId41"/>
      <p:italic r:id="rId42"/>
      <p:boldItalic r:id="rId43"/>
    </p:embeddedFont>
    <p:embeddedFont>
      <p:font typeface="Fjalla One" panose="020B0604020202020204" charset="0"/>
      <p:regular r:id="rId44"/>
    </p:embeddedFont>
    <p:embeddedFont>
      <p:font typeface="Proxima Nova" panose="020B0604020202020204" charset="0"/>
      <p:regular r:id="rId45"/>
      <p:bold r:id="rId46"/>
      <p:italic r:id="rId47"/>
      <p:boldItalic r:id="rId48"/>
    </p:embeddedFont>
    <p:embeddedFont>
      <p:font typeface="Proxima Nova Semibold" panose="020B0604020202020204" charset="0"/>
      <p:regular r:id="rId49"/>
      <p:bold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4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D5597C-81C5-4037-A190-0F857839E65A}">
  <a:tblStyle styleId="{2DD5597C-81C5-4037-A190-0F857839E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62" autoAdjust="0"/>
  </p:normalViewPr>
  <p:slideViewPr>
    <p:cSldViewPr snapToGrid="0">
      <p:cViewPr varScale="1">
        <p:scale>
          <a:sx n="80" d="100"/>
          <a:sy n="80" d="100"/>
        </p:scale>
        <p:origin x="16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Sudibyo" userId="5b4cb653d15fd8a1" providerId="LiveId" clId="{80950E5E-D358-4C63-A94B-2B5BEEB9A8F4}"/>
    <pc:docChg chg="undo redo custSel addSld delSld modSld sldOrd modMainMaster">
      <pc:chgData name="Ivan Sudibyo" userId="5b4cb653d15fd8a1" providerId="LiveId" clId="{80950E5E-D358-4C63-A94B-2B5BEEB9A8F4}" dt="2023-02-27T18:10:45.928" v="2376" actId="20577"/>
      <pc:docMkLst>
        <pc:docMk/>
      </pc:docMkLst>
      <pc:sldChg chg="addSp delSp modSp">
        <pc:chgData name="Ivan Sudibyo" userId="5b4cb653d15fd8a1" providerId="LiveId" clId="{80950E5E-D358-4C63-A94B-2B5BEEB9A8F4}" dt="2023-02-27T11:13:01.109" v="1865" actId="21"/>
        <pc:sldMkLst>
          <pc:docMk/>
          <pc:sldMk cId="0" sldId="266"/>
        </pc:sldMkLst>
        <pc:spChg chg="mod">
          <ac:chgData name="Ivan Sudibyo" userId="5b4cb653d15fd8a1" providerId="LiveId" clId="{80950E5E-D358-4C63-A94B-2B5BEEB9A8F4}" dt="2023-02-27T10:56:02.276" v="513" actId="207"/>
          <ac:spMkLst>
            <pc:docMk/>
            <pc:sldMk cId="0" sldId="266"/>
            <ac:spMk id="2" creationId="{A372A1BA-125C-4909-9C8A-C7B897575D6D}"/>
          </ac:spMkLst>
        </pc:spChg>
        <pc:spChg chg="add del mod">
          <ac:chgData name="Ivan Sudibyo" userId="5b4cb653d15fd8a1" providerId="LiveId" clId="{80950E5E-D358-4C63-A94B-2B5BEEB9A8F4}" dt="2023-02-27T11:13:01.109" v="1865" actId="21"/>
          <ac:spMkLst>
            <pc:docMk/>
            <pc:sldMk cId="0" sldId="266"/>
            <ac:spMk id="4" creationId="{97DFF714-0AE8-47F9-8A41-387938A1E9B1}"/>
          </ac:spMkLst>
        </pc:spChg>
        <pc:spChg chg="mod">
          <ac:chgData name="Ivan Sudibyo" userId="5b4cb653d15fd8a1" providerId="LiveId" clId="{80950E5E-D358-4C63-A94B-2B5BEEB9A8F4}" dt="2023-02-27T10:55:19.948" v="512" actId="20577"/>
          <ac:spMkLst>
            <pc:docMk/>
            <pc:sldMk cId="0" sldId="266"/>
            <ac:spMk id="2336" creationId="{00000000-0000-0000-0000-000000000000}"/>
          </ac:spMkLst>
        </pc:spChg>
      </pc:sldChg>
      <pc:sldChg chg="del">
        <pc:chgData name="Ivan Sudibyo" userId="5b4cb653d15fd8a1" providerId="LiveId" clId="{80950E5E-D358-4C63-A94B-2B5BEEB9A8F4}" dt="2023-02-27T11:06:32.662" v="1566" actId="47"/>
        <pc:sldMkLst>
          <pc:docMk/>
          <pc:sldMk cId="0" sldId="271"/>
        </pc:sldMkLst>
      </pc:sldChg>
      <pc:sldChg chg="modSp">
        <pc:chgData name="Ivan Sudibyo" userId="5b4cb653d15fd8a1" providerId="LiveId" clId="{80950E5E-D358-4C63-A94B-2B5BEEB9A8F4}" dt="2023-02-27T13:14:09.024" v="2239" actId="20577"/>
        <pc:sldMkLst>
          <pc:docMk/>
          <pc:sldMk cId="3690576224" sldId="304"/>
        </pc:sldMkLst>
        <pc:spChg chg="mod">
          <ac:chgData name="Ivan Sudibyo" userId="5b4cb653d15fd8a1" providerId="LiveId" clId="{80950E5E-D358-4C63-A94B-2B5BEEB9A8F4}" dt="2023-02-27T13:14:09.024" v="2239" actId="20577"/>
          <ac:spMkLst>
            <pc:docMk/>
            <pc:sldMk cId="3690576224" sldId="304"/>
            <ac:spMk id="9" creationId="{8ED467E0-12AF-42A7-9FA1-2C70941CF311}"/>
          </ac:spMkLst>
        </pc:spChg>
      </pc:sldChg>
      <pc:sldChg chg="modSp">
        <pc:chgData name="Ivan Sudibyo" userId="5b4cb653d15fd8a1" providerId="LiveId" clId="{80950E5E-D358-4C63-A94B-2B5BEEB9A8F4}" dt="2023-02-27T13:14:16.631" v="2240"/>
        <pc:sldMkLst>
          <pc:docMk/>
          <pc:sldMk cId="2894149758" sldId="305"/>
        </pc:sldMkLst>
        <pc:spChg chg="mod">
          <ac:chgData name="Ivan Sudibyo" userId="5b4cb653d15fd8a1" providerId="LiveId" clId="{80950E5E-D358-4C63-A94B-2B5BEEB9A8F4}" dt="2023-02-27T13:14:16.631" v="2240"/>
          <ac:spMkLst>
            <pc:docMk/>
            <pc:sldMk cId="2894149758" sldId="305"/>
            <ac:spMk id="11" creationId="{7DAAD42E-0153-4337-BB7D-50F1AB9017A2}"/>
          </ac:spMkLst>
        </pc:spChg>
        <pc:spChg chg="mod">
          <ac:chgData name="Ivan Sudibyo" userId="5b4cb653d15fd8a1" providerId="LiveId" clId="{80950E5E-D358-4C63-A94B-2B5BEEB9A8F4}" dt="2023-02-27T11:14:05.480" v="1895" actId="20577"/>
          <ac:spMkLst>
            <pc:docMk/>
            <pc:sldMk cId="2894149758" sldId="305"/>
            <ac:spMk id="12" creationId="{B508734C-605A-48FD-B539-255143CE4318}"/>
          </ac:spMkLst>
        </pc:spChg>
        <pc:picChg chg="mod">
          <ac:chgData name="Ivan Sudibyo" userId="5b4cb653d15fd8a1" providerId="LiveId" clId="{80950E5E-D358-4C63-A94B-2B5BEEB9A8F4}" dt="2023-02-27T11:14:44.722" v="1898" actId="14100"/>
          <ac:picMkLst>
            <pc:docMk/>
            <pc:sldMk cId="2894149758" sldId="305"/>
            <ac:picMk id="10" creationId="{64142B1C-06D3-4D6A-B12F-5DF121BB5382}"/>
          </ac:picMkLst>
        </pc:picChg>
      </pc:sldChg>
      <pc:sldChg chg="modSp">
        <pc:chgData name="Ivan Sudibyo" userId="5b4cb653d15fd8a1" providerId="LiveId" clId="{80950E5E-D358-4C63-A94B-2B5BEEB9A8F4}" dt="2023-02-27T13:14:19.859" v="2241"/>
        <pc:sldMkLst>
          <pc:docMk/>
          <pc:sldMk cId="351641095" sldId="306"/>
        </pc:sldMkLst>
        <pc:spChg chg="mod">
          <ac:chgData name="Ivan Sudibyo" userId="5b4cb653d15fd8a1" providerId="LiveId" clId="{80950E5E-D358-4C63-A94B-2B5BEEB9A8F4}" dt="2023-02-27T13:14:19.859" v="2241"/>
          <ac:spMkLst>
            <pc:docMk/>
            <pc:sldMk cId="351641095" sldId="306"/>
            <ac:spMk id="11" creationId="{7AC9E60B-7F7E-4EF6-9456-6E6569B3843E}"/>
          </ac:spMkLst>
        </pc:spChg>
      </pc:sldChg>
      <pc:sldChg chg="addSp delSp modSp add del">
        <pc:chgData name="Ivan Sudibyo" userId="5b4cb653d15fd8a1" providerId="LiveId" clId="{80950E5E-D358-4C63-A94B-2B5BEEB9A8F4}" dt="2023-02-27T13:14:34.790" v="2245" actId="14100"/>
        <pc:sldMkLst>
          <pc:docMk/>
          <pc:sldMk cId="548136499" sldId="307"/>
        </pc:sldMkLst>
        <pc:spChg chg="add del">
          <ac:chgData name="Ivan Sudibyo" userId="5b4cb653d15fd8a1" providerId="LiveId" clId="{80950E5E-D358-4C63-A94B-2B5BEEB9A8F4}" dt="2023-02-27T10:35:53.982" v="4"/>
          <ac:spMkLst>
            <pc:docMk/>
            <pc:sldMk cId="548136499" sldId="307"/>
            <ac:spMk id="2" creationId="{ED16E0D6-7AF7-419E-A655-60A34AF275EE}"/>
          </ac:spMkLst>
        </pc:spChg>
        <pc:spChg chg="mod">
          <ac:chgData name="Ivan Sudibyo" userId="5b4cb653d15fd8a1" providerId="LiveId" clId="{80950E5E-D358-4C63-A94B-2B5BEEB9A8F4}" dt="2023-02-27T13:14:30.420" v="2243"/>
          <ac:spMkLst>
            <pc:docMk/>
            <pc:sldMk cId="548136499" sldId="307"/>
            <ac:spMk id="11" creationId="{87ED2493-6145-4638-B9FE-20506E1E4200}"/>
          </ac:spMkLst>
        </pc:spChg>
        <pc:picChg chg="add mod">
          <ac:chgData name="Ivan Sudibyo" userId="5b4cb653d15fd8a1" providerId="LiveId" clId="{80950E5E-D358-4C63-A94B-2B5BEEB9A8F4}" dt="2023-02-27T13:14:34.790" v="2245" actId="14100"/>
          <ac:picMkLst>
            <pc:docMk/>
            <pc:sldMk cId="548136499" sldId="307"/>
            <ac:picMk id="4" creationId="{8D49909C-DEE1-459D-A18B-B961B2483304}"/>
          </ac:picMkLst>
        </pc:picChg>
        <pc:picChg chg="del">
          <ac:chgData name="Ivan Sudibyo" userId="5b4cb653d15fd8a1" providerId="LiveId" clId="{80950E5E-D358-4C63-A94B-2B5BEEB9A8F4}" dt="2023-02-27T10:35:20.377" v="2" actId="478"/>
          <ac:picMkLst>
            <pc:docMk/>
            <pc:sldMk cId="548136499" sldId="307"/>
            <ac:picMk id="10" creationId="{FCDBCE3B-A4F4-4420-AAD8-0309BED714E8}"/>
          </ac:picMkLst>
        </pc:picChg>
      </pc:sldChg>
      <pc:sldChg chg="addSp modSp">
        <pc:chgData name="Ivan Sudibyo" userId="5b4cb653d15fd8a1" providerId="LiveId" clId="{80950E5E-D358-4C63-A94B-2B5BEEB9A8F4}" dt="2023-02-27T13:14:38.077" v="2246"/>
        <pc:sldMkLst>
          <pc:docMk/>
          <pc:sldMk cId="3691911369" sldId="308"/>
        </pc:sldMkLst>
        <pc:spChg chg="mod">
          <ac:chgData name="Ivan Sudibyo" userId="5b4cb653d15fd8a1" providerId="LiveId" clId="{80950E5E-D358-4C63-A94B-2B5BEEB9A8F4}" dt="2023-02-27T13:14:38.077" v="2246"/>
          <ac:spMkLst>
            <pc:docMk/>
            <pc:sldMk cId="3691911369" sldId="308"/>
            <ac:spMk id="11" creationId="{ECA5AC11-676E-4948-8FD5-30BBE6F1FE6E}"/>
          </ac:spMkLst>
        </pc:spChg>
        <pc:picChg chg="add mod">
          <ac:chgData name="Ivan Sudibyo" userId="5b4cb653d15fd8a1" providerId="LiveId" clId="{80950E5E-D358-4C63-A94B-2B5BEEB9A8F4}" dt="2023-02-27T10:36:35.577" v="14" actId="14100"/>
          <ac:picMkLst>
            <pc:docMk/>
            <pc:sldMk cId="3691911369" sldId="308"/>
            <ac:picMk id="3" creationId="{2F52C047-5642-4413-A654-2183C9649443}"/>
          </ac:picMkLst>
        </pc:picChg>
      </pc:sldChg>
      <pc:sldChg chg="addSp modSp">
        <pc:chgData name="Ivan Sudibyo" userId="5b4cb653d15fd8a1" providerId="LiveId" clId="{80950E5E-D358-4C63-A94B-2B5BEEB9A8F4}" dt="2023-02-27T13:14:41.846" v="2247"/>
        <pc:sldMkLst>
          <pc:docMk/>
          <pc:sldMk cId="3402900345" sldId="309"/>
        </pc:sldMkLst>
        <pc:spChg chg="mod">
          <ac:chgData name="Ivan Sudibyo" userId="5b4cb653d15fd8a1" providerId="LiveId" clId="{80950E5E-D358-4C63-A94B-2B5BEEB9A8F4}" dt="2023-02-27T13:14:41.846" v="2247"/>
          <ac:spMkLst>
            <pc:docMk/>
            <pc:sldMk cId="3402900345" sldId="309"/>
            <ac:spMk id="12" creationId="{C5B61837-B68F-4B1D-8827-3C06B39EA9FF}"/>
          </ac:spMkLst>
        </pc:spChg>
        <pc:picChg chg="add mod">
          <ac:chgData name="Ivan Sudibyo" userId="5b4cb653d15fd8a1" providerId="LiveId" clId="{80950E5E-D358-4C63-A94B-2B5BEEB9A8F4}" dt="2023-02-27T11:41:22.175" v="2100" actId="14100"/>
          <ac:picMkLst>
            <pc:docMk/>
            <pc:sldMk cId="3402900345" sldId="309"/>
            <ac:picMk id="3" creationId="{D4F0F742-95B5-4A2E-B5C1-E112A59EF019}"/>
          </ac:picMkLst>
        </pc:picChg>
      </pc:sldChg>
      <pc:sldChg chg="addSp delSp modSp">
        <pc:chgData name="Ivan Sudibyo" userId="5b4cb653d15fd8a1" providerId="LiveId" clId="{80950E5E-D358-4C63-A94B-2B5BEEB9A8F4}" dt="2023-02-27T13:15:18.305" v="2254" actId="1076"/>
        <pc:sldMkLst>
          <pc:docMk/>
          <pc:sldMk cId="1428035911" sldId="310"/>
        </pc:sldMkLst>
        <pc:spChg chg="add mod">
          <ac:chgData name="Ivan Sudibyo" userId="5b4cb653d15fd8a1" providerId="LiveId" clId="{80950E5E-D358-4C63-A94B-2B5BEEB9A8F4}" dt="2023-02-27T13:15:18.305" v="2254" actId="1076"/>
          <ac:spMkLst>
            <pc:docMk/>
            <pc:sldMk cId="1428035911" sldId="310"/>
            <ac:spMk id="5" creationId="{71991C23-83FA-4C64-AA36-BF4321CF0497}"/>
          </ac:spMkLst>
        </pc:spChg>
        <pc:spChg chg="del mod">
          <ac:chgData name="Ivan Sudibyo" userId="5b4cb653d15fd8a1" providerId="LiveId" clId="{80950E5E-D358-4C63-A94B-2B5BEEB9A8F4}" dt="2023-02-27T13:15:12.875" v="2253" actId="478"/>
          <ac:spMkLst>
            <pc:docMk/>
            <pc:sldMk cId="1428035911" sldId="310"/>
            <ac:spMk id="11" creationId="{257959ED-99D0-478D-8E0D-0B897DB32D6A}"/>
          </ac:spMkLst>
        </pc:spChg>
      </pc:sldChg>
      <pc:sldChg chg="addSp delSp modSp new add mod">
        <pc:chgData name="Ivan Sudibyo" userId="5b4cb653d15fd8a1" providerId="LiveId" clId="{80950E5E-D358-4C63-A94B-2B5BEEB9A8F4}" dt="2023-02-27T14:48:52.963" v="2344" actId="1076"/>
        <pc:sldMkLst>
          <pc:docMk/>
          <pc:sldMk cId="1292293162" sldId="311"/>
        </pc:sldMkLst>
        <pc:spChg chg="mod">
          <ac:chgData name="Ivan Sudibyo" userId="5b4cb653d15fd8a1" providerId="LiveId" clId="{80950E5E-D358-4C63-A94B-2B5BEEB9A8F4}" dt="2023-02-27T10:37:39.393" v="23" actId="20577"/>
          <ac:spMkLst>
            <pc:docMk/>
            <pc:sldMk cId="1292293162" sldId="311"/>
            <ac:spMk id="2" creationId="{B99035CF-DAD6-4AB9-8BAE-1301898E7E56}"/>
          </ac:spMkLst>
        </pc:spChg>
        <pc:spChg chg="del">
          <ac:chgData name="Ivan Sudibyo" userId="5b4cb653d15fd8a1" providerId="LiveId" clId="{80950E5E-D358-4C63-A94B-2B5BEEB9A8F4}" dt="2023-02-27T10:37:52.337" v="27" actId="478"/>
          <ac:spMkLst>
            <pc:docMk/>
            <pc:sldMk cId="1292293162" sldId="311"/>
            <ac:spMk id="3" creationId="{3C166C77-94BF-4DAB-BE0F-8A709BFAFD40}"/>
          </ac:spMkLst>
        </pc:spChg>
        <pc:spChg chg="del">
          <ac:chgData name="Ivan Sudibyo" userId="5b4cb653d15fd8a1" providerId="LiveId" clId="{80950E5E-D358-4C63-A94B-2B5BEEB9A8F4}" dt="2023-02-27T10:37:43.393" v="24" actId="478"/>
          <ac:spMkLst>
            <pc:docMk/>
            <pc:sldMk cId="1292293162" sldId="311"/>
            <ac:spMk id="4" creationId="{FF15CFB3-DBDA-4DF3-91D2-8518CDBACB94}"/>
          </ac:spMkLst>
        </pc:spChg>
        <pc:spChg chg="del">
          <ac:chgData name="Ivan Sudibyo" userId="5b4cb653d15fd8a1" providerId="LiveId" clId="{80950E5E-D358-4C63-A94B-2B5BEEB9A8F4}" dt="2023-02-27T10:37:54.551" v="28" actId="478"/>
          <ac:spMkLst>
            <pc:docMk/>
            <pc:sldMk cId="1292293162" sldId="311"/>
            <ac:spMk id="5" creationId="{3CEBE090-8096-4E5A-9A74-4B6B308D57E5}"/>
          </ac:spMkLst>
        </pc:spChg>
        <pc:spChg chg="del">
          <ac:chgData name="Ivan Sudibyo" userId="5b4cb653d15fd8a1" providerId="LiveId" clId="{80950E5E-D358-4C63-A94B-2B5BEEB9A8F4}" dt="2023-02-27T10:37:49.849" v="26" actId="478"/>
          <ac:spMkLst>
            <pc:docMk/>
            <pc:sldMk cId="1292293162" sldId="311"/>
            <ac:spMk id="6" creationId="{529850F6-AED7-4A2B-B5E6-798AA0F0B902}"/>
          </ac:spMkLst>
        </pc:spChg>
        <pc:spChg chg="del">
          <ac:chgData name="Ivan Sudibyo" userId="5b4cb653d15fd8a1" providerId="LiveId" clId="{80950E5E-D358-4C63-A94B-2B5BEEB9A8F4}" dt="2023-02-27T10:37:47.428" v="25" actId="478"/>
          <ac:spMkLst>
            <pc:docMk/>
            <pc:sldMk cId="1292293162" sldId="311"/>
            <ac:spMk id="7" creationId="{D96C14C7-873B-4984-A92B-0614166609A1}"/>
          </ac:spMkLst>
        </pc:spChg>
        <pc:spChg chg="del">
          <ac:chgData name="Ivan Sudibyo" userId="5b4cb653d15fd8a1" providerId="LiveId" clId="{80950E5E-D358-4C63-A94B-2B5BEEB9A8F4}" dt="2023-02-27T10:37:57.208" v="29" actId="478"/>
          <ac:spMkLst>
            <pc:docMk/>
            <pc:sldMk cId="1292293162" sldId="311"/>
            <ac:spMk id="8" creationId="{9651C335-35ED-44B0-A4FF-6FCA3CDE8235}"/>
          </ac:spMkLst>
        </pc:spChg>
        <pc:spChg chg="add mod">
          <ac:chgData name="Ivan Sudibyo" userId="5b4cb653d15fd8a1" providerId="LiveId" clId="{80950E5E-D358-4C63-A94B-2B5BEEB9A8F4}" dt="2023-02-27T11:43:36.645" v="2185" actId="20577"/>
          <ac:spMkLst>
            <pc:docMk/>
            <pc:sldMk cId="1292293162" sldId="311"/>
            <ac:spMk id="11" creationId="{E88FC1D6-3F5A-4FA1-893A-DD6EC299208E}"/>
          </ac:spMkLst>
        </pc:spChg>
        <pc:graphicFrameChg chg="add del">
          <ac:chgData name="Ivan Sudibyo" userId="5b4cb653d15fd8a1" providerId="LiveId" clId="{80950E5E-D358-4C63-A94B-2B5BEEB9A8F4}" dt="2023-02-27T14:48:37.534" v="2338" actId="478"/>
          <ac:graphicFrameMkLst>
            <pc:docMk/>
            <pc:sldMk cId="1292293162" sldId="311"/>
            <ac:graphicFrameMk id="5" creationId="{93EB1249-725E-434E-86B9-64F424D96224}"/>
          </ac:graphicFrameMkLst>
        </pc:graphicFrameChg>
        <pc:graphicFrameChg chg="add">
          <ac:chgData name="Ivan Sudibyo" userId="5b4cb653d15fd8a1" providerId="LiveId" clId="{80950E5E-D358-4C63-A94B-2B5BEEB9A8F4}" dt="2023-02-27T14:48:45.554" v="2341"/>
          <ac:graphicFrameMkLst>
            <pc:docMk/>
            <pc:sldMk cId="1292293162" sldId="311"/>
            <ac:graphicFrameMk id="6" creationId="{93EB1249-725E-434E-86B9-64F424D96224}"/>
          </ac:graphicFrameMkLst>
        </pc:graphicFrameChg>
        <pc:graphicFrameChg chg="add mod">
          <ac:chgData name="Ivan Sudibyo" userId="5b4cb653d15fd8a1" providerId="LiveId" clId="{80950E5E-D358-4C63-A94B-2B5BEEB9A8F4}" dt="2023-02-27T14:48:52.963" v="2344" actId="1076"/>
          <ac:graphicFrameMkLst>
            <pc:docMk/>
            <pc:sldMk cId="1292293162" sldId="311"/>
            <ac:graphicFrameMk id="7" creationId="{93EB1249-725E-434E-86B9-64F424D96224}"/>
          </ac:graphicFrameMkLst>
        </pc:graphicFrameChg>
        <pc:graphicFrameChg chg="add">
          <ac:chgData name="Ivan Sudibyo" userId="5b4cb653d15fd8a1" providerId="LiveId" clId="{80950E5E-D358-4C63-A94B-2B5BEEB9A8F4}" dt="2023-02-27T10:37:58.688" v="31"/>
          <ac:graphicFrameMkLst>
            <pc:docMk/>
            <pc:sldMk cId="1292293162" sldId="311"/>
            <ac:graphicFrameMk id="9" creationId="{93EB1249-725E-434E-86B9-64F424D96224}"/>
          </ac:graphicFrameMkLst>
        </pc:graphicFrameChg>
        <pc:graphicFrameChg chg="add del mod">
          <ac:chgData name="Ivan Sudibyo" userId="5b4cb653d15fd8a1" providerId="LiveId" clId="{80950E5E-D358-4C63-A94B-2B5BEEB9A8F4}" dt="2023-02-27T14:48:43.672" v="2339" actId="478"/>
          <ac:graphicFrameMkLst>
            <pc:docMk/>
            <pc:sldMk cId="1292293162" sldId="311"/>
            <ac:graphicFrameMk id="10" creationId="{93EB1249-725E-434E-86B9-64F424D96224}"/>
          </ac:graphicFrameMkLst>
        </pc:graphicFrameChg>
      </pc:sldChg>
      <pc:sldChg chg="new add del">
        <pc:chgData name="Ivan Sudibyo" userId="5b4cb653d15fd8a1" providerId="LiveId" clId="{80950E5E-D358-4C63-A94B-2B5BEEB9A8F4}" dt="2023-02-27T10:39:29.056" v="95" actId="47"/>
        <pc:sldMkLst>
          <pc:docMk/>
          <pc:sldMk cId="1536220261" sldId="312"/>
        </pc:sldMkLst>
      </pc:sldChg>
      <pc:sldChg chg="addSp delSp modSp add mod ord">
        <pc:chgData name="Ivan Sudibyo" userId="5b4cb653d15fd8a1" providerId="LiveId" clId="{80950E5E-D358-4C63-A94B-2B5BEEB9A8F4}" dt="2023-02-27T14:48:20.891" v="2335" actId="1076"/>
        <pc:sldMkLst>
          <pc:docMk/>
          <pc:sldMk cId="3239115498" sldId="313"/>
        </pc:sldMkLst>
        <pc:spChg chg="del mod">
          <ac:chgData name="Ivan Sudibyo" userId="5b4cb653d15fd8a1" providerId="LiveId" clId="{80950E5E-D358-4C63-A94B-2B5BEEB9A8F4}" dt="2023-02-27T11:07:43.293" v="1617" actId="478"/>
          <ac:spMkLst>
            <pc:docMk/>
            <pc:sldMk cId="3239115498" sldId="313"/>
            <ac:spMk id="2" creationId="{B99035CF-DAD6-4AB9-8BAE-1301898E7E56}"/>
          </ac:spMkLst>
        </pc:spChg>
        <pc:spChg chg="add del mod">
          <ac:chgData name="Ivan Sudibyo" userId="5b4cb653d15fd8a1" providerId="LiveId" clId="{80950E5E-D358-4C63-A94B-2B5BEEB9A8F4}" dt="2023-02-27T11:07:53.363" v="1619" actId="478"/>
          <ac:spMkLst>
            <pc:docMk/>
            <pc:sldMk cId="3239115498" sldId="313"/>
            <ac:spMk id="4" creationId="{3FDA357F-252E-4E01-BE68-E9066EE2D2B4}"/>
          </ac:spMkLst>
        </pc:spChg>
        <pc:spChg chg="add mod">
          <ac:chgData name="Ivan Sudibyo" userId="5b4cb653d15fd8a1" providerId="LiveId" clId="{80950E5E-D358-4C63-A94B-2B5BEEB9A8F4}" dt="2023-02-27T11:07:56.384" v="1620" actId="1076"/>
          <ac:spMkLst>
            <pc:docMk/>
            <pc:sldMk cId="3239115498" sldId="313"/>
            <ac:spMk id="7" creationId="{6A3D9A43-D648-45C6-96F2-E0F80BD2A502}"/>
          </ac:spMkLst>
        </pc:spChg>
        <pc:spChg chg="mod">
          <ac:chgData name="Ivan Sudibyo" userId="5b4cb653d15fd8a1" providerId="LiveId" clId="{80950E5E-D358-4C63-A94B-2B5BEEB9A8F4}" dt="2023-02-27T11:42:48.449" v="2157" actId="20577"/>
          <ac:spMkLst>
            <pc:docMk/>
            <pc:sldMk cId="3239115498" sldId="313"/>
            <ac:spMk id="11" creationId="{E88FC1D6-3F5A-4FA1-893A-DD6EC299208E}"/>
          </ac:spMkLst>
        </pc:spChg>
        <pc:graphicFrameChg chg="add mod">
          <ac:chgData name="Ivan Sudibyo" userId="5b4cb653d15fd8a1" providerId="LiveId" clId="{80950E5E-D358-4C63-A94B-2B5BEEB9A8F4}" dt="2023-02-27T14:47:58.111" v="2322" actId="1076"/>
          <ac:graphicFrameMkLst>
            <pc:docMk/>
            <pc:sldMk cId="3239115498" sldId="313"/>
            <ac:graphicFrameMk id="5" creationId="{C8A49800-3715-46A1-A621-6CF3EEE3B864}"/>
          </ac:graphicFrameMkLst>
        </pc:graphicFrameChg>
        <pc:graphicFrameChg chg="add del mod">
          <ac:chgData name="Ivan Sudibyo" userId="5b4cb653d15fd8a1" providerId="LiveId" clId="{80950E5E-D358-4C63-A94B-2B5BEEB9A8F4}" dt="2023-02-27T14:48:10.394" v="2330" actId="478"/>
          <ac:graphicFrameMkLst>
            <pc:docMk/>
            <pc:sldMk cId="3239115498" sldId="313"/>
            <ac:graphicFrameMk id="6" creationId="{C8A49800-3715-46A1-A621-6CF3EEE3B864}"/>
          </ac:graphicFrameMkLst>
        </pc:graphicFrameChg>
        <pc:graphicFrameChg chg="add">
          <ac:chgData name="Ivan Sudibyo" userId="5b4cb653d15fd8a1" providerId="LiveId" clId="{80950E5E-D358-4C63-A94B-2B5BEEB9A8F4}" dt="2023-02-27T14:48:12.117" v="2332"/>
          <ac:graphicFrameMkLst>
            <pc:docMk/>
            <pc:sldMk cId="3239115498" sldId="313"/>
            <ac:graphicFrameMk id="8" creationId="{C8A49800-3715-46A1-A621-6CF3EEE3B864}"/>
          </ac:graphicFrameMkLst>
        </pc:graphicFrameChg>
        <pc:graphicFrameChg chg="add mod">
          <ac:chgData name="Ivan Sudibyo" userId="5b4cb653d15fd8a1" providerId="LiveId" clId="{80950E5E-D358-4C63-A94B-2B5BEEB9A8F4}" dt="2023-02-27T14:48:20.891" v="2335" actId="1076"/>
          <ac:graphicFrameMkLst>
            <pc:docMk/>
            <pc:sldMk cId="3239115498" sldId="313"/>
            <ac:graphicFrameMk id="9" creationId="{C8A49800-3715-46A1-A621-6CF3EEE3B864}"/>
          </ac:graphicFrameMkLst>
        </pc:graphicFrameChg>
        <pc:graphicFrameChg chg="del">
          <ac:chgData name="Ivan Sudibyo" userId="5b4cb653d15fd8a1" providerId="LiveId" clId="{80950E5E-D358-4C63-A94B-2B5BEEB9A8F4}" dt="2023-02-27T10:39:34.434" v="96" actId="478"/>
          <ac:graphicFrameMkLst>
            <pc:docMk/>
            <pc:sldMk cId="3239115498" sldId="313"/>
            <ac:graphicFrameMk id="10" creationId="{93EB1249-725E-434E-86B9-64F424D96224}"/>
          </ac:graphicFrameMkLst>
        </pc:graphicFrameChg>
      </pc:sldChg>
      <pc:sldChg chg="addSp delSp modSp add mod">
        <pc:chgData name="Ivan Sudibyo" userId="5b4cb653d15fd8a1" providerId="LiveId" clId="{80950E5E-D358-4C63-A94B-2B5BEEB9A8F4}" dt="2023-02-27T14:50:37.422" v="2363" actId="14100"/>
        <pc:sldMkLst>
          <pc:docMk/>
          <pc:sldMk cId="3915014428" sldId="314"/>
        </pc:sldMkLst>
        <pc:spChg chg="mod">
          <ac:chgData name="Ivan Sudibyo" userId="5b4cb653d15fd8a1" providerId="LiveId" clId="{80950E5E-D358-4C63-A94B-2B5BEEB9A8F4}" dt="2023-02-27T14:48:03.917" v="2327" actId="14100"/>
          <ac:spMkLst>
            <pc:docMk/>
            <pc:sldMk cId="3915014428" sldId="314"/>
            <ac:spMk id="2" creationId="{B99035CF-DAD6-4AB9-8BAE-1301898E7E56}"/>
          </ac:spMkLst>
        </pc:spChg>
        <pc:spChg chg="mod">
          <ac:chgData name="Ivan Sudibyo" userId="5b4cb653d15fd8a1" providerId="LiveId" clId="{80950E5E-D358-4C63-A94B-2B5BEEB9A8F4}" dt="2023-02-27T14:31:15.720" v="2279" actId="20577"/>
          <ac:spMkLst>
            <pc:docMk/>
            <pc:sldMk cId="3915014428" sldId="314"/>
            <ac:spMk id="11" creationId="{E88FC1D6-3F5A-4FA1-893A-DD6EC299208E}"/>
          </ac:spMkLst>
        </pc:spChg>
        <pc:graphicFrameChg chg="add del mod">
          <ac:chgData name="Ivan Sudibyo" userId="5b4cb653d15fd8a1" providerId="LiveId" clId="{80950E5E-D358-4C63-A94B-2B5BEEB9A8F4}" dt="2023-02-27T14:49:34.254" v="2345" actId="478"/>
          <ac:graphicFrameMkLst>
            <pc:docMk/>
            <pc:sldMk cId="3915014428" sldId="314"/>
            <ac:graphicFrameMk id="5" creationId="{0CB9A440-A7C6-4A68-93F2-BE40F1567779}"/>
          </ac:graphicFrameMkLst>
        </pc:graphicFrameChg>
        <pc:graphicFrameChg chg="del">
          <ac:chgData name="Ivan Sudibyo" userId="5b4cb653d15fd8a1" providerId="LiveId" clId="{80950E5E-D358-4C63-A94B-2B5BEEB9A8F4}" dt="2023-02-27T10:42:01.366" v="175" actId="478"/>
          <ac:graphicFrameMkLst>
            <pc:docMk/>
            <pc:sldMk cId="3915014428" sldId="314"/>
            <ac:graphicFrameMk id="6" creationId="{C8A49800-3715-46A1-A621-6CF3EEE3B864}"/>
          </ac:graphicFrameMkLst>
        </pc:graphicFrameChg>
        <pc:picChg chg="add del mod">
          <ac:chgData name="Ivan Sudibyo" userId="5b4cb653d15fd8a1" providerId="LiveId" clId="{80950E5E-D358-4C63-A94B-2B5BEEB9A8F4}" dt="2023-02-27T14:49:45.951" v="2349" actId="478"/>
          <ac:picMkLst>
            <pc:docMk/>
            <pc:sldMk cId="3915014428" sldId="314"/>
            <ac:picMk id="1026" creationId="{0F5B8315-80B8-4176-BB6B-B86BABB76A8D}"/>
          </ac:picMkLst>
        </pc:picChg>
        <pc:picChg chg="add del">
          <ac:chgData name="Ivan Sudibyo" userId="5b4cb653d15fd8a1" providerId="LiveId" clId="{80950E5E-D358-4C63-A94B-2B5BEEB9A8F4}" dt="2023-02-27T14:49:45.951" v="2349" actId="478"/>
          <ac:picMkLst>
            <pc:docMk/>
            <pc:sldMk cId="3915014428" sldId="314"/>
            <ac:picMk id="1028" creationId="{988B43A5-1849-477F-94BA-24E390D93AA1}"/>
          </ac:picMkLst>
        </pc:picChg>
        <pc:picChg chg="add mod">
          <ac:chgData name="Ivan Sudibyo" userId="5b4cb653d15fd8a1" providerId="LiveId" clId="{80950E5E-D358-4C63-A94B-2B5BEEB9A8F4}" dt="2023-02-27T14:50:37.422" v="2363" actId="14100"/>
          <ac:picMkLst>
            <pc:docMk/>
            <pc:sldMk cId="3915014428" sldId="314"/>
            <ac:picMk id="1030" creationId="{5DD10C29-8E65-4317-9C6C-3D4C5567F813}"/>
          </ac:picMkLst>
        </pc:picChg>
      </pc:sldChg>
      <pc:sldChg chg="add del">
        <pc:chgData name="Ivan Sudibyo" userId="5b4cb653d15fd8a1" providerId="LiveId" clId="{80950E5E-D358-4C63-A94B-2B5BEEB9A8F4}" dt="2023-02-27T10:39:47.200" v="103"/>
        <pc:sldMkLst>
          <pc:docMk/>
          <pc:sldMk cId="4014826951" sldId="314"/>
        </pc:sldMkLst>
      </pc:sldChg>
      <pc:sldChg chg="addSp delSp modSp new add mod">
        <pc:chgData name="Ivan Sudibyo" userId="5b4cb653d15fd8a1" providerId="LiveId" clId="{80950E5E-D358-4C63-A94B-2B5BEEB9A8F4}" dt="2023-02-27T14:51:03.183" v="2367" actId="1076"/>
        <pc:sldMkLst>
          <pc:docMk/>
          <pc:sldMk cId="3891037622" sldId="315"/>
        </pc:sldMkLst>
        <pc:spChg chg="del mod">
          <ac:chgData name="Ivan Sudibyo" userId="5b4cb653d15fd8a1" providerId="LiveId" clId="{80950E5E-D358-4C63-A94B-2B5BEEB9A8F4}" dt="2023-02-27T11:08:01.474" v="1621" actId="478"/>
          <ac:spMkLst>
            <pc:docMk/>
            <pc:sldMk cId="3891037622" sldId="315"/>
            <ac:spMk id="2" creationId="{E529C357-4086-4B50-B13D-42A2C92A0A9D}"/>
          </ac:spMkLst>
        </pc:spChg>
        <pc:spChg chg="del">
          <ac:chgData name="Ivan Sudibyo" userId="5b4cb653d15fd8a1" providerId="LiveId" clId="{80950E5E-D358-4C63-A94B-2B5BEEB9A8F4}" dt="2023-02-27T10:44:28.276" v="275" actId="478"/>
          <ac:spMkLst>
            <pc:docMk/>
            <pc:sldMk cId="3891037622" sldId="315"/>
            <ac:spMk id="3" creationId="{8A7F1CDB-EFDA-46B3-B8BC-072BEFE07223}"/>
          </ac:spMkLst>
        </pc:spChg>
        <pc:spChg chg="del">
          <ac:chgData name="Ivan Sudibyo" userId="5b4cb653d15fd8a1" providerId="LiveId" clId="{80950E5E-D358-4C63-A94B-2B5BEEB9A8F4}" dt="2023-02-27T10:44:23.347" v="273" actId="478"/>
          <ac:spMkLst>
            <pc:docMk/>
            <pc:sldMk cId="3891037622" sldId="315"/>
            <ac:spMk id="4" creationId="{CEE3A9E4-DE10-49FA-BD44-4B665E60DD01}"/>
          </ac:spMkLst>
        </pc:spChg>
        <pc:spChg chg="del">
          <ac:chgData name="Ivan Sudibyo" userId="5b4cb653d15fd8a1" providerId="LiveId" clId="{80950E5E-D358-4C63-A94B-2B5BEEB9A8F4}" dt="2023-02-27T10:44:33.371" v="277" actId="478"/>
          <ac:spMkLst>
            <pc:docMk/>
            <pc:sldMk cId="3891037622" sldId="315"/>
            <ac:spMk id="5" creationId="{415B3CC6-FD92-4FD9-8994-3AA2F387616C}"/>
          </ac:spMkLst>
        </pc:spChg>
        <pc:spChg chg="del">
          <ac:chgData name="Ivan Sudibyo" userId="5b4cb653d15fd8a1" providerId="LiveId" clId="{80950E5E-D358-4C63-A94B-2B5BEEB9A8F4}" dt="2023-02-27T10:44:30.767" v="276" actId="478"/>
          <ac:spMkLst>
            <pc:docMk/>
            <pc:sldMk cId="3891037622" sldId="315"/>
            <ac:spMk id="6" creationId="{B574E956-115F-469D-A4A5-59F130410ACD}"/>
          </ac:spMkLst>
        </pc:spChg>
        <pc:spChg chg="del">
          <ac:chgData name="Ivan Sudibyo" userId="5b4cb653d15fd8a1" providerId="LiveId" clId="{80950E5E-D358-4C63-A94B-2B5BEEB9A8F4}" dt="2023-02-27T10:44:25.941" v="274" actId="478"/>
          <ac:spMkLst>
            <pc:docMk/>
            <pc:sldMk cId="3891037622" sldId="315"/>
            <ac:spMk id="7" creationId="{6877A219-1A67-4476-9169-461F53BC1714}"/>
          </ac:spMkLst>
        </pc:spChg>
        <pc:spChg chg="del">
          <ac:chgData name="Ivan Sudibyo" userId="5b4cb653d15fd8a1" providerId="LiveId" clId="{80950E5E-D358-4C63-A94B-2B5BEEB9A8F4}" dt="2023-02-27T10:44:35.568" v="278" actId="478"/>
          <ac:spMkLst>
            <pc:docMk/>
            <pc:sldMk cId="3891037622" sldId="315"/>
            <ac:spMk id="8" creationId="{1151704A-7B56-4C51-B900-B68F41E1F846}"/>
          </ac:spMkLst>
        </pc:spChg>
        <pc:spChg chg="add mod">
          <ac:chgData name="Ivan Sudibyo" userId="5b4cb653d15fd8a1" providerId="LiveId" clId="{80950E5E-D358-4C63-A94B-2B5BEEB9A8F4}" dt="2023-02-27T14:31:22.601" v="2290" actId="20577"/>
          <ac:spMkLst>
            <pc:docMk/>
            <pc:sldMk cId="3891037622" sldId="315"/>
            <ac:spMk id="10" creationId="{3DE42A73-B486-48E1-8C14-01166C12F72E}"/>
          </ac:spMkLst>
        </pc:spChg>
        <pc:spChg chg="add del mod">
          <ac:chgData name="Ivan Sudibyo" userId="5b4cb653d15fd8a1" providerId="LiveId" clId="{80950E5E-D358-4C63-A94B-2B5BEEB9A8F4}" dt="2023-02-27T11:08:04.182" v="1622" actId="478"/>
          <ac:spMkLst>
            <pc:docMk/>
            <pc:sldMk cId="3891037622" sldId="315"/>
            <ac:spMk id="13" creationId="{D6A5AC8F-0634-4252-BBEE-93F196BACECD}"/>
          </ac:spMkLst>
        </pc:spChg>
        <pc:spChg chg="add mod">
          <ac:chgData name="Ivan Sudibyo" userId="5b4cb653d15fd8a1" providerId="LiveId" clId="{80950E5E-D358-4C63-A94B-2B5BEEB9A8F4}" dt="2023-02-27T14:47:59.896" v="2325" actId="14100"/>
          <ac:spMkLst>
            <pc:docMk/>
            <pc:sldMk cId="3891037622" sldId="315"/>
            <ac:spMk id="14" creationId="{2CB11753-4251-42A4-A7BA-3FABB5F2DE3A}"/>
          </ac:spMkLst>
        </pc:spChg>
        <pc:graphicFrameChg chg="add del mod">
          <ac:chgData name="Ivan Sudibyo" userId="5b4cb653d15fd8a1" providerId="LiveId" clId="{80950E5E-D358-4C63-A94B-2B5BEEB9A8F4}" dt="2023-02-27T10:50:53.276" v="393" actId="478"/>
          <ac:graphicFrameMkLst>
            <pc:docMk/>
            <pc:sldMk cId="3891037622" sldId="315"/>
            <ac:graphicFrameMk id="9" creationId="{BF80E9B9-35D1-407B-AFAB-1C96089614CE}"/>
          </ac:graphicFrameMkLst>
        </pc:graphicFrameChg>
        <pc:graphicFrameChg chg="add del mod">
          <ac:chgData name="Ivan Sudibyo" userId="5b4cb653d15fd8a1" providerId="LiveId" clId="{80950E5E-D358-4C63-A94B-2B5BEEB9A8F4}" dt="2023-02-27T14:50:16.186" v="2354" actId="478"/>
          <ac:graphicFrameMkLst>
            <pc:docMk/>
            <pc:sldMk cId="3891037622" sldId="315"/>
            <ac:graphicFrameMk id="11" creationId="{BF80E9B9-35D1-407B-AFAB-1C96089614CE}"/>
          </ac:graphicFrameMkLst>
        </pc:graphicFrameChg>
        <pc:picChg chg="add del mod">
          <ac:chgData name="Ivan Sudibyo" userId="5b4cb653d15fd8a1" providerId="LiveId" clId="{80950E5E-D358-4C63-A94B-2B5BEEB9A8F4}" dt="2023-02-27T14:50:25.138" v="2360" actId="478"/>
          <ac:picMkLst>
            <pc:docMk/>
            <pc:sldMk cId="3891037622" sldId="315"/>
            <ac:picMk id="2050" creationId="{7C96F372-5CCC-4E08-A475-1EA87FCA6A34}"/>
          </ac:picMkLst>
        </pc:picChg>
        <pc:picChg chg="add mod">
          <ac:chgData name="Ivan Sudibyo" userId="5b4cb653d15fd8a1" providerId="LiveId" clId="{80950E5E-D358-4C63-A94B-2B5BEEB9A8F4}" dt="2023-02-27T14:51:03.183" v="2367" actId="1076"/>
          <ac:picMkLst>
            <pc:docMk/>
            <pc:sldMk cId="3891037622" sldId="315"/>
            <ac:picMk id="2052" creationId="{67264270-2F93-4151-A78C-568211D28731}"/>
          </ac:picMkLst>
        </pc:picChg>
      </pc:sldChg>
      <pc:sldChg chg="modSp add del">
        <pc:chgData name="Ivan Sudibyo" userId="5b4cb653d15fd8a1" providerId="LiveId" clId="{80950E5E-D358-4C63-A94B-2B5BEEB9A8F4}" dt="2023-02-27T10:49:36.540" v="390" actId="47"/>
        <pc:sldMkLst>
          <pc:docMk/>
          <pc:sldMk cId="3212660633" sldId="316"/>
        </pc:sldMkLst>
        <pc:graphicFrameChg chg="mod">
          <ac:chgData name="Ivan Sudibyo" userId="5b4cb653d15fd8a1" providerId="LiveId" clId="{80950E5E-D358-4C63-A94B-2B5BEEB9A8F4}" dt="2023-02-27T10:48:57.777" v="388"/>
          <ac:graphicFrameMkLst>
            <pc:docMk/>
            <pc:sldMk cId="3212660633" sldId="316"/>
            <ac:graphicFrameMk id="9" creationId="{BF80E9B9-35D1-407B-AFAB-1C96089614CE}"/>
          </ac:graphicFrameMkLst>
        </pc:graphicFrameChg>
      </pc:sldChg>
      <pc:sldChg chg="addSp delSp modSp new add mod">
        <pc:chgData name="Ivan Sudibyo" userId="5b4cb653d15fd8a1" providerId="LiveId" clId="{80950E5E-D358-4C63-A94B-2B5BEEB9A8F4}" dt="2023-02-27T14:50:55.851" v="2366" actId="1076"/>
        <pc:sldMkLst>
          <pc:docMk/>
          <pc:sldMk cId="812753528" sldId="317"/>
        </pc:sldMkLst>
        <pc:spChg chg="del mod">
          <ac:chgData name="Ivan Sudibyo" userId="5b4cb653d15fd8a1" providerId="LiveId" clId="{80950E5E-D358-4C63-A94B-2B5BEEB9A8F4}" dt="2023-02-27T11:08:10.122" v="1624" actId="478"/>
          <ac:spMkLst>
            <pc:docMk/>
            <pc:sldMk cId="812753528" sldId="317"/>
            <ac:spMk id="2" creationId="{A9E613C3-5684-43C9-B015-11999350F744}"/>
          </ac:spMkLst>
        </pc:spChg>
        <pc:spChg chg="del">
          <ac:chgData name="Ivan Sudibyo" userId="5b4cb653d15fd8a1" providerId="LiveId" clId="{80950E5E-D358-4C63-A94B-2B5BEEB9A8F4}" dt="2023-02-27T10:47:58.273" v="345" actId="478"/>
          <ac:spMkLst>
            <pc:docMk/>
            <pc:sldMk cId="812753528" sldId="317"/>
            <ac:spMk id="3" creationId="{3A729D76-0F2B-405C-AF5C-5041E4F75B66}"/>
          </ac:spMkLst>
        </pc:spChg>
        <pc:spChg chg="del">
          <ac:chgData name="Ivan Sudibyo" userId="5b4cb653d15fd8a1" providerId="LiveId" clId="{80950E5E-D358-4C63-A94B-2B5BEEB9A8F4}" dt="2023-02-27T10:47:41.381" v="339" actId="478"/>
          <ac:spMkLst>
            <pc:docMk/>
            <pc:sldMk cId="812753528" sldId="317"/>
            <ac:spMk id="4" creationId="{8EDCC9B6-8851-4765-8DB0-4C5AC804AC70}"/>
          </ac:spMkLst>
        </pc:spChg>
        <pc:spChg chg="del">
          <ac:chgData name="Ivan Sudibyo" userId="5b4cb653d15fd8a1" providerId="LiveId" clId="{80950E5E-D358-4C63-A94B-2B5BEEB9A8F4}" dt="2023-02-27T10:47:46.377" v="341" actId="478"/>
          <ac:spMkLst>
            <pc:docMk/>
            <pc:sldMk cId="812753528" sldId="317"/>
            <ac:spMk id="5" creationId="{6A12955E-354C-46BD-975B-783A1256283C}"/>
          </ac:spMkLst>
        </pc:spChg>
        <pc:spChg chg="del">
          <ac:chgData name="Ivan Sudibyo" userId="5b4cb653d15fd8a1" providerId="LiveId" clId="{80950E5E-D358-4C63-A94B-2B5BEEB9A8F4}" dt="2023-02-27T10:47:54.962" v="344" actId="478"/>
          <ac:spMkLst>
            <pc:docMk/>
            <pc:sldMk cId="812753528" sldId="317"/>
            <ac:spMk id="6" creationId="{A6108EB6-489E-4DD4-AE61-91C3674F38A3}"/>
          </ac:spMkLst>
        </pc:spChg>
        <pc:spChg chg="del">
          <ac:chgData name="Ivan Sudibyo" userId="5b4cb653d15fd8a1" providerId="LiveId" clId="{80950E5E-D358-4C63-A94B-2B5BEEB9A8F4}" dt="2023-02-27T10:47:43.782" v="340" actId="478"/>
          <ac:spMkLst>
            <pc:docMk/>
            <pc:sldMk cId="812753528" sldId="317"/>
            <ac:spMk id="7" creationId="{76359AD3-F5FF-469C-BA50-7B406D6C6D33}"/>
          </ac:spMkLst>
        </pc:spChg>
        <pc:spChg chg="del">
          <ac:chgData name="Ivan Sudibyo" userId="5b4cb653d15fd8a1" providerId="LiveId" clId="{80950E5E-D358-4C63-A94B-2B5BEEB9A8F4}" dt="2023-02-27T10:47:48.935" v="342" actId="478"/>
          <ac:spMkLst>
            <pc:docMk/>
            <pc:sldMk cId="812753528" sldId="317"/>
            <ac:spMk id="8" creationId="{3D8C54A0-5F00-4A74-AC73-F42BF724E9DF}"/>
          </ac:spMkLst>
        </pc:spChg>
        <pc:spChg chg="add mod">
          <ac:chgData name="Ivan Sudibyo" userId="5b4cb653d15fd8a1" providerId="LiveId" clId="{80950E5E-D358-4C63-A94B-2B5BEEB9A8F4}" dt="2023-02-27T10:48:39.904" v="386" actId="20577"/>
          <ac:spMkLst>
            <pc:docMk/>
            <pc:sldMk cId="812753528" sldId="317"/>
            <ac:spMk id="10" creationId="{8D11B4A3-8BDB-4778-9CAC-29EECF8755C4}"/>
          </ac:spMkLst>
        </pc:spChg>
        <pc:spChg chg="add del mod">
          <ac:chgData name="Ivan Sudibyo" userId="5b4cb653d15fd8a1" providerId="LiveId" clId="{80950E5E-D358-4C63-A94B-2B5BEEB9A8F4}" dt="2023-02-27T11:08:13.751" v="1625" actId="478"/>
          <ac:spMkLst>
            <pc:docMk/>
            <pc:sldMk cId="812753528" sldId="317"/>
            <ac:spMk id="13" creationId="{BBDCBF3B-CE88-4A2C-90AF-80CC88B6C2F6}"/>
          </ac:spMkLst>
        </pc:spChg>
        <pc:spChg chg="add">
          <ac:chgData name="Ivan Sudibyo" userId="5b4cb653d15fd8a1" providerId="LiveId" clId="{80950E5E-D358-4C63-A94B-2B5BEEB9A8F4}" dt="2023-02-27T11:08:14.609" v="1626"/>
          <ac:spMkLst>
            <pc:docMk/>
            <pc:sldMk cId="812753528" sldId="317"/>
            <ac:spMk id="14" creationId="{17FF5F04-A23A-4EC7-966C-6C6C6318078F}"/>
          </ac:spMkLst>
        </pc:spChg>
        <pc:graphicFrameChg chg="add del mod">
          <ac:chgData name="Ivan Sudibyo" userId="5b4cb653d15fd8a1" providerId="LiveId" clId="{80950E5E-D358-4C63-A94B-2B5BEEB9A8F4}" dt="2023-02-27T10:51:22.616" v="397" actId="478"/>
          <ac:graphicFrameMkLst>
            <pc:docMk/>
            <pc:sldMk cId="812753528" sldId="317"/>
            <ac:graphicFrameMk id="9" creationId="{B8C87078-3BB6-467E-9FED-A8208AD699C1}"/>
          </ac:graphicFrameMkLst>
        </pc:graphicFrameChg>
        <pc:graphicFrameChg chg="add del mod">
          <ac:chgData name="Ivan Sudibyo" userId="5b4cb653d15fd8a1" providerId="LiveId" clId="{80950E5E-D358-4C63-A94B-2B5BEEB9A8F4}" dt="2023-02-27T14:50:50.604" v="2364" actId="478"/>
          <ac:graphicFrameMkLst>
            <pc:docMk/>
            <pc:sldMk cId="812753528" sldId="317"/>
            <ac:graphicFrameMk id="11" creationId="{B8C87078-3BB6-467E-9FED-A8208AD699C1}"/>
          </ac:graphicFrameMkLst>
        </pc:graphicFrameChg>
        <pc:picChg chg="add mod">
          <ac:chgData name="Ivan Sudibyo" userId="5b4cb653d15fd8a1" providerId="LiveId" clId="{80950E5E-D358-4C63-A94B-2B5BEEB9A8F4}" dt="2023-02-27T14:50:55.851" v="2366" actId="1076"/>
          <ac:picMkLst>
            <pc:docMk/>
            <pc:sldMk cId="812753528" sldId="317"/>
            <ac:picMk id="3074" creationId="{20297E7E-3DC6-49E2-B125-4F27BD3DD723}"/>
          </ac:picMkLst>
        </pc:picChg>
      </pc:sldChg>
      <pc:sldChg chg="addSp delSp modSp add del">
        <pc:chgData name="Ivan Sudibyo" userId="5b4cb653d15fd8a1" providerId="LiveId" clId="{80950E5E-D358-4C63-A94B-2B5BEEB9A8F4}" dt="2023-02-27T13:15:42.363" v="2261" actId="2696"/>
        <pc:sldMkLst>
          <pc:docMk/>
          <pc:sldMk cId="37407728" sldId="318"/>
        </pc:sldMkLst>
        <pc:spChg chg="del">
          <ac:chgData name="Ivan Sudibyo" userId="5b4cb653d15fd8a1" providerId="LiveId" clId="{80950E5E-D358-4C63-A94B-2B5BEEB9A8F4}" dt="2023-02-27T10:52:52.044" v="410" actId="478"/>
          <ac:spMkLst>
            <pc:docMk/>
            <pc:sldMk cId="37407728" sldId="318"/>
            <ac:spMk id="2" creationId="{A9E613C3-5684-43C9-B015-11999350F744}"/>
          </ac:spMkLst>
        </pc:spChg>
        <pc:spChg chg="add mod">
          <ac:chgData name="Ivan Sudibyo" userId="5b4cb653d15fd8a1" providerId="LiveId" clId="{80950E5E-D358-4C63-A94B-2B5BEEB9A8F4}" dt="2023-02-27T13:15:34.360" v="2257" actId="1076"/>
          <ac:spMkLst>
            <pc:docMk/>
            <pc:sldMk cId="37407728" sldId="318"/>
            <ac:spMk id="5" creationId="{F121E6A3-F1C6-4101-94F4-43B94C250114}"/>
          </ac:spMkLst>
        </pc:spChg>
        <pc:spChg chg="add del mod">
          <ac:chgData name="Ivan Sudibyo" userId="5b4cb653d15fd8a1" providerId="LiveId" clId="{80950E5E-D358-4C63-A94B-2B5BEEB9A8F4}" dt="2023-02-27T10:52:54.755" v="411" actId="478"/>
          <ac:spMkLst>
            <pc:docMk/>
            <pc:sldMk cId="37407728" sldId="318"/>
            <ac:spMk id="6" creationId="{7265E67C-3EC1-4538-A511-6C40D4B5D444}"/>
          </ac:spMkLst>
        </pc:spChg>
        <pc:spChg chg="mod">
          <ac:chgData name="Ivan Sudibyo" userId="5b4cb653d15fd8a1" providerId="LiveId" clId="{80950E5E-D358-4C63-A94B-2B5BEEB9A8F4}" dt="2023-02-27T10:53:30.983" v="476" actId="20577"/>
          <ac:spMkLst>
            <pc:docMk/>
            <pc:sldMk cId="37407728" sldId="318"/>
            <ac:spMk id="10" creationId="{8D11B4A3-8BDB-4778-9CAC-29EECF8755C4}"/>
          </ac:spMkLst>
        </pc:spChg>
        <pc:graphicFrameChg chg="del">
          <ac:chgData name="Ivan Sudibyo" userId="5b4cb653d15fd8a1" providerId="LiveId" clId="{80950E5E-D358-4C63-A94B-2B5BEEB9A8F4}" dt="2023-02-27T10:52:33.283" v="405" actId="478"/>
          <ac:graphicFrameMkLst>
            <pc:docMk/>
            <pc:sldMk cId="37407728" sldId="318"/>
            <ac:graphicFrameMk id="11" creationId="{B8C87078-3BB6-467E-9FED-A8208AD699C1}"/>
          </ac:graphicFrameMkLst>
        </pc:graphicFrameChg>
        <pc:picChg chg="add mod">
          <ac:chgData name="Ivan Sudibyo" userId="5b4cb653d15fd8a1" providerId="LiveId" clId="{80950E5E-D358-4C63-A94B-2B5BEEB9A8F4}" dt="2023-02-27T13:15:30.362" v="2255" actId="14100"/>
          <ac:picMkLst>
            <pc:docMk/>
            <pc:sldMk cId="37407728" sldId="318"/>
            <ac:picMk id="4" creationId="{CD775869-DF02-4D58-8CA6-DB21E56D556D}"/>
          </ac:picMkLst>
        </pc:picChg>
      </pc:sldChg>
      <pc:sldChg chg="add">
        <pc:chgData name="Ivan Sudibyo" userId="5b4cb653d15fd8a1" providerId="LiveId" clId="{80950E5E-D358-4C63-A94B-2B5BEEB9A8F4}" dt="2023-02-27T13:15:45.668" v="2262"/>
        <pc:sldMkLst>
          <pc:docMk/>
          <pc:sldMk cId="560279326" sldId="318"/>
        </pc:sldMkLst>
      </pc:sldChg>
      <pc:sldChg chg="add del">
        <pc:chgData name="Ivan Sudibyo" userId="5b4cb653d15fd8a1" providerId="LiveId" clId="{80950E5E-D358-4C63-A94B-2B5BEEB9A8F4}" dt="2023-02-27T10:52:35.792" v="407"/>
        <pc:sldMkLst>
          <pc:docMk/>
          <pc:sldMk cId="843186004" sldId="319"/>
        </pc:sldMkLst>
      </pc:sldChg>
      <pc:sldChg chg="add">
        <pc:chgData name="Ivan Sudibyo" userId="5b4cb653d15fd8a1" providerId="LiveId" clId="{80950E5E-D358-4C63-A94B-2B5BEEB9A8F4}" dt="2023-02-27T13:15:45.668" v="2262"/>
        <pc:sldMkLst>
          <pc:docMk/>
          <pc:sldMk cId="1270028654" sldId="319"/>
        </pc:sldMkLst>
      </pc:sldChg>
      <pc:sldChg chg="addSp delSp modSp add del">
        <pc:chgData name="Ivan Sudibyo" userId="5b4cb653d15fd8a1" providerId="LiveId" clId="{80950E5E-D358-4C63-A94B-2B5BEEB9A8F4}" dt="2023-02-27T13:15:42.363" v="2261" actId="2696"/>
        <pc:sldMkLst>
          <pc:docMk/>
          <pc:sldMk cId="1457582053" sldId="319"/>
        </pc:sldMkLst>
        <pc:spChg chg="add mod">
          <ac:chgData name="Ivan Sudibyo" userId="5b4cb653d15fd8a1" providerId="LiveId" clId="{80950E5E-D358-4C63-A94B-2B5BEEB9A8F4}" dt="2023-02-27T13:15:39.792" v="2260" actId="1076"/>
          <ac:spMkLst>
            <pc:docMk/>
            <pc:sldMk cId="1457582053" sldId="319"/>
            <ac:spMk id="4" creationId="{63971A2E-035C-41BA-919B-DA6E3A244249}"/>
          </ac:spMkLst>
        </pc:spChg>
        <pc:spChg chg="mod">
          <ac:chgData name="Ivan Sudibyo" userId="5b4cb653d15fd8a1" providerId="LiveId" clId="{80950E5E-D358-4C63-A94B-2B5BEEB9A8F4}" dt="2023-02-27T10:54:33.018" v="506" actId="20577"/>
          <ac:spMkLst>
            <pc:docMk/>
            <pc:sldMk cId="1457582053" sldId="319"/>
            <ac:spMk id="10" creationId="{8D11B4A3-8BDB-4778-9CAC-29EECF8755C4}"/>
          </ac:spMkLst>
        </pc:spChg>
        <pc:picChg chg="add mod">
          <ac:chgData name="Ivan Sudibyo" userId="5b4cb653d15fd8a1" providerId="LiveId" clId="{80950E5E-D358-4C63-A94B-2B5BEEB9A8F4}" dt="2023-02-27T13:15:37.534" v="2258" actId="14100"/>
          <ac:picMkLst>
            <pc:docMk/>
            <pc:sldMk cId="1457582053" sldId="319"/>
            <ac:picMk id="3" creationId="{15C89108-FBA4-41D5-A479-A0CE8C292EEC}"/>
          </ac:picMkLst>
        </pc:picChg>
        <pc:picChg chg="del">
          <ac:chgData name="Ivan Sudibyo" userId="5b4cb653d15fd8a1" providerId="LiveId" clId="{80950E5E-D358-4C63-A94B-2B5BEEB9A8F4}" dt="2023-02-27T10:53:58.553" v="478" actId="478"/>
          <ac:picMkLst>
            <pc:docMk/>
            <pc:sldMk cId="1457582053" sldId="319"/>
            <ac:picMk id="4" creationId="{CD775869-DF02-4D58-8CA6-DB21E56D556D}"/>
          </ac:picMkLst>
        </pc:picChg>
      </pc:sldChg>
      <pc:sldChg chg="delSp modSp new add">
        <pc:chgData name="Ivan Sudibyo" userId="5b4cb653d15fd8a1" providerId="LiveId" clId="{80950E5E-D358-4C63-A94B-2B5BEEB9A8F4}" dt="2023-02-27T18:10:45.928" v="2376" actId="20577"/>
        <pc:sldMkLst>
          <pc:docMk/>
          <pc:sldMk cId="4081976899" sldId="320"/>
        </pc:sldMkLst>
        <pc:spChg chg="mod">
          <ac:chgData name="Ivan Sudibyo" userId="5b4cb653d15fd8a1" providerId="LiveId" clId="{80950E5E-D358-4C63-A94B-2B5BEEB9A8F4}" dt="2023-02-27T18:10:45.928" v="2376" actId="20577"/>
          <ac:spMkLst>
            <pc:docMk/>
            <pc:sldMk cId="4081976899" sldId="320"/>
            <ac:spMk id="2" creationId="{416E2BD9-1264-4365-B711-ECDE683FF9DB}"/>
          </ac:spMkLst>
        </pc:spChg>
        <pc:spChg chg="del">
          <ac:chgData name="Ivan Sudibyo" userId="5b4cb653d15fd8a1" providerId="LiveId" clId="{80950E5E-D358-4C63-A94B-2B5BEEB9A8F4}" dt="2023-02-27T10:58:56.502" v="824" actId="478"/>
          <ac:spMkLst>
            <pc:docMk/>
            <pc:sldMk cId="4081976899" sldId="320"/>
            <ac:spMk id="3" creationId="{007A4551-637E-4D6C-A91C-4DE74D3F1251}"/>
          </ac:spMkLst>
        </pc:spChg>
      </pc:sldChg>
      <pc:sldChg chg="add del">
        <pc:chgData name="Ivan Sudibyo" userId="5b4cb653d15fd8a1" providerId="LiveId" clId="{80950E5E-D358-4C63-A94B-2B5BEEB9A8F4}" dt="2023-02-27T11:02:54.037" v="1185" actId="47"/>
        <pc:sldMkLst>
          <pc:docMk/>
          <pc:sldMk cId="2049954167" sldId="321"/>
        </pc:sldMkLst>
      </pc:sldChg>
      <pc:sldChg chg="addSp delSp modSp new add modNotesTx">
        <pc:chgData name="Ivan Sudibyo" userId="5b4cb653d15fd8a1" providerId="LiveId" clId="{80950E5E-D358-4C63-A94B-2B5BEEB9A8F4}" dt="2023-02-27T11:53:38.997" v="2212" actId="5793"/>
        <pc:sldMkLst>
          <pc:docMk/>
          <pc:sldMk cId="4233324195" sldId="322"/>
        </pc:sldMkLst>
        <pc:spChg chg="mod">
          <ac:chgData name="Ivan Sudibyo" userId="5b4cb653d15fd8a1" providerId="LiveId" clId="{80950E5E-D358-4C63-A94B-2B5BEEB9A8F4}" dt="2023-02-27T11:53:31.242" v="2210" actId="5793"/>
          <ac:spMkLst>
            <pc:docMk/>
            <pc:sldMk cId="4233324195" sldId="322"/>
            <ac:spMk id="2" creationId="{CF8B5613-AA86-4751-92FD-061BA19128CA}"/>
          </ac:spMkLst>
        </pc:spChg>
        <pc:spChg chg="del">
          <ac:chgData name="Ivan Sudibyo" userId="5b4cb653d15fd8a1" providerId="LiveId" clId="{80950E5E-D358-4C63-A94B-2B5BEEB9A8F4}" dt="2023-02-27T11:05:19.126" v="1465" actId="478"/>
          <ac:spMkLst>
            <pc:docMk/>
            <pc:sldMk cId="4233324195" sldId="322"/>
            <ac:spMk id="3" creationId="{3C5CEFA7-00BE-4F3F-8930-CFFB7CADD412}"/>
          </ac:spMkLst>
        </pc:spChg>
        <pc:spChg chg="add mod">
          <ac:chgData name="Ivan Sudibyo" userId="5b4cb653d15fd8a1" providerId="LiveId" clId="{80950E5E-D358-4C63-A94B-2B5BEEB9A8F4}" dt="2023-02-27T11:13:34.799" v="1869" actId="1076"/>
          <ac:spMkLst>
            <pc:docMk/>
            <pc:sldMk cId="4233324195" sldId="322"/>
            <ac:spMk id="4" creationId="{ADDEAE15-7D9B-4B09-B5E0-7261C594F254}"/>
          </ac:spMkLst>
        </pc:spChg>
      </pc:sldChg>
      <pc:sldChg chg="addSp delSp modSp add">
        <pc:chgData name="Ivan Sudibyo" userId="5b4cb653d15fd8a1" providerId="LiveId" clId="{80950E5E-D358-4C63-A94B-2B5BEEB9A8F4}" dt="2023-02-27T13:15:03.794" v="2250" actId="1076"/>
        <pc:sldMkLst>
          <pc:docMk/>
          <pc:sldMk cId="1073305985" sldId="323"/>
        </pc:sldMkLst>
        <pc:spChg chg="add mod">
          <ac:chgData name="Ivan Sudibyo" userId="5b4cb653d15fd8a1" providerId="LiveId" clId="{80950E5E-D358-4C63-A94B-2B5BEEB9A8F4}" dt="2023-02-27T13:15:03.794" v="2250" actId="1076"/>
          <ac:spMkLst>
            <pc:docMk/>
            <pc:sldMk cId="1073305985" sldId="323"/>
            <ac:spMk id="5" creationId="{F875C461-BEF2-4ACC-AEEE-7DB7495CB525}"/>
          </ac:spMkLst>
        </pc:spChg>
        <pc:spChg chg="add mod">
          <ac:chgData name="Ivan Sudibyo" userId="5b4cb653d15fd8a1" providerId="LiveId" clId="{80950E5E-D358-4C63-A94B-2B5BEEB9A8F4}" dt="2023-02-27T11:13:13.030" v="1867" actId="1076"/>
          <ac:spMkLst>
            <pc:docMk/>
            <pc:sldMk cId="1073305985" sldId="323"/>
            <ac:spMk id="7" creationId="{892BDB05-F495-426C-8E85-4E923823E4FE}"/>
          </ac:spMkLst>
        </pc:spChg>
        <pc:spChg chg="del">
          <ac:chgData name="Ivan Sudibyo" userId="5b4cb653d15fd8a1" providerId="LiveId" clId="{80950E5E-D358-4C63-A94B-2B5BEEB9A8F4}" dt="2023-02-27T11:11:36.546" v="1789" actId="478"/>
          <ac:spMkLst>
            <pc:docMk/>
            <pc:sldMk cId="1073305985" sldId="323"/>
            <ac:spMk id="12" creationId="{C5B61837-B68F-4B1D-8827-3C06B39EA9FF}"/>
          </ac:spMkLst>
        </pc:spChg>
        <pc:spChg chg="mod">
          <ac:chgData name="Ivan Sudibyo" userId="5b4cb653d15fd8a1" providerId="LiveId" clId="{80950E5E-D358-4C63-A94B-2B5BEEB9A8F4}" dt="2023-02-27T11:12:51.868" v="1864" actId="20577"/>
          <ac:spMkLst>
            <pc:docMk/>
            <pc:sldMk cId="1073305985" sldId="323"/>
            <ac:spMk id="13" creationId="{B2DEEB87-404B-4C64-B304-CAF4D062C0D2}"/>
          </ac:spMkLst>
        </pc:spChg>
        <pc:graphicFrameChg chg="add mod modGraphic">
          <ac:chgData name="Ivan Sudibyo" userId="5b4cb653d15fd8a1" providerId="LiveId" clId="{80950E5E-D358-4C63-A94B-2B5BEEB9A8F4}" dt="2023-02-27T13:14:50.272" v="2248" actId="14100"/>
          <ac:graphicFrameMkLst>
            <pc:docMk/>
            <pc:sldMk cId="1073305985" sldId="323"/>
            <ac:graphicFrameMk id="2" creationId="{061482E6-1A74-4D37-BB3A-D81158FCCFF7}"/>
          </ac:graphicFrameMkLst>
        </pc:graphicFrameChg>
        <pc:picChg chg="del">
          <ac:chgData name="Ivan Sudibyo" userId="5b4cb653d15fd8a1" providerId="LiveId" clId="{80950E5E-D358-4C63-A94B-2B5BEEB9A8F4}" dt="2023-02-27T11:11:38.288" v="1790" actId="478"/>
          <ac:picMkLst>
            <pc:docMk/>
            <pc:sldMk cId="1073305985" sldId="323"/>
            <ac:picMk id="3" creationId="{D4F0F742-95B5-4A2E-B5C1-E112A59EF019}"/>
          </ac:picMkLst>
        </pc:picChg>
        <pc:picChg chg="del">
          <ac:chgData name="Ivan Sudibyo" userId="5b4cb653d15fd8a1" providerId="LiveId" clId="{80950E5E-D358-4C63-A94B-2B5BEEB9A8F4}" dt="2023-02-27T11:11:41.222" v="1791" actId="478"/>
          <ac:picMkLst>
            <pc:docMk/>
            <pc:sldMk cId="1073305985" sldId="323"/>
            <ac:picMk id="10" creationId="{4F481E04-E705-48ED-8AA2-F0841E41856C}"/>
          </ac:picMkLst>
        </pc:picChg>
      </pc:sldChg>
      <pc:sldChg chg="new add del">
        <pc:chgData name="Ivan Sudibyo" userId="5b4cb653d15fd8a1" providerId="LiveId" clId="{80950E5E-D358-4C63-A94B-2B5BEEB9A8F4}" dt="2023-02-27T11:38:28.262" v="1903" actId="47"/>
        <pc:sldMkLst>
          <pc:docMk/>
          <pc:sldMk cId="903531433" sldId="324"/>
        </pc:sldMkLst>
      </pc:sldChg>
      <pc:sldChg chg="add del">
        <pc:chgData name="Ivan Sudibyo" userId="5b4cb653d15fd8a1" providerId="LiveId" clId="{80950E5E-D358-4C63-A94B-2B5BEEB9A8F4}" dt="2023-02-27T11:11:55.245" v="1795"/>
        <pc:sldMkLst>
          <pc:docMk/>
          <pc:sldMk cId="2312699978" sldId="324"/>
        </pc:sldMkLst>
      </pc:sldChg>
      <pc:sldChg chg="add del">
        <pc:chgData name="Ivan Sudibyo" userId="5b4cb653d15fd8a1" providerId="LiveId" clId="{80950E5E-D358-4C63-A94B-2B5BEEB9A8F4}" dt="2023-02-27T11:11:44.064" v="1793"/>
        <pc:sldMkLst>
          <pc:docMk/>
          <pc:sldMk cId="4081649273" sldId="324"/>
        </pc:sldMkLst>
      </pc:sldChg>
      <pc:sldChg chg="addSp delSp modSp add mod">
        <pc:chgData name="Ivan Sudibyo" userId="5b4cb653d15fd8a1" providerId="LiveId" clId="{80950E5E-D358-4C63-A94B-2B5BEEB9A8F4}" dt="2023-02-27T13:14:26.907" v="2242"/>
        <pc:sldMkLst>
          <pc:docMk/>
          <pc:sldMk cId="361635342" sldId="325"/>
        </pc:sldMkLst>
        <pc:spChg chg="mod">
          <ac:chgData name="Ivan Sudibyo" userId="5b4cb653d15fd8a1" providerId="LiveId" clId="{80950E5E-D358-4C63-A94B-2B5BEEB9A8F4}" dt="2023-02-27T13:14:26.907" v="2242"/>
          <ac:spMkLst>
            <pc:docMk/>
            <pc:sldMk cId="361635342" sldId="325"/>
            <ac:spMk id="11" creationId="{7AC9E60B-7F7E-4EF6-9456-6E6569B3843E}"/>
          </ac:spMkLst>
        </pc:spChg>
        <pc:spChg chg="mod">
          <ac:chgData name="Ivan Sudibyo" userId="5b4cb653d15fd8a1" providerId="LiveId" clId="{80950E5E-D358-4C63-A94B-2B5BEEB9A8F4}" dt="2023-02-27T11:40:50.004" v="2098" actId="14100"/>
          <ac:spMkLst>
            <pc:docMk/>
            <pc:sldMk cId="361635342" sldId="325"/>
            <ac:spMk id="12" creationId="{4673453A-4879-4251-8E7D-61E688431BE5}"/>
          </ac:spMkLst>
        </pc:spChg>
        <pc:graphicFrameChg chg="add mod">
          <ac:chgData name="Ivan Sudibyo" userId="5b4cb653d15fd8a1" providerId="LiveId" clId="{80950E5E-D358-4C63-A94B-2B5BEEB9A8F4}" dt="2023-02-27T11:39:09.230" v="1928" actId="1076"/>
          <ac:graphicFrameMkLst>
            <pc:docMk/>
            <pc:sldMk cId="361635342" sldId="325"/>
            <ac:graphicFrameMk id="5" creationId="{98DD7309-8DE0-4C83-BAF0-0E74F9B945F5}"/>
          </ac:graphicFrameMkLst>
        </pc:graphicFrameChg>
        <pc:graphicFrameChg chg="add mod">
          <ac:chgData name="Ivan Sudibyo" userId="5b4cb653d15fd8a1" providerId="LiveId" clId="{80950E5E-D358-4C63-A94B-2B5BEEB9A8F4}" dt="2023-02-27T11:39:24.232" v="1931" actId="1076"/>
          <ac:graphicFrameMkLst>
            <pc:docMk/>
            <pc:sldMk cId="361635342" sldId="325"/>
            <ac:graphicFrameMk id="6" creationId="{08EBC3CD-7C3C-4002-B80E-135DF8144EC4}"/>
          </ac:graphicFrameMkLst>
        </pc:graphicFrameChg>
        <pc:picChg chg="del">
          <ac:chgData name="Ivan Sudibyo" userId="5b4cb653d15fd8a1" providerId="LiveId" clId="{80950E5E-D358-4C63-A94B-2B5BEEB9A8F4}" dt="2023-02-27T11:38:41.814" v="1904" actId="478"/>
          <ac:picMkLst>
            <pc:docMk/>
            <pc:sldMk cId="361635342" sldId="325"/>
            <ac:picMk id="10" creationId="{A2389FB9-68CC-40E9-B688-4FD63D9CC376}"/>
          </ac:picMkLst>
        </pc:picChg>
      </pc:sldChg>
      <pc:sldMasterChg chg="delSldLayout">
        <pc:chgData name="Ivan Sudibyo" userId="5b4cb653d15fd8a1" providerId="LiveId" clId="{80950E5E-D358-4C63-A94B-2B5BEEB9A8F4}" dt="2023-02-27T11:06:32.662" v="1566" actId="47"/>
        <pc:sldMasterMkLst>
          <pc:docMk/>
          <pc:sldMasterMk cId="0" sldId="2147483680"/>
        </pc:sldMasterMkLst>
        <pc:sldLayoutChg chg="del">
          <pc:chgData name="Ivan Sudibyo" userId="5b4cb653d15fd8a1" providerId="LiveId" clId="{80950E5E-D358-4C63-A94B-2B5BEEB9A8F4}" dt="2023-02-27T11:06:32.662" v="1566" actId="47"/>
          <pc:sldLayoutMkLst>
            <pc:docMk/>
            <pc:sldMasterMk cId="0" sldId="2147483680"/>
            <pc:sldLayoutMk cId="0" sldId="2147483677"/>
          </pc:sldLayoutMkLst>
        </pc:sldLayoutChg>
      </pc:sldMasterChg>
      <pc:sldMasterChg chg="modSldLayout">
        <pc:chgData name="Ivan Sudibyo" userId="5b4cb653d15fd8a1" providerId="LiveId" clId="{80950E5E-D358-4C63-A94B-2B5BEEB9A8F4}" dt="2023-02-27T14:48:05.486" v="2329"/>
        <pc:sldMasterMkLst>
          <pc:docMk/>
          <pc:sldMasterMk cId="1591930759" sldId="2147483682"/>
        </pc:sldMasterMkLst>
        <pc:sldLayoutChg chg="addSp delSp">
          <pc:chgData name="Ivan Sudibyo" userId="5b4cb653d15fd8a1" providerId="LiveId" clId="{80950E5E-D358-4C63-A94B-2B5BEEB9A8F4}" dt="2023-02-27T14:48:05.486" v="2329"/>
          <pc:sldLayoutMkLst>
            <pc:docMk/>
            <pc:sldMasterMk cId="1591930759" sldId="2147483682"/>
            <pc:sldLayoutMk cId="943190925" sldId="2147483694"/>
          </pc:sldLayoutMkLst>
          <pc:grpChg chg="add del">
            <ac:chgData name="Ivan Sudibyo" userId="5b4cb653d15fd8a1" providerId="LiveId" clId="{80950E5E-D358-4C63-A94B-2B5BEEB9A8F4}" dt="2023-02-27T14:48:05.486" v="2329"/>
            <ac:grpSpMkLst>
              <pc:docMk/>
              <pc:sldMasterMk cId="1591930759" sldId="2147483682"/>
              <pc:sldLayoutMk cId="943190925" sldId="2147483694"/>
              <ac:grpSpMk id="645"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527889668" sldId="2147483695"/>
          </pc:sldLayoutMkLst>
          <pc:grpChg chg="add del">
            <ac:chgData name="Ivan Sudibyo" userId="5b4cb653d15fd8a1" providerId="LiveId" clId="{80950E5E-D358-4C63-A94B-2B5BEEB9A8F4}" dt="2023-02-27T14:48:04.517" v="2328"/>
            <ac:grpSpMkLst>
              <pc:docMk/>
              <pc:sldMasterMk cId="1591930759" sldId="2147483682"/>
              <pc:sldLayoutMk cId="527889668" sldId="2147483695"/>
              <ac:grpSpMk id="44"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527889668" sldId="2147483695"/>
              <ac:grpSpMk id="50"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3285136601" sldId="2147483696"/>
          </pc:sldLayoutMkLst>
          <pc:grpChg chg="add del">
            <ac:chgData name="Ivan Sudibyo" userId="5b4cb653d15fd8a1" providerId="LiveId" clId="{80950E5E-D358-4C63-A94B-2B5BEEB9A8F4}" dt="2023-02-27T14:48:04.517" v="2328"/>
            <ac:grpSpMkLst>
              <pc:docMk/>
              <pc:sldMasterMk cId="1591930759" sldId="2147483682"/>
              <pc:sldLayoutMk cId="3285136601" sldId="2147483696"/>
              <ac:grpSpMk id="11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285136601" sldId="2147483696"/>
              <ac:grpSpMk id="116"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2288293399" sldId="2147483697"/>
          </pc:sldLayoutMkLst>
          <pc:spChg chg="add del">
            <ac:chgData name="Ivan Sudibyo" userId="5b4cb653d15fd8a1" providerId="LiveId" clId="{80950E5E-D358-4C63-A94B-2B5BEEB9A8F4}" dt="2023-02-27T14:48:04.517" v="2328"/>
            <ac:spMkLst>
              <pc:docMk/>
              <pc:sldMasterMk cId="1591930759" sldId="2147483682"/>
              <pc:sldLayoutMk cId="2288293399" sldId="2147483697"/>
              <ac:spMk id="321"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2"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3"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4"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5"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6" creationId="{00000000-0000-0000-0000-000000000000}"/>
            </ac:spMkLst>
          </pc:spChg>
          <pc:grpChg chg="add del">
            <ac:chgData name="Ivan Sudibyo" userId="5b4cb653d15fd8a1" providerId="LiveId" clId="{80950E5E-D358-4C63-A94B-2B5BEEB9A8F4}" dt="2023-02-27T14:48:04.517" v="2328"/>
            <ac:grpSpMkLst>
              <pc:docMk/>
              <pc:sldMasterMk cId="1591930759" sldId="2147483682"/>
              <pc:sldLayoutMk cId="2288293399" sldId="2147483697"/>
              <ac:grpSpMk id="309"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16"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2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3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35"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4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48"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53"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58"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62" creationId="{00000000-0000-0000-0000-000000000000}"/>
            </ac:grpSpMkLst>
          </pc:grpChg>
          <pc:cxnChg chg="add del">
            <ac:chgData name="Ivan Sudibyo" userId="5b4cb653d15fd8a1" providerId="LiveId" clId="{80950E5E-D358-4C63-A94B-2B5BEEB9A8F4}" dt="2023-02-27T14:48:04.517" v="2328"/>
            <ac:cxnSpMkLst>
              <pc:docMk/>
              <pc:sldMasterMk cId="1591930759" sldId="2147483682"/>
              <pc:sldLayoutMk cId="2288293399" sldId="2147483697"/>
              <ac:cxnSpMk id="306"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07"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08"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39"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40" creationId="{00000000-0000-0000-0000-000000000000}"/>
            </ac:cxnSpMkLst>
          </pc:cxnChg>
        </pc:sldLayoutChg>
        <pc:sldLayoutChg chg="addSp delSp">
          <pc:chgData name="Ivan Sudibyo" userId="5b4cb653d15fd8a1" providerId="LiveId" clId="{80950E5E-D358-4C63-A94B-2B5BEEB9A8F4}" dt="2023-02-27T14:48:04.517" v="2328"/>
          <pc:sldLayoutMkLst>
            <pc:docMk/>
            <pc:sldMasterMk cId="1591930759" sldId="2147483682"/>
            <pc:sldLayoutMk cId="3582517401" sldId="2147483698"/>
          </pc:sldLayoutMkLst>
          <pc:grpChg chg="add del">
            <ac:chgData name="Ivan Sudibyo" userId="5b4cb653d15fd8a1" providerId="LiveId" clId="{80950E5E-D358-4C63-A94B-2B5BEEB9A8F4}" dt="2023-02-27T14:48:04.517" v="2328"/>
            <ac:grpSpMkLst>
              <pc:docMk/>
              <pc:sldMasterMk cId="1591930759" sldId="2147483682"/>
              <pc:sldLayoutMk cId="3582517401" sldId="2147483698"/>
              <ac:grpSpMk id="36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582517401" sldId="2147483698"/>
              <ac:grpSpMk id="371"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3044204297" sldId="2147483699"/>
          </pc:sldLayoutMkLst>
          <pc:spChg chg="add del">
            <ac:chgData name="Ivan Sudibyo" userId="5b4cb653d15fd8a1" providerId="LiveId" clId="{80950E5E-D358-4C63-A94B-2B5BEEB9A8F4}" dt="2023-02-27T14:48:04.517" v="2328"/>
            <ac:spMkLst>
              <pc:docMk/>
              <pc:sldMasterMk cId="1591930759" sldId="2147483682"/>
              <pc:sldLayoutMk cId="3044204297" sldId="2147483699"/>
              <ac:spMk id="914"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67"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68"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69"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70"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71"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72" creationId="{00000000-0000-0000-0000-000000000000}"/>
            </ac:spMkLst>
          </pc:spChg>
          <pc:grpChg chg="add del">
            <ac:chgData name="Ivan Sudibyo" userId="5b4cb653d15fd8a1" providerId="LiveId" clId="{80950E5E-D358-4C63-A94B-2B5BEEB9A8F4}" dt="2023-02-27T14:48:04.517" v="2328"/>
            <ac:grpSpMkLst>
              <pc:docMk/>
              <pc:sldMasterMk cId="1591930759" sldId="2147483682"/>
              <pc:sldLayoutMk cId="3044204297" sldId="2147483699"/>
              <ac:grpSpMk id="919"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26"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3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36"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43"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50"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5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62"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73"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7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81" creationId="{00000000-0000-0000-0000-000000000000}"/>
            </ac:grpSpMkLst>
          </pc:grpChg>
          <pc:cxnChg chg="add del">
            <ac:chgData name="Ivan Sudibyo" userId="5b4cb653d15fd8a1" providerId="LiveId" clId="{80950E5E-D358-4C63-A94B-2B5BEEB9A8F4}" dt="2023-02-27T14:48:04.517" v="2328"/>
            <ac:cxnSpMkLst>
              <pc:docMk/>
              <pc:sldMasterMk cId="1591930759" sldId="2147483682"/>
              <pc:sldLayoutMk cId="3044204297" sldId="2147483699"/>
              <ac:cxnSpMk id="915"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16"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17"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18"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47"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48"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49" creationId="{00000000-0000-0000-0000-000000000000}"/>
            </ac:cxnSpMkLst>
          </pc:cxnChg>
        </pc:sldLayoutChg>
      </pc:sldMasterChg>
      <pc:sldMasterChg chg="modSldLayout">
        <pc:chgData name="Ivan Sudibyo" userId="5b4cb653d15fd8a1" providerId="LiveId" clId="{80950E5E-D358-4C63-A94B-2B5BEEB9A8F4}" dt="2023-02-27T14:35:32.460" v="2307"/>
        <pc:sldMasterMkLst>
          <pc:docMk/>
          <pc:sldMasterMk cId="2459929798" sldId="2147483682"/>
        </pc:sldMasterMkLst>
        <pc:sldLayoutChg chg="addSp delSp">
          <pc:chgData name="Ivan Sudibyo" userId="5b4cb653d15fd8a1" providerId="LiveId" clId="{80950E5E-D358-4C63-A94B-2B5BEEB9A8F4}" dt="2023-02-27T14:35:32.460" v="2307"/>
          <pc:sldLayoutMkLst>
            <pc:docMk/>
            <pc:sldMasterMk cId="2459929798" sldId="2147483682"/>
            <pc:sldLayoutMk cId="1128742255" sldId="2147483694"/>
          </pc:sldLayoutMkLst>
          <pc:grpChg chg="add del">
            <ac:chgData name="Ivan Sudibyo" userId="5b4cb653d15fd8a1" providerId="LiveId" clId="{80950E5E-D358-4C63-A94B-2B5BEEB9A8F4}" dt="2023-02-27T14:35:32.460" v="2307"/>
            <ac:grpSpMkLst>
              <pc:docMk/>
              <pc:sldMasterMk cId="2459929798" sldId="2147483682"/>
              <pc:sldLayoutMk cId="1128742255" sldId="2147483694"/>
              <ac:grpSpMk id="44"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1128742255" sldId="2147483694"/>
              <ac:grpSpMk id="50"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454849800" sldId="2147483695"/>
          </pc:sldLayoutMkLst>
          <pc:grpChg chg="add del">
            <ac:chgData name="Ivan Sudibyo" userId="5b4cb653d15fd8a1" providerId="LiveId" clId="{80950E5E-D358-4C63-A94B-2B5BEEB9A8F4}" dt="2023-02-27T14:35:32.460" v="2307"/>
            <ac:grpSpMkLst>
              <pc:docMk/>
              <pc:sldMasterMk cId="2459929798" sldId="2147483682"/>
              <pc:sldLayoutMk cId="454849800" sldId="2147483695"/>
              <ac:grpSpMk id="11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54849800" sldId="2147483695"/>
              <ac:grpSpMk id="116"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1631718719" sldId="2147483696"/>
          </pc:sldLayoutMkLst>
          <pc:grpChg chg="add del">
            <ac:chgData name="Ivan Sudibyo" userId="5b4cb653d15fd8a1" providerId="LiveId" clId="{80950E5E-D358-4C63-A94B-2B5BEEB9A8F4}" dt="2023-02-27T14:35:32.460" v="2307"/>
            <ac:grpSpMkLst>
              <pc:docMk/>
              <pc:sldMasterMk cId="2459929798" sldId="2147483682"/>
              <pc:sldLayoutMk cId="1631718719" sldId="2147483696"/>
              <ac:grpSpMk id="645"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2933568385" sldId="2147483697"/>
          </pc:sldLayoutMkLst>
          <pc:spChg chg="add del">
            <ac:chgData name="Ivan Sudibyo" userId="5b4cb653d15fd8a1" providerId="LiveId" clId="{80950E5E-D358-4C63-A94B-2B5BEEB9A8F4}" dt="2023-02-27T14:35:32.460" v="2307"/>
            <ac:spMkLst>
              <pc:docMk/>
              <pc:sldMasterMk cId="2459929798" sldId="2147483682"/>
              <pc:sldLayoutMk cId="2933568385" sldId="2147483697"/>
              <ac:spMk id="321"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2"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3"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4"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5"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6" creationId="{00000000-0000-0000-0000-000000000000}"/>
            </ac:spMkLst>
          </pc:spChg>
          <pc:grpChg chg="add del">
            <ac:chgData name="Ivan Sudibyo" userId="5b4cb653d15fd8a1" providerId="LiveId" clId="{80950E5E-D358-4C63-A94B-2B5BEEB9A8F4}" dt="2023-02-27T14:35:32.460" v="2307"/>
            <ac:grpSpMkLst>
              <pc:docMk/>
              <pc:sldMasterMk cId="2459929798" sldId="2147483682"/>
              <pc:sldLayoutMk cId="2933568385" sldId="2147483697"/>
              <ac:grpSpMk id="309"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16"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2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3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35"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4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48"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53"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58"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62" creationId="{00000000-0000-0000-0000-000000000000}"/>
            </ac:grpSpMkLst>
          </pc:grpChg>
          <pc:cxnChg chg="add del">
            <ac:chgData name="Ivan Sudibyo" userId="5b4cb653d15fd8a1" providerId="LiveId" clId="{80950E5E-D358-4C63-A94B-2B5BEEB9A8F4}" dt="2023-02-27T14:35:32.460" v="2307"/>
            <ac:cxnSpMkLst>
              <pc:docMk/>
              <pc:sldMasterMk cId="2459929798" sldId="2147483682"/>
              <pc:sldLayoutMk cId="2933568385" sldId="2147483697"/>
              <ac:cxnSpMk id="306"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07"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08"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39"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40" creationId="{00000000-0000-0000-0000-000000000000}"/>
            </ac:cxnSpMkLst>
          </pc:cxnChg>
        </pc:sldLayoutChg>
        <pc:sldLayoutChg chg="addSp delSp">
          <pc:chgData name="Ivan Sudibyo" userId="5b4cb653d15fd8a1" providerId="LiveId" clId="{80950E5E-D358-4C63-A94B-2B5BEEB9A8F4}" dt="2023-02-27T14:35:32.460" v="2307"/>
          <pc:sldLayoutMkLst>
            <pc:docMk/>
            <pc:sldMasterMk cId="2459929798" sldId="2147483682"/>
            <pc:sldLayoutMk cId="1447163663" sldId="2147483698"/>
          </pc:sldLayoutMkLst>
          <pc:grpChg chg="add del">
            <ac:chgData name="Ivan Sudibyo" userId="5b4cb653d15fd8a1" providerId="LiveId" clId="{80950E5E-D358-4C63-A94B-2B5BEEB9A8F4}" dt="2023-02-27T14:35:32.460" v="2307"/>
            <ac:grpSpMkLst>
              <pc:docMk/>
              <pc:sldMasterMk cId="2459929798" sldId="2147483682"/>
              <pc:sldLayoutMk cId="1447163663" sldId="2147483698"/>
              <ac:grpSpMk id="36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1447163663" sldId="2147483698"/>
              <ac:grpSpMk id="371"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4045785670" sldId="2147483699"/>
          </pc:sldLayoutMkLst>
          <pc:spChg chg="add del">
            <ac:chgData name="Ivan Sudibyo" userId="5b4cb653d15fd8a1" providerId="LiveId" clId="{80950E5E-D358-4C63-A94B-2B5BEEB9A8F4}" dt="2023-02-27T14:35:32.460" v="2307"/>
            <ac:spMkLst>
              <pc:docMk/>
              <pc:sldMasterMk cId="2459929798" sldId="2147483682"/>
              <pc:sldLayoutMk cId="4045785670" sldId="2147483699"/>
              <ac:spMk id="914"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67"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68"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69"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70"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71"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72" creationId="{00000000-0000-0000-0000-000000000000}"/>
            </ac:spMkLst>
          </pc:spChg>
          <pc:grpChg chg="add del">
            <ac:chgData name="Ivan Sudibyo" userId="5b4cb653d15fd8a1" providerId="LiveId" clId="{80950E5E-D358-4C63-A94B-2B5BEEB9A8F4}" dt="2023-02-27T14:35:32.460" v="2307"/>
            <ac:grpSpMkLst>
              <pc:docMk/>
              <pc:sldMasterMk cId="2459929798" sldId="2147483682"/>
              <pc:sldLayoutMk cId="4045785670" sldId="2147483699"/>
              <ac:grpSpMk id="919"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26"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3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36"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43"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50"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5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62"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73"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7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81" creationId="{00000000-0000-0000-0000-000000000000}"/>
            </ac:grpSpMkLst>
          </pc:grpChg>
          <pc:cxnChg chg="add del">
            <ac:chgData name="Ivan Sudibyo" userId="5b4cb653d15fd8a1" providerId="LiveId" clId="{80950E5E-D358-4C63-A94B-2B5BEEB9A8F4}" dt="2023-02-27T14:35:32.460" v="2307"/>
            <ac:cxnSpMkLst>
              <pc:docMk/>
              <pc:sldMasterMk cId="2459929798" sldId="2147483682"/>
              <pc:sldLayoutMk cId="4045785670" sldId="2147483699"/>
              <ac:cxnSpMk id="915"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16"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17"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18"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47"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48"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49" creationId="{00000000-0000-0000-0000-000000000000}"/>
            </ac:cxnSpMkLst>
          </pc:cxnChg>
        </pc:sldLayoutChg>
      </pc:sldMasterChg>
      <pc:sldMasterChg chg="modSldLayout">
        <pc:chgData name="Ivan Sudibyo" userId="5b4cb653d15fd8a1" providerId="LiveId" clId="{80950E5E-D358-4C63-A94B-2B5BEEB9A8F4}" dt="2023-02-27T14:35:38.568" v="2309"/>
        <pc:sldMasterMkLst>
          <pc:docMk/>
          <pc:sldMasterMk cId="4171096024" sldId="2147483682"/>
        </pc:sldMasterMkLst>
        <pc:sldLayoutChg chg="addSp delSp">
          <pc:chgData name="Ivan Sudibyo" userId="5b4cb653d15fd8a1" providerId="LiveId" clId="{80950E5E-D358-4C63-A94B-2B5BEEB9A8F4}" dt="2023-02-27T14:35:38.568" v="2309"/>
          <pc:sldLayoutMkLst>
            <pc:docMk/>
            <pc:sldMasterMk cId="4171096024" sldId="2147483682"/>
            <pc:sldLayoutMk cId="3514857240" sldId="2147483694"/>
          </pc:sldLayoutMkLst>
          <pc:grpChg chg="add del">
            <ac:chgData name="Ivan Sudibyo" userId="5b4cb653d15fd8a1" providerId="LiveId" clId="{80950E5E-D358-4C63-A94B-2B5BEEB9A8F4}" dt="2023-02-27T14:35:38.568" v="2309"/>
            <ac:grpSpMkLst>
              <pc:docMk/>
              <pc:sldMasterMk cId="4171096024" sldId="2147483682"/>
              <pc:sldLayoutMk cId="3514857240" sldId="2147483694"/>
              <ac:grpSpMk id="44"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3514857240" sldId="2147483694"/>
              <ac:grpSpMk id="50"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1989645307" sldId="2147483695"/>
          </pc:sldLayoutMkLst>
          <pc:grpChg chg="add del">
            <ac:chgData name="Ivan Sudibyo" userId="5b4cb653d15fd8a1" providerId="LiveId" clId="{80950E5E-D358-4C63-A94B-2B5BEEB9A8F4}" dt="2023-02-27T14:35:38.568" v="2309"/>
            <ac:grpSpMkLst>
              <pc:docMk/>
              <pc:sldMasterMk cId="4171096024" sldId="2147483682"/>
              <pc:sldLayoutMk cId="1989645307" sldId="2147483695"/>
              <ac:grpSpMk id="11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1989645307" sldId="2147483695"/>
              <ac:grpSpMk id="116"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2673366743" sldId="2147483696"/>
          </pc:sldLayoutMkLst>
          <pc:grpChg chg="add del">
            <ac:chgData name="Ivan Sudibyo" userId="5b4cb653d15fd8a1" providerId="LiveId" clId="{80950E5E-D358-4C63-A94B-2B5BEEB9A8F4}" dt="2023-02-27T14:35:38.568" v="2309"/>
            <ac:grpSpMkLst>
              <pc:docMk/>
              <pc:sldMasterMk cId="4171096024" sldId="2147483682"/>
              <pc:sldLayoutMk cId="2673366743" sldId="2147483696"/>
              <ac:grpSpMk id="645"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929556608" sldId="2147483697"/>
          </pc:sldLayoutMkLst>
          <pc:spChg chg="add del">
            <ac:chgData name="Ivan Sudibyo" userId="5b4cb653d15fd8a1" providerId="LiveId" clId="{80950E5E-D358-4C63-A94B-2B5BEEB9A8F4}" dt="2023-02-27T14:35:38.568" v="2309"/>
            <ac:spMkLst>
              <pc:docMk/>
              <pc:sldMasterMk cId="4171096024" sldId="2147483682"/>
              <pc:sldLayoutMk cId="929556608" sldId="2147483697"/>
              <ac:spMk id="321"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2"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3"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4"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5"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6" creationId="{00000000-0000-0000-0000-000000000000}"/>
            </ac:spMkLst>
          </pc:spChg>
          <pc:grpChg chg="add del">
            <ac:chgData name="Ivan Sudibyo" userId="5b4cb653d15fd8a1" providerId="LiveId" clId="{80950E5E-D358-4C63-A94B-2B5BEEB9A8F4}" dt="2023-02-27T14:35:38.568" v="2309"/>
            <ac:grpSpMkLst>
              <pc:docMk/>
              <pc:sldMasterMk cId="4171096024" sldId="2147483682"/>
              <pc:sldLayoutMk cId="929556608" sldId="2147483697"/>
              <ac:grpSpMk id="309"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16"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2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3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35"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4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48"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53"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58"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62" creationId="{00000000-0000-0000-0000-000000000000}"/>
            </ac:grpSpMkLst>
          </pc:grpChg>
          <pc:cxnChg chg="add del">
            <ac:chgData name="Ivan Sudibyo" userId="5b4cb653d15fd8a1" providerId="LiveId" clId="{80950E5E-D358-4C63-A94B-2B5BEEB9A8F4}" dt="2023-02-27T14:35:38.568" v="2309"/>
            <ac:cxnSpMkLst>
              <pc:docMk/>
              <pc:sldMasterMk cId="4171096024" sldId="2147483682"/>
              <pc:sldLayoutMk cId="929556608" sldId="2147483697"/>
              <ac:cxnSpMk id="306"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07"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08"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39"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40" creationId="{00000000-0000-0000-0000-000000000000}"/>
            </ac:cxnSpMkLst>
          </pc:cxnChg>
        </pc:sldLayoutChg>
        <pc:sldLayoutChg chg="addSp delSp">
          <pc:chgData name="Ivan Sudibyo" userId="5b4cb653d15fd8a1" providerId="LiveId" clId="{80950E5E-D358-4C63-A94B-2B5BEEB9A8F4}" dt="2023-02-27T14:35:38.568" v="2309"/>
          <pc:sldLayoutMkLst>
            <pc:docMk/>
            <pc:sldMasterMk cId="4171096024" sldId="2147483682"/>
            <pc:sldLayoutMk cId="1493494924" sldId="2147483698"/>
          </pc:sldLayoutMkLst>
          <pc:grpChg chg="add del">
            <ac:chgData name="Ivan Sudibyo" userId="5b4cb653d15fd8a1" providerId="LiveId" clId="{80950E5E-D358-4C63-A94B-2B5BEEB9A8F4}" dt="2023-02-27T14:35:38.568" v="2309"/>
            <ac:grpSpMkLst>
              <pc:docMk/>
              <pc:sldMasterMk cId="4171096024" sldId="2147483682"/>
              <pc:sldLayoutMk cId="1493494924" sldId="2147483698"/>
              <ac:grpSpMk id="36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1493494924" sldId="2147483698"/>
              <ac:grpSpMk id="371"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2325900518" sldId="2147483699"/>
          </pc:sldLayoutMkLst>
          <pc:spChg chg="add del">
            <ac:chgData name="Ivan Sudibyo" userId="5b4cb653d15fd8a1" providerId="LiveId" clId="{80950E5E-D358-4C63-A94B-2B5BEEB9A8F4}" dt="2023-02-27T14:35:38.568" v="2309"/>
            <ac:spMkLst>
              <pc:docMk/>
              <pc:sldMasterMk cId="4171096024" sldId="2147483682"/>
              <pc:sldLayoutMk cId="2325900518" sldId="2147483699"/>
              <ac:spMk id="914"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67"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68"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69"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70"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71"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72" creationId="{00000000-0000-0000-0000-000000000000}"/>
            </ac:spMkLst>
          </pc:spChg>
          <pc:grpChg chg="add del">
            <ac:chgData name="Ivan Sudibyo" userId="5b4cb653d15fd8a1" providerId="LiveId" clId="{80950E5E-D358-4C63-A94B-2B5BEEB9A8F4}" dt="2023-02-27T14:35:38.568" v="2309"/>
            <ac:grpSpMkLst>
              <pc:docMk/>
              <pc:sldMasterMk cId="4171096024" sldId="2147483682"/>
              <pc:sldLayoutMk cId="2325900518" sldId="2147483699"/>
              <ac:grpSpMk id="919"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26"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3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36"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43"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50"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5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62"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73"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7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81" creationId="{00000000-0000-0000-0000-000000000000}"/>
            </ac:grpSpMkLst>
          </pc:grpChg>
          <pc:cxnChg chg="add del">
            <ac:chgData name="Ivan Sudibyo" userId="5b4cb653d15fd8a1" providerId="LiveId" clId="{80950E5E-D358-4C63-A94B-2B5BEEB9A8F4}" dt="2023-02-27T14:35:38.568" v="2309"/>
            <ac:cxnSpMkLst>
              <pc:docMk/>
              <pc:sldMasterMk cId="4171096024" sldId="2147483682"/>
              <pc:sldLayoutMk cId="2325900518" sldId="2147483699"/>
              <ac:cxnSpMk id="915"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16"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17"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18"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47"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48"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49" creationId="{00000000-0000-0000-0000-000000000000}"/>
            </ac:cxnSpMkLst>
          </pc:cxnChg>
        </pc:sldLayoutChg>
      </pc:sldMasterChg>
    </pc:docChg>
  </pc:docChgLst>
  <pc:docChgLst>
    <pc:chgData name="Ivan Sudibyo" userId="5b4cb653d15fd8a1" providerId="LiveId" clId="{7737EEE6-6BA1-4486-BB71-A10D2075A140}"/>
    <pc:docChg chg="custSel delSld modSld">
      <pc:chgData name="Ivan Sudibyo" userId="5b4cb653d15fd8a1" providerId="LiveId" clId="{7737EEE6-6BA1-4486-BB71-A10D2075A140}" dt="2023-02-07T13:40:50.503" v="123" actId="47"/>
      <pc:docMkLst>
        <pc:docMk/>
      </pc:docMkLst>
      <pc:sldChg chg="modSp modNotesTx">
        <pc:chgData name="Ivan Sudibyo" userId="5b4cb653d15fd8a1" providerId="LiveId" clId="{7737EEE6-6BA1-4486-BB71-A10D2075A140}" dt="2023-02-06T09:25:01.927" v="122"/>
        <pc:sldMkLst>
          <pc:docMk/>
          <pc:sldMk cId="3690576224" sldId="304"/>
        </pc:sldMkLst>
        <pc:spChg chg="mod">
          <ac:chgData name="Ivan Sudibyo" userId="5b4cb653d15fd8a1" providerId="LiveId" clId="{7737EEE6-6BA1-4486-BB71-A10D2075A140}" dt="2023-02-06T09:16:35.890" v="2" actId="1076"/>
          <ac:spMkLst>
            <pc:docMk/>
            <pc:sldMk cId="3690576224" sldId="304"/>
            <ac:spMk id="9" creationId="{8ED467E0-12AF-42A7-9FA1-2C70941CF311}"/>
          </ac:spMkLst>
        </pc:spChg>
        <pc:spChg chg="mod">
          <ac:chgData name="Ivan Sudibyo" userId="5b4cb653d15fd8a1" providerId="LiveId" clId="{7737EEE6-6BA1-4486-BB71-A10D2075A140}" dt="2023-02-06T09:25:01.927" v="122"/>
          <ac:spMkLst>
            <pc:docMk/>
            <pc:sldMk cId="3690576224" sldId="304"/>
            <ac:spMk id="12" creationId="{C50B6DD5-F54B-4262-973D-BE67B99D103E}"/>
          </ac:spMkLst>
        </pc:spChg>
        <pc:picChg chg="mod">
          <ac:chgData name="Ivan Sudibyo" userId="5b4cb653d15fd8a1" providerId="LiveId" clId="{7737EEE6-6BA1-4486-BB71-A10D2075A140}" dt="2023-02-06T09:16:38.068" v="3" actId="1076"/>
          <ac:picMkLst>
            <pc:docMk/>
            <pc:sldMk cId="3690576224" sldId="304"/>
            <ac:picMk id="11" creationId="{31EAA234-CD7F-4C46-93F4-B199FE384DC0}"/>
          </ac:picMkLst>
        </pc:picChg>
      </pc:sldChg>
      <pc:sldMasterChg chg="delSldLayout">
        <pc:chgData name="Ivan Sudibyo" userId="5b4cb653d15fd8a1" providerId="LiveId" clId="{7737EEE6-6BA1-4486-BB71-A10D2075A140}" dt="2023-02-07T13:40:50.503" v="123" actId="47"/>
        <pc:sldMasterMkLst>
          <pc:docMk/>
          <pc:sldMasterMk cId="0" sldId="2147483680"/>
        </pc:sldMasterMkLst>
      </pc:sldMasterChg>
    </pc:docChg>
  </pc:docChgLst>
  <pc:docChgLst>
    <pc:chgData name="Ivan Sudibyo" userId="5b4cb653d15fd8a1" providerId="LiveId" clId="{1EF67AB3-65C9-480C-A55E-797C2080ABC3}"/>
    <pc:docChg chg="undo custSel addSld delSld modSld">
      <pc:chgData name="Ivan Sudibyo" userId="5b4cb653d15fd8a1" providerId="LiveId" clId="{1EF67AB3-65C9-480C-A55E-797C2080ABC3}" dt="2023-02-06T08:24:56.379" v="1082" actId="20577"/>
      <pc:docMkLst>
        <pc:docMk/>
      </pc:docMkLst>
      <pc:sldChg chg="modSp">
        <pc:chgData name="Ivan Sudibyo" userId="5b4cb653d15fd8a1" providerId="LiveId" clId="{1EF67AB3-65C9-480C-A55E-797C2080ABC3}" dt="2023-02-06T08:24:56.379" v="1082" actId="20577"/>
        <pc:sldMkLst>
          <pc:docMk/>
          <pc:sldMk cId="0" sldId="256"/>
        </pc:sldMkLst>
        <pc:spChg chg="mod">
          <ac:chgData name="Ivan Sudibyo" userId="5b4cb653d15fd8a1" providerId="LiveId" clId="{1EF67AB3-65C9-480C-A55E-797C2080ABC3}" dt="2023-02-06T08:24:56.379" v="1082" actId="20577"/>
          <ac:spMkLst>
            <pc:docMk/>
            <pc:sldMk cId="0" sldId="256"/>
            <ac:spMk id="1884" creationId="{00000000-0000-0000-0000-000000000000}"/>
          </ac:spMkLst>
        </pc:spChg>
        <pc:spChg chg="mod">
          <ac:chgData name="Ivan Sudibyo" userId="5b4cb653d15fd8a1" providerId="LiveId" clId="{1EF67AB3-65C9-480C-A55E-797C2080ABC3}" dt="2023-02-06T07:27:02.949" v="54" actId="20577"/>
          <ac:spMkLst>
            <pc:docMk/>
            <pc:sldMk cId="0" sldId="256"/>
            <ac:spMk id="1885" creationId="{00000000-0000-0000-0000-000000000000}"/>
          </ac:spMkLst>
        </pc:spChg>
      </pc:sldChg>
      <pc:sldChg chg="modSp">
        <pc:chgData name="Ivan Sudibyo" userId="5b4cb653d15fd8a1" providerId="LiveId" clId="{1EF67AB3-65C9-480C-A55E-797C2080ABC3}" dt="2023-02-06T07:27:32.006" v="68" actId="20577"/>
        <pc:sldMkLst>
          <pc:docMk/>
          <pc:sldMk cId="0" sldId="259"/>
        </pc:sldMkLst>
        <pc:spChg chg="mod">
          <ac:chgData name="Ivan Sudibyo" userId="5b4cb653d15fd8a1" providerId="LiveId" clId="{1EF67AB3-65C9-480C-A55E-797C2080ABC3}" dt="2023-02-06T07:27:32.006" v="68" actId="20577"/>
          <ac:spMkLst>
            <pc:docMk/>
            <pc:sldMk cId="0" sldId="259"/>
            <ac:spMk id="2157" creationId="{00000000-0000-0000-0000-000000000000}"/>
          </ac:spMkLst>
        </pc:spChg>
      </pc:sldChg>
      <pc:sldChg chg="modSp">
        <pc:chgData name="Ivan Sudibyo" userId="5b4cb653d15fd8a1" providerId="LiveId" clId="{1EF67AB3-65C9-480C-A55E-797C2080ABC3}" dt="2023-02-06T07:31:47.865" v="168" actId="14100"/>
        <pc:sldMkLst>
          <pc:docMk/>
          <pc:sldMk cId="0" sldId="260"/>
        </pc:sldMkLst>
        <pc:spChg chg="mod">
          <ac:chgData name="Ivan Sudibyo" userId="5b4cb653d15fd8a1" providerId="LiveId" clId="{1EF67AB3-65C9-480C-A55E-797C2080ABC3}" dt="2023-02-06T07:31:47.865" v="168" actId="14100"/>
          <ac:spMkLst>
            <pc:docMk/>
            <pc:sldMk cId="0" sldId="260"/>
            <ac:spMk id="2165" creationId="{00000000-0000-0000-0000-000000000000}"/>
          </ac:spMkLst>
        </pc:spChg>
        <pc:spChg chg="mod">
          <ac:chgData name="Ivan Sudibyo" userId="5b4cb653d15fd8a1" providerId="LiveId" clId="{1EF67AB3-65C9-480C-A55E-797C2080ABC3}" dt="2023-02-06T07:31:05.218" v="151" actId="20577"/>
          <ac:spMkLst>
            <pc:docMk/>
            <pc:sldMk cId="0" sldId="260"/>
            <ac:spMk id="2178" creationId="{00000000-0000-0000-0000-000000000000}"/>
          </ac:spMkLst>
        </pc:spChg>
      </pc:sldChg>
      <pc:sldChg chg="addSp delSp modSp">
        <pc:chgData name="Ivan Sudibyo" userId="5b4cb653d15fd8a1" providerId="LiveId" clId="{1EF67AB3-65C9-480C-A55E-797C2080ABC3}" dt="2023-02-06T07:40:43.591" v="422" actId="1076"/>
        <pc:sldMkLst>
          <pc:docMk/>
          <pc:sldMk cId="0" sldId="265"/>
        </pc:sldMkLst>
        <pc:spChg chg="add del mod">
          <ac:chgData name="Ivan Sudibyo" userId="5b4cb653d15fd8a1" providerId="LiveId" clId="{1EF67AB3-65C9-480C-A55E-797C2080ABC3}" dt="2023-02-06T07:40:41.236" v="421" actId="478"/>
          <ac:spMkLst>
            <pc:docMk/>
            <pc:sldMk cId="0" sldId="265"/>
            <ac:spMk id="3" creationId="{E698F445-E3CA-4267-97BA-033356E9C4BC}"/>
          </ac:spMkLst>
        </pc:spChg>
        <pc:spChg chg="add del mod">
          <ac:chgData name="Ivan Sudibyo" userId="5b4cb653d15fd8a1" providerId="LiveId" clId="{1EF67AB3-65C9-480C-A55E-797C2080ABC3}" dt="2023-02-06T07:40:43.591" v="422" actId="1076"/>
          <ac:spMkLst>
            <pc:docMk/>
            <pc:sldMk cId="0" sldId="265"/>
            <ac:spMk id="2329" creationId="{00000000-0000-0000-0000-000000000000}"/>
          </ac:spMkLst>
        </pc:spChg>
        <pc:spChg chg="mod">
          <ac:chgData name="Ivan Sudibyo" userId="5b4cb653d15fd8a1" providerId="LiveId" clId="{1EF67AB3-65C9-480C-A55E-797C2080ABC3}" dt="2023-02-06T07:40:31.419" v="418" actId="21"/>
          <ac:spMkLst>
            <pc:docMk/>
            <pc:sldMk cId="0" sldId="265"/>
            <ac:spMk id="2330" creationId="{00000000-0000-0000-0000-000000000000}"/>
          </ac:spMkLst>
        </pc:spChg>
      </pc:sldChg>
      <pc:sldChg chg="addSp modSp">
        <pc:chgData name="Ivan Sudibyo" userId="5b4cb653d15fd8a1" providerId="LiveId" clId="{1EF67AB3-65C9-480C-A55E-797C2080ABC3}" dt="2023-02-06T07:48:28.235" v="445" actId="1076"/>
        <pc:sldMkLst>
          <pc:docMk/>
          <pc:sldMk cId="0" sldId="266"/>
        </pc:sldMkLst>
        <pc:spChg chg="add mod">
          <ac:chgData name="Ivan Sudibyo" userId="5b4cb653d15fd8a1" providerId="LiveId" clId="{1EF67AB3-65C9-480C-A55E-797C2080ABC3}" dt="2023-02-06T07:48:28.235" v="445" actId="1076"/>
          <ac:spMkLst>
            <pc:docMk/>
            <pc:sldMk cId="0" sldId="266"/>
            <ac:spMk id="2" creationId="{A372A1BA-125C-4909-9C8A-C7B897575D6D}"/>
          </ac:spMkLst>
        </pc:spChg>
        <pc:spChg chg="mod">
          <ac:chgData name="Ivan Sudibyo" userId="5b4cb653d15fd8a1" providerId="LiveId" clId="{1EF67AB3-65C9-480C-A55E-797C2080ABC3}" dt="2023-02-06T07:41:08.132" v="429" actId="20577"/>
          <ac:spMkLst>
            <pc:docMk/>
            <pc:sldMk cId="0" sldId="266"/>
            <ac:spMk id="2336" creationId="{00000000-0000-0000-0000-000000000000}"/>
          </ac:spMkLst>
        </pc:spChg>
      </pc:sldChg>
      <pc:sldChg chg="addSp delSp modSp new add">
        <pc:chgData name="Ivan Sudibyo" userId="5b4cb653d15fd8a1" providerId="LiveId" clId="{1EF67AB3-65C9-480C-A55E-797C2080ABC3}" dt="2023-02-06T08:19:16.624" v="1055"/>
        <pc:sldMkLst>
          <pc:docMk/>
          <pc:sldMk cId="3690576224" sldId="304"/>
        </pc:sldMkLst>
        <pc:spChg chg="del">
          <ac:chgData name="Ivan Sudibyo" userId="5b4cb653d15fd8a1" providerId="LiveId" clId="{1EF67AB3-65C9-480C-A55E-797C2080ABC3}" dt="2023-02-06T07:32:20.714" v="172" actId="478"/>
          <ac:spMkLst>
            <pc:docMk/>
            <pc:sldMk cId="3690576224" sldId="304"/>
            <ac:spMk id="2" creationId="{0D835A21-7638-4609-A449-CC2E945EED8F}"/>
          </ac:spMkLst>
        </pc:spChg>
        <pc:spChg chg="del">
          <ac:chgData name="Ivan Sudibyo" userId="5b4cb653d15fd8a1" providerId="LiveId" clId="{1EF67AB3-65C9-480C-A55E-797C2080ABC3}" dt="2023-02-06T07:32:29.375" v="175" actId="478"/>
          <ac:spMkLst>
            <pc:docMk/>
            <pc:sldMk cId="3690576224" sldId="304"/>
            <ac:spMk id="3" creationId="{193BFEA7-F565-4776-B79C-8EEC343FF887}"/>
          </ac:spMkLst>
        </pc:spChg>
        <pc:spChg chg="del">
          <ac:chgData name="Ivan Sudibyo" userId="5b4cb653d15fd8a1" providerId="LiveId" clId="{1EF67AB3-65C9-480C-A55E-797C2080ABC3}" dt="2023-02-06T07:32:23.425" v="173" actId="478"/>
          <ac:spMkLst>
            <pc:docMk/>
            <pc:sldMk cId="3690576224" sldId="304"/>
            <ac:spMk id="4" creationId="{DB172D72-6849-42AB-993E-A7CCDB28BB77}"/>
          </ac:spMkLst>
        </pc:spChg>
        <pc:spChg chg="del">
          <ac:chgData name="Ivan Sudibyo" userId="5b4cb653d15fd8a1" providerId="LiveId" clId="{1EF67AB3-65C9-480C-A55E-797C2080ABC3}" dt="2023-02-06T07:32:32.685" v="176" actId="478"/>
          <ac:spMkLst>
            <pc:docMk/>
            <pc:sldMk cId="3690576224" sldId="304"/>
            <ac:spMk id="5" creationId="{37EE9778-BF30-4E01-901B-307AC14CDBDE}"/>
          </ac:spMkLst>
        </pc:spChg>
        <pc:spChg chg="del">
          <ac:chgData name="Ivan Sudibyo" userId="5b4cb653d15fd8a1" providerId="LiveId" clId="{1EF67AB3-65C9-480C-A55E-797C2080ABC3}" dt="2023-02-06T07:32:36.180" v="177" actId="478"/>
          <ac:spMkLst>
            <pc:docMk/>
            <pc:sldMk cId="3690576224" sldId="304"/>
            <ac:spMk id="6" creationId="{6F9CF923-3097-4799-A7FE-4EECD89B734C}"/>
          </ac:spMkLst>
        </pc:spChg>
        <pc:spChg chg="del">
          <ac:chgData name="Ivan Sudibyo" userId="5b4cb653d15fd8a1" providerId="LiveId" clId="{1EF67AB3-65C9-480C-A55E-797C2080ABC3}" dt="2023-02-06T07:32:26.392" v="174" actId="478"/>
          <ac:spMkLst>
            <pc:docMk/>
            <pc:sldMk cId="3690576224" sldId="304"/>
            <ac:spMk id="7" creationId="{C848D6A2-380F-4462-BD91-9605E3CED194}"/>
          </ac:spMkLst>
        </pc:spChg>
        <pc:spChg chg="del">
          <ac:chgData name="Ivan Sudibyo" userId="5b4cb653d15fd8a1" providerId="LiveId" clId="{1EF67AB3-65C9-480C-A55E-797C2080ABC3}" dt="2023-02-06T07:32:39.570" v="178" actId="478"/>
          <ac:spMkLst>
            <pc:docMk/>
            <pc:sldMk cId="3690576224" sldId="304"/>
            <ac:spMk id="8" creationId="{D3F4EB75-F34D-4391-9C14-51D1D01E5827}"/>
          </ac:spMkLst>
        </pc:spChg>
        <pc:spChg chg="add">
          <ac:chgData name="Ivan Sudibyo" userId="5b4cb653d15fd8a1" providerId="LiveId" clId="{1EF67AB3-65C9-480C-A55E-797C2080ABC3}" dt="2023-02-06T07:32:18.510" v="171"/>
          <ac:spMkLst>
            <pc:docMk/>
            <pc:sldMk cId="3690576224" sldId="304"/>
            <ac:spMk id="9" creationId="{8ED467E0-12AF-42A7-9FA1-2C70941CF311}"/>
          </ac:spMkLst>
        </pc:spChg>
        <pc:spChg chg="add mod">
          <ac:chgData name="Ivan Sudibyo" userId="5b4cb653d15fd8a1" providerId="LiveId" clId="{1EF67AB3-65C9-480C-A55E-797C2080ABC3}" dt="2023-02-06T08:19:16.624" v="1055"/>
          <ac:spMkLst>
            <pc:docMk/>
            <pc:sldMk cId="3690576224" sldId="304"/>
            <ac:spMk id="12" creationId="{C50B6DD5-F54B-4262-973D-BE67B99D103E}"/>
          </ac:spMkLst>
        </pc:spChg>
        <pc:picChg chg="add mod">
          <ac:chgData name="Ivan Sudibyo" userId="5b4cb653d15fd8a1" providerId="LiveId" clId="{1EF67AB3-65C9-480C-A55E-797C2080ABC3}" dt="2023-02-06T07:33:14.530" v="185" actId="1076"/>
          <ac:picMkLst>
            <pc:docMk/>
            <pc:sldMk cId="3690576224" sldId="304"/>
            <ac:picMk id="11" creationId="{31EAA234-CD7F-4C46-93F4-B199FE384DC0}"/>
          </ac:picMkLst>
        </pc:picChg>
      </pc:sldChg>
      <pc:sldChg chg="addSp delSp modSp new add">
        <pc:chgData name="Ivan Sudibyo" userId="5b4cb653d15fd8a1" providerId="LiveId" clId="{1EF67AB3-65C9-480C-A55E-797C2080ABC3}" dt="2023-02-06T08:20:03.456" v="1056"/>
        <pc:sldMkLst>
          <pc:docMk/>
          <pc:sldMk cId="2894149758" sldId="305"/>
        </pc:sldMkLst>
        <pc:spChg chg="del">
          <ac:chgData name="Ivan Sudibyo" userId="5b4cb653d15fd8a1" providerId="LiveId" clId="{1EF67AB3-65C9-480C-A55E-797C2080ABC3}" dt="2023-02-06T07:33:39.023" v="191" actId="478"/>
          <ac:spMkLst>
            <pc:docMk/>
            <pc:sldMk cId="2894149758" sldId="305"/>
            <ac:spMk id="2" creationId="{0FB23FDA-C920-41F7-95F3-4BA846C5505D}"/>
          </ac:spMkLst>
        </pc:spChg>
        <pc:spChg chg="del">
          <ac:chgData name="Ivan Sudibyo" userId="5b4cb653d15fd8a1" providerId="LiveId" clId="{1EF67AB3-65C9-480C-A55E-797C2080ABC3}" dt="2023-02-06T07:33:33.365" v="189" actId="478"/>
          <ac:spMkLst>
            <pc:docMk/>
            <pc:sldMk cId="2894149758" sldId="305"/>
            <ac:spMk id="3" creationId="{DC2CFB13-DBCF-4956-83EC-4A89788CCCE1}"/>
          </ac:spMkLst>
        </pc:spChg>
        <pc:spChg chg="del">
          <ac:chgData name="Ivan Sudibyo" userId="5b4cb653d15fd8a1" providerId="LiveId" clId="{1EF67AB3-65C9-480C-A55E-797C2080ABC3}" dt="2023-02-06T07:33:31.126" v="188" actId="478"/>
          <ac:spMkLst>
            <pc:docMk/>
            <pc:sldMk cId="2894149758" sldId="305"/>
            <ac:spMk id="4" creationId="{35FCE50A-E28D-4901-B653-2AF316A7F0F2}"/>
          </ac:spMkLst>
        </pc:spChg>
        <pc:spChg chg="del">
          <ac:chgData name="Ivan Sudibyo" userId="5b4cb653d15fd8a1" providerId="LiveId" clId="{1EF67AB3-65C9-480C-A55E-797C2080ABC3}" dt="2023-02-06T07:33:35.505" v="190" actId="478"/>
          <ac:spMkLst>
            <pc:docMk/>
            <pc:sldMk cId="2894149758" sldId="305"/>
            <ac:spMk id="5" creationId="{3F02B380-B185-48A6-9C9E-F047E31E7C60}"/>
          </ac:spMkLst>
        </pc:spChg>
        <pc:spChg chg="del">
          <ac:chgData name="Ivan Sudibyo" userId="5b4cb653d15fd8a1" providerId="LiveId" clId="{1EF67AB3-65C9-480C-A55E-797C2080ABC3}" dt="2023-02-06T07:33:43.508" v="193" actId="478"/>
          <ac:spMkLst>
            <pc:docMk/>
            <pc:sldMk cId="2894149758" sldId="305"/>
            <ac:spMk id="6" creationId="{C2EDD7EE-4ECD-4C8D-A7FE-32117447E51B}"/>
          </ac:spMkLst>
        </pc:spChg>
        <pc:spChg chg="del">
          <ac:chgData name="Ivan Sudibyo" userId="5b4cb653d15fd8a1" providerId="LiveId" clId="{1EF67AB3-65C9-480C-A55E-797C2080ABC3}" dt="2023-02-06T07:33:46.752" v="194" actId="478"/>
          <ac:spMkLst>
            <pc:docMk/>
            <pc:sldMk cId="2894149758" sldId="305"/>
            <ac:spMk id="7" creationId="{3A444B39-6EB9-448F-A58F-1521C42D1474}"/>
          </ac:spMkLst>
        </pc:spChg>
        <pc:spChg chg="del">
          <ac:chgData name="Ivan Sudibyo" userId="5b4cb653d15fd8a1" providerId="LiveId" clId="{1EF67AB3-65C9-480C-A55E-797C2080ABC3}" dt="2023-02-06T07:33:41.222" v="192" actId="478"/>
          <ac:spMkLst>
            <pc:docMk/>
            <pc:sldMk cId="2894149758" sldId="305"/>
            <ac:spMk id="8" creationId="{71A88824-E799-49A0-B14F-212DABD08D07}"/>
          </ac:spMkLst>
        </pc:spChg>
        <pc:spChg chg="add mod">
          <ac:chgData name="Ivan Sudibyo" userId="5b4cb653d15fd8a1" providerId="LiveId" clId="{1EF67AB3-65C9-480C-A55E-797C2080ABC3}" dt="2023-02-06T07:37:40.270" v="294" actId="20577"/>
          <ac:spMkLst>
            <pc:docMk/>
            <pc:sldMk cId="2894149758" sldId="305"/>
            <ac:spMk id="11" creationId="{7DAAD42E-0153-4337-BB7D-50F1AB9017A2}"/>
          </ac:spMkLst>
        </pc:spChg>
        <pc:spChg chg="add mod">
          <ac:chgData name="Ivan Sudibyo" userId="5b4cb653d15fd8a1" providerId="LiveId" clId="{1EF67AB3-65C9-480C-A55E-797C2080ABC3}" dt="2023-02-06T08:20:03.456" v="1056"/>
          <ac:spMkLst>
            <pc:docMk/>
            <pc:sldMk cId="2894149758" sldId="305"/>
            <ac:spMk id="12" creationId="{B508734C-605A-48FD-B539-255143CE4318}"/>
          </ac:spMkLst>
        </pc:spChg>
        <pc:picChg chg="add mod">
          <ac:chgData name="Ivan Sudibyo" userId="5b4cb653d15fd8a1" providerId="LiveId" clId="{1EF67AB3-65C9-480C-A55E-797C2080ABC3}" dt="2023-02-06T07:33:59.744" v="198" actId="1076"/>
          <ac:picMkLst>
            <pc:docMk/>
            <pc:sldMk cId="2894149758" sldId="305"/>
            <ac:picMk id="10" creationId="{64142B1C-06D3-4D6A-B12F-5DF121BB5382}"/>
          </ac:picMkLst>
        </pc:picChg>
      </pc:sldChg>
      <pc:sldChg chg="addSp delSp modSp new add">
        <pc:chgData name="Ivan Sudibyo" userId="5b4cb653d15fd8a1" providerId="LiveId" clId="{1EF67AB3-65C9-480C-A55E-797C2080ABC3}" dt="2023-02-06T08:21:02.869" v="1057"/>
        <pc:sldMkLst>
          <pc:docMk/>
          <pc:sldMk cId="351641095" sldId="306"/>
        </pc:sldMkLst>
        <pc:spChg chg="del">
          <ac:chgData name="Ivan Sudibyo" userId="5b4cb653d15fd8a1" providerId="LiveId" clId="{1EF67AB3-65C9-480C-A55E-797C2080ABC3}" dt="2023-02-06T07:34:27.837" v="207" actId="478"/>
          <ac:spMkLst>
            <pc:docMk/>
            <pc:sldMk cId="351641095" sldId="306"/>
            <ac:spMk id="2" creationId="{21BEA6D4-8CA5-455D-A324-AE89988BBCCA}"/>
          </ac:spMkLst>
        </pc:spChg>
        <pc:spChg chg="del">
          <ac:chgData name="Ivan Sudibyo" userId="5b4cb653d15fd8a1" providerId="LiveId" clId="{1EF67AB3-65C9-480C-A55E-797C2080ABC3}" dt="2023-02-06T07:34:18.724" v="203" actId="478"/>
          <ac:spMkLst>
            <pc:docMk/>
            <pc:sldMk cId="351641095" sldId="306"/>
            <ac:spMk id="3" creationId="{D5E4FBF7-79AC-4912-AF35-5F1F9F26C7AE}"/>
          </ac:spMkLst>
        </pc:spChg>
        <pc:spChg chg="del">
          <ac:chgData name="Ivan Sudibyo" userId="5b4cb653d15fd8a1" providerId="LiveId" clId="{1EF67AB3-65C9-480C-A55E-797C2080ABC3}" dt="2023-02-06T07:34:14.091" v="201" actId="478"/>
          <ac:spMkLst>
            <pc:docMk/>
            <pc:sldMk cId="351641095" sldId="306"/>
            <ac:spMk id="4" creationId="{1A93E550-0177-43A4-A0AE-AF0DA5E8780F}"/>
          </ac:spMkLst>
        </pc:spChg>
        <pc:spChg chg="del">
          <ac:chgData name="Ivan Sudibyo" userId="5b4cb653d15fd8a1" providerId="LiveId" clId="{1EF67AB3-65C9-480C-A55E-797C2080ABC3}" dt="2023-02-06T07:34:22.955" v="205" actId="478"/>
          <ac:spMkLst>
            <pc:docMk/>
            <pc:sldMk cId="351641095" sldId="306"/>
            <ac:spMk id="5" creationId="{D5217AEC-8B19-4AF1-91AE-EC9FDBC225E1}"/>
          </ac:spMkLst>
        </pc:spChg>
        <pc:spChg chg="del">
          <ac:chgData name="Ivan Sudibyo" userId="5b4cb653d15fd8a1" providerId="LiveId" clId="{1EF67AB3-65C9-480C-A55E-797C2080ABC3}" dt="2023-02-06T07:34:20.948" v="204" actId="478"/>
          <ac:spMkLst>
            <pc:docMk/>
            <pc:sldMk cId="351641095" sldId="306"/>
            <ac:spMk id="6" creationId="{3B86C438-038E-483A-94AE-130E53076DDE}"/>
          </ac:spMkLst>
        </pc:spChg>
        <pc:spChg chg="del">
          <ac:chgData name="Ivan Sudibyo" userId="5b4cb653d15fd8a1" providerId="LiveId" clId="{1EF67AB3-65C9-480C-A55E-797C2080ABC3}" dt="2023-02-06T07:34:16.581" v="202" actId="478"/>
          <ac:spMkLst>
            <pc:docMk/>
            <pc:sldMk cId="351641095" sldId="306"/>
            <ac:spMk id="7" creationId="{3CE6201A-D33E-4A12-8892-19CDC73671B7}"/>
          </ac:spMkLst>
        </pc:spChg>
        <pc:spChg chg="del">
          <ac:chgData name="Ivan Sudibyo" userId="5b4cb653d15fd8a1" providerId="LiveId" clId="{1EF67AB3-65C9-480C-A55E-797C2080ABC3}" dt="2023-02-06T07:34:25.263" v="206" actId="478"/>
          <ac:spMkLst>
            <pc:docMk/>
            <pc:sldMk cId="351641095" sldId="306"/>
            <ac:spMk id="8" creationId="{F485ED44-78D2-44DD-8CF2-5DF615ABE2FE}"/>
          </ac:spMkLst>
        </pc:spChg>
        <pc:spChg chg="add mod">
          <ac:chgData name="Ivan Sudibyo" userId="5b4cb653d15fd8a1" providerId="LiveId" clId="{1EF67AB3-65C9-480C-A55E-797C2080ABC3}" dt="2023-02-06T07:38:01.702" v="326" actId="1076"/>
          <ac:spMkLst>
            <pc:docMk/>
            <pc:sldMk cId="351641095" sldId="306"/>
            <ac:spMk id="11" creationId="{7AC9E60B-7F7E-4EF6-9456-6E6569B3843E}"/>
          </ac:spMkLst>
        </pc:spChg>
        <pc:spChg chg="add mod">
          <ac:chgData name="Ivan Sudibyo" userId="5b4cb653d15fd8a1" providerId="LiveId" clId="{1EF67AB3-65C9-480C-A55E-797C2080ABC3}" dt="2023-02-06T08:21:02.869" v="1057"/>
          <ac:spMkLst>
            <pc:docMk/>
            <pc:sldMk cId="351641095" sldId="306"/>
            <ac:spMk id="12" creationId="{4673453A-4879-4251-8E7D-61E688431BE5}"/>
          </ac:spMkLst>
        </pc:spChg>
        <pc:picChg chg="add mod">
          <ac:chgData name="Ivan Sudibyo" userId="5b4cb653d15fd8a1" providerId="LiveId" clId="{1EF67AB3-65C9-480C-A55E-797C2080ABC3}" dt="2023-02-06T07:38:05.016" v="327" actId="14100"/>
          <ac:picMkLst>
            <pc:docMk/>
            <pc:sldMk cId="351641095" sldId="306"/>
            <ac:picMk id="10" creationId="{A2389FB9-68CC-40E9-B688-4FD63D9CC376}"/>
          </ac:picMkLst>
        </pc:picChg>
      </pc:sldChg>
      <pc:sldChg chg="addSp delSp modSp new add">
        <pc:chgData name="Ivan Sudibyo" userId="5b4cb653d15fd8a1" providerId="LiveId" clId="{1EF67AB3-65C9-480C-A55E-797C2080ABC3}" dt="2023-02-06T08:21:31.447" v="1058"/>
        <pc:sldMkLst>
          <pc:docMk/>
          <pc:sldMk cId="548136499" sldId="307"/>
        </pc:sldMkLst>
        <pc:spChg chg="del">
          <ac:chgData name="Ivan Sudibyo" userId="5b4cb653d15fd8a1" providerId="LiveId" clId="{1EF67AB3-65C9-480C-A55E-797C2080ABC3}" dt="2023-02-06T07:35:15.504" v="223" actId="478"/>
          <ac:spMkLst>
            <pc:docMk/>
            <pc:sldMk cId="548136499" sldId="307"/>
            <ac:spMk id="2" creationId="{0238252A-951B-4E8B-9176-D4DCAF119D3F}"/>
          </ac:spMkLst>
        </pc:spChg>
        <pc:spChg chg="del">
          <ac:chgData name="Ivan Sudibyo" userId="5b4cb653d15fd8a1" providerId="LiveId" clId="{1EF67AB3-65C9-480C-A55E-797C2080ABC3}" dt="2023-02-06T07:35:05.993" v="219" actId="478"/>
          <ac:spMkLst>
            <pc:docMk/>
            <pc:sldMk cId="548136499" sldId="307"/>
            <ac:spMk id="3" creationId="{855AD088-108E-4627-B970-E389D3CE4A4B}"/>
          </ac:spMkLst>
        </pc:spChg>
        <pc:spChg chg="del">
          <ac:chgData name="Ivan Sudibyo" userId="5b4cb653d15fd8a1" providerId="LiveId" clId="{1EF67AB3-65C9-480C-A55E-797C2080ABC3}" dt="2023-02-06T07:35:01.673" v="217" actId="478"/>
          <ac:spMkLst>
            <pc:docMk/>
            <pc:sldMk cId="548136499" sldId="307"/>
            <ac:spMk id="4" creationId="{3531833D-AD57-446E-8D6D-3F1F3CA60042}"/>
          </ac:spMkLst>
        </pc:spChg>
        <pc:spChg chg="del">
          <ac:chgData name="Ivan Sudibyo" userId="5b4cb653d15fd8a1" providerId="LiveId" clId="{1EF67AB3-65C9-480C-A55E-797C2080ABC3}" dt="2023-02-06T07:35:10.248" v="221" actId="478"/>
          <ac:spMkLst>
            <pc:docMk/>
            <pc:sldMk cId="548136499" sldId="307"/>
            <ac:spMk id="5" creationId="{A1A9B604-E96D-4022-9F14-C0EBE12AB99B}"/>
          </ac:spMkLst>
        </pc:spChg>
        <pc:spChg chg="del">
          <ac:chgData name="Ivan Sudibyo" userId="5b4cb653d15fd8a1" providerId="LiveId" clId="{1EF67AB3-65C9-480C-A55E-797C2080ABC3}" dt="2023-02-06T07:35:08.296" v="220" actId="478"/>
          <ac:spMkLst>
            <pc:docMk/>
            <pc:sldMk cId="548136499" sldId="307"/>
            <ac:spMk id="6" creationId="{FC43244A-BECD-4027-991B-69F03524D463}"/>
          </ac:spMkLst>
        </pc:spChg>
        <pc:spChg chg="del">
          <ac:chgData name="Ivan Sudibyo" userId="5b4cb653d15fd8a1" providerId="LiveId" clId="{1EF67AB3-65C9-480C-A55E-797C2080ABC3}" dt="2023-02-06T07:35:03.652" v="218" actId="478"/>
          <ac:spMkLst>
            <pc:docMk/>
            <pc:sldMk cId="548136499" sldId="307"/>
            <ac:spMk id="7" creationId="{38D79551-D70A-4241-BD8D-533127866381}"/>
          </ac:spMkLst>
        </pc:spChg>
        <pc:spChg chg="del">
          <ac:chgData name="Ivan Sudibyo" userId="5b4cb653d15fd8a1" providerId="LiveId" clId="{1EF67AB3-65C9-480C-A55E-797C2080ABC3}" dt="2023-02-06T07:35:12.333" v="222" actId="478"/>
          <ac:spMkLst>
            <pc:docMk/>
            <pc:sldMk cId="548136499" sldId="307"/>
            <ac:spMk id="8" creationId="{3B4C55D2-961B-41A6-A3C6-121A2440F765}"/>
          </ac:spMkLst>
        </pc:spChg>
        <pc:spChg chg="add mod">
          <ac:chgData name="Ivan Sudibyo" userId="5b4cb653d15fd8a1" providerId="LiveId" clId="{1EF67AB3-65C9-480C-A55E-797C2080ABC3}" dt="2023-02-06T08:09:11.684" v="768" actId="1076"/>
          <ac:spMkLst>
            <pc:docMk/>
            <pc:sldMk cId="548136499" sldId="307"/>
            <ac:spMk id="11" creationId="{87ED2493-6145-4638-B9FE-20506E1E4200}"/>
          </ac:spMkLst>
        </pc:spChg>
        <pc:spChg chg="add del mod">
          <ac:chgData name="Ivan Sudibyo" userId="5b4cb653d15fd8a1" providerId="LiveId" clId="{1EF67AB3-65C9-480C-A55E-797C2080ABC3}" dt="2023-02-06T08:09:04.311" v="766"/>
          <ac:spMkLst>
            <pc:docMk/>
            <pc:sldMk cId="548136499" sldId="307"/>
            <ac:spMk id="12" creationId="{7F2FF886-0FC9-4D77-949E-9C8A8AF7FCEE}"/>
          </ac:spMkLst>
        </pc:spChg>
        <pc:spChg chg="add mod">
          <ac:chgData name="Ivan Sudibyo" userId="5b4cb653d15fd8a1" providerId="LiveId" clId="{1EF67AB3-65C9-480C-A55E-797C2080ABC3}" dt="2023-02-06T08:21:31.447" v="1058"/>
          <ac:spMkLst>
            <pc:docMk/>
            <pc:sldMk cId="548136499" sldId="307"/>
            <ac:spMk id="13" creationId="{292ADB1D-A520-4C96-BD92-3DC1AD2C4909}"/>
          </ac:spMkLst>
        </pc:spChg>
        <pc:picChg chg="add mod">
          <ac:chgData name="Ivan Sudibyo" userId="5b4cb653d15fd8a1" providerId="LiveId" clId="{1EF67AB3-65C9-480C-A55E-797C2080ABC3}" dt="2023-02-06T08:09:15.500" v="770" actId="1076"/>
          <ac:picMkLst>
            <pc:docMk/>
            <pc:sldMk cId="548136499" sldId="307"/>
            <ac:picMk id="10" creationId="{FCDBCE3B-A4F4-4420-AAD8-0309BED714E8}"/>
          </ac:picMkLst>
        </pc:picChg>
      </pc:sldChg>
      <pc:sldChg chg="addSp delSp modSp new add">
        <pc:chgData name="Ivan Sudibyo" userId="5b4cb653d15fd8a1" providerId="LiveId" clId="{1EF67AB3-65C9-480C-A55E-797C2080ABC3}" dt="2023-02-06T08:22:16.968" v="1060" actId="6549"/>
        <pc:sldMkLst>
          <pc:docMk/>
          <pc:sldMk cId="3691911369" sldId="308"/>
        </pc:sldMkLst>
        <pc:spChg chg="del">
          <ac:chgData name="Ivan Sudibyo" userId="5b4cb653d15fd8a1" providerId="LiveId" clId="{1EF67AB3-65C9-480C-A55E-797C2080ABC3}" dt="2023-02-06T07:36:09.114" v="240" actId="478"/>
          <ac:spMkLst>
            <pc:docMk/>
            <pc:sldMk cId="3691911369" sldId="308"/>
            <ac:spMk id="2" creationId="{5B0A864D-D126-43C5-9815-1454135CAB26}"/>
          </ac:spMkLst>
        </pc:spChg>
        <pc:spChg chg="del">
          <ac:chgData name="Ivan Sudibyo" userId="5b4cb653d15fd8a1" providerId="LiveId" clId="{1EF67AB3-65C9-480C-A55E-797C2080ABC3}" dt="2023-02-06T07:35:52.172" v="233" actId="478"/>
          <ac:spMkLst>
            <pc:docMk/>
            <pc:sldMk cId="3691911369" sldId="308"/>
            <ac:spMk id="3" creationId="{7B664169-4B35-49DB-9830-9FCF54DF461F}"/>
          </ac:spMkLst>
        </pc:spChg>
        <pc:spChg chg="del">
          <ac:chgData name="Ivan Sudibyo" userId="5b4cb653d15fd8a1" providerId="LiveId" clId="{1EF67AB3-65C9-480C-A55E-797C2080ABC3}" dt="2023-02-06T07:35:47.199" v="231" actId="478"/>
          <ac:spMkLst>
            <pc:docMk/>
            <pc:sldMk cId="3691911369" sldId="308"/>
            <ac:spMk id="4" creationId="{77573F2D-7503-488E-8B7C-2173FE6E9E7E}"/>
          </ac:spMkLst>
        </pc:spChg>
        <pc:spChg chg="del">
          <ac:chgData name="Ivan Sudibyo" userId="5b4cb653d15fd8a1" providerId="LiveId" clId="{1EF67AB3-65C9-480C-A55E-797C2080ABC3}" dt="2023-02-06T07:35:57.669" v="235" actId="478"/>
          <ac:spMkLst>
            <pc:docMk/>
            <pc:sldMk cId="3691911369" sldId="308"/>
            <ac:spMk id="5" creationId="{12DC8966-C880-468F-8ECF-2A24531E5B9C}"/>
          </ac:spMkLst>
        </pc:spChg>
        <pc:spChg chg="del">
          <ac:chgData name="Ivan Sudibyo" userId="5b4cb653d15fd8a1" providerId="LiveId" clId="{1EF67AB3-65C9-480C-A55E-797C2080ABC3}" dt="2023-02-06T07:35:54.592" v="234" actId="478"/>
          <ac:spMkLst>
            <pc:docMk/>
            <pc:sldMk cId="3691911369" sldId="308"/>
            <ac:spMk id="6" creationId="{18BA3972-946E-4052-852B-33D0A6BFCA01}"/>
          </ac:spMkLst>
        </pc:spChg>
        <pc:spChg chg="del">
          <ac:chgData name="Ivan Sudibyo" userId="5b4cb653d15fd8a1" providerId="LiveId" clId="{1EF67AB3-65C9-480C-A55E-797C2080ABC3}" dt="2023-02-06T07:35:49.632" v="232" actId="478"/>
          <ac:spMkLst>
            <pc:docMk/>
            <pc:sldMk cId="3691911369" sldId="308"/>
            <ac:spMk id="7" creationId="{F4AA2E46-BCDB-4C80-87FB-C508059D75BA}"/>
          </ac:spMkLst>
        </pc:spChg>
        <pc:spChg chg="del">
          <ac:chgData name="Ivan Sudibyo" userId="5b4cb653d15fd8a1" providerId="LiveId" clId="{1EF67AB3-65C9-480C-A55E-797C2080ABC3}" dt="2023-02-06T07:36:00.295" v="236" actId="478"/>
          <ac:spMkLst>
            <pc:docMk/>
            <pc:sldMk cId="3691911369" sldId="308"/>
            <ac:spMk id="8" creationId="{1E70AC40-A051-49F2-9369-13579CCE4C09}"/>
          </ac:spMkLst>
        </pc:spChg>
        <pc:spChg chg="add mod">
          <ac:chgData name="Ivan Sudibyo" userId="5b4cb653d15fd8a1" providerId="LiveId" clId="{1EF67AB3-65C9-480C-A55E-797C2080ABC3}" dt="2023-02-06T07:38:43.785" v="368" actId="20577"/>
          <ac:spMkLst>
            <pc:docMk/>
            <pc:sldMk cId="3691911369" sldId="308"/>
            <ac:spMk id="11" creationId="{ECA5AC11-676E-4948-8FD5-30BBE6F1FE6E}"/>
          </ac:spMkLst>
        </pc:spChg>
        <pc:spChg chg="add mod">
          <ac:chgData name="Ivan Sudibyo" userId="5b4cb653d15fd8a1" providerId="LiveId" clId="{1EF67AB3-65C9-480C-A55E-797C2080ABC3}" dt="2023-02-06T08:22:16.968" v="1060" actId="6549"/>
          <ac:spMkLst>
            <pc:docMk/>
            <pc:sldMk cId="3691911369" sldId="308"/>
            <ac:spMk id="12" creationId="{69394AB4-0149-407C-BCBC-A29DAD9F0F2D}"/>
          </ac:spMkLst>
        </pc:spChg>
        <pc:picChg chg="add mod">
          <ac:chgData name="Ivan Sudibyo" userId="5b4cb653d15fd8a1" providerId="LiveId" clId="{1EF67AB3-65C9-480C-A55E-797C2080ABC3}" dt="2023-02-06T07:36:21.389" v="244" actId="14100"/>
          <ac:picMkLst>
            <pc:docMk/>
            <pc:sldMk cId="3691911369" sldId="308"/>
            <ac:picMk id="10" creationId="{24FDB058-31F7-4D2A-BF0D-031928530431}"/>
          </ac:picMkLst>
        </pc:picChg>
      </pc:sldChg>
      <pc:sldChg chg="addSp delSp modSp new add">
        <pc:chgData name="Ivan Sudibyo" userId="5b4cb653d15fd8a1" providerId="LiveId" clId="{1EF67AB3-65C9-480C-A55E-797C2080ABC3}" dt="2023-02-06T08:22:46.944" v="1062" actId="6549"/>
        <pc:sldMkLst>
          <pc:docMk/>
          <pc:sldMk cId="3402900345" sldId="309"/>
        </pc:sldMkLst>
        <pc:spChg chg="del">
          <ac:chgData name="Ivan Sudibyo" userId="5b4cb653d15fd8a1" providerId="LiveId" clId="{1EF67AB3-65C9-480C-A55E-797C2080ABC3}" dt="2023-02-06T07:36:46.081" v="256" actId="478"/>
          <ac:spMkLst>
            <pc:docMk/>
            <pc:sldMk cId="3402900345" sldId="309"/>
            <ac:spMk id="2" creationId="{94E1B359-7960-4371-B9A5-729790200DB5}"/>
          </ac:spMkLst>
        </pc:spChg>
        <pc:spChg chg="del">
          <ac:chgData name="Ivan Sudibyo" userId="5b4cb653d15fd8a1" providerId="LiveId" clId="{1EF67AB3-65C9-480C-A55E-797C2080ABC3}" dt="2023-02-06T07:36:34.187" v="249" actId="478"/>
          <ac:spMkLst>
            <pc:docMk/>
            <pc:sldMk cId="3402900345" sldId="309"/>
            <ac:spMk id="3" creationId="{DE61447B-5426-481E-A3F7-1624C3B38ACF}"/>
          </ac:spMkLst>
        </pc:spChg>
        <pc:spChg chg="del">
          <ac:chgData name="Ivan Sudibyo" userId="5b4cb653d15fd8a1" providerId="LiveId" clId="{1EF67AB3-65C9-480C-A55E-797C2080ABC3}" dt="2023-02-06T07:36:31.404" v="247" actId="478"/>
          <ac:spMkLst>
            <pc:docMk/>
            <pc:sldMk cId="3402900345" sldId="309"/>
            <ac:spMk id="4" creationId="{36BC30CB-72BA-49C0-BA24-74DEF9A51EF9}"/>
          </ac:spMkLst>
        </pc:spChg>
        <pc:spChg chg="del">
          <ac:chgData name="Ivan Sudibyo" userId="5b4cb653d15fd8a1" providerId="LiveId" clId="{1EF67AB3-65C9-480C-A55E-797C2080ABC3}" dt="2023-02-06T07:36:36.248" v="251" actId="478"/>
          <ac:spMkLst>
            <pc:docMk/>
            <pc:sldMk cId="3402900345" sldId="309"/>
            <ac:spMk id="5" creationId="{FF2DD719-9E4C-4170-95B7-94315541DF75}"/>
          </ac:spMkLst>
        </pc:spChg>
        <pc:spChg chg="del">
          <ac:chgData name="Ivan Sudibyo" userId="5b4cb653d15fd8a1" providerId="LiveId" clId="{1EF67AB3-65C9-480C-A55E-797C2080ABC3}" dt="2023-02-06T07:36:35.453" v="250" actId="478"/>
          <ac:spMkLst>
            <pc:docMk/>
            <pc:sldMk cId="3402900345" sldId="309"/>
            <ac:spMk id="6" creationId="{4CEE872F-9597-47BD-A53C-E1D764BEED99}"/>
          </ac:spMkLst>
        </pc:spChg>
        <pc:spChg chg="del">
          <ac:chgData name="Ivan Sudibyo" userId="5b4cb653d15fd8a1" providerId="LiveId" clId="{1EF67AB3-65C9-480C-A55E-797C2080ABC3}" dt="2023-02-06T07:36:32.738" v="248" actId="478"/>
          <ac:spMkLst>
            <pc:docMk/>
            <pc:sldMk cId="3402900345" sldId="309"/>
            <ac:spMk id="7" creationId="{2DE0B4CE-C950-458E-9593-61FD44C4C9AD}"/>
          </ac:spMkLst>
        </pc:spChg>
        <pc:spChg chg="del">
          <ac:chgData name="Ivan Sudibyo" userId="5b4cb653d15fd8a1" providerId="LiveId" clId="{1EF67AB3-65C9-480C-A55E-797C2080ABC3}" dt="2023-02-06T07:36:38.322" v="252" actId="478"/>
          <ac:spMkLst>
            <pc:docMk/>
            <pc:sldMk cId="3402900345" sldId="309"/>
            <ac:spMk id="8" creationId="{4E10BC99-F5D3-4F13-9871-8316B5E2EFE4}"/>
          </ac:spMkLst>
        </pc:spChg>
        <pc:spChg chg="add del mod">
          <ac:chgData name="Ivan Sudibyo" userId="5b4cb653d15fd8a1" providerId="LiveId" clId="{1EF67AB3-65C9-480C-A55E-797C2080ABC3}" dt="2023-02-06T07:39:00.039" v="372" actId="478"/>
          <ac:spMkLst>
            <pc:docMk/>
            <pc:sldMk cId="3402900345" sldId="309"/>
            <ac:spMk id="11" creationId="{B3870084-BCEC-4587-9B16-0E8CB4461AEC}"/>
          </ac:spMkLst>
        </pc:spChg>
        <pc:spChg chg="add mod">
          <ac:chgData name="Ivan Sudibyo" userId="5b4cb653d15fd8a1" providerId="LiveId" clId="{1EF67AB3-65C9-480C-A55E-797C2080ABC3}" dt="2023-02-06T07:39:06.704" v="384" actId="20577"/>
          <ac:spMkLst>
            <pc:docMk/>
            <pc:sldMk cId="3402900345" sldId="309"/>
            <ac:spMk id="12" creationId="{C5B61837-B68F-4B1D-8827-3C06B39EA9FF}"/>
          </ac:spMkLst>
        </pc:spChg>
        <pc:spChg chg="add mod">
          <ac:chgData name="Ivan Sudibyo" userId="5b4cb653d15fd8a1" providerId="LiveId" clId="{1EF67AB3-65C9-480C-A55E-797C2080ABC3}" dt="2023-02-06T08:22:46.944" v="1062" actId="6549"/>
          <ac:spMkLst>
            <pc:docMk/>
            <pc:sldMk cId="3402900345" sldId="309"/>
            <ac:spMk id="13" creationId="{B2DEEB87-404B-4C64-B304-CAF4D062C0D2}"/>
          </ac:spMkLst>
        </pc:spChg>
        <pc:picChg chg="add mod">
          <ac:chgData name="Ivan Sudibyo" userId="5b4cb653d15fd8a1" providerId="LiveId" clId="{1EF67AB3-65C9-480C-A55E-797C2080ABC3}" dt="2023-02-06T07:36:44.508" v="255" actId="14100"/>
          <ac:picMkLst>
            <pc:docMk/>
            <pc:sldMk cId="3402900345" sldId="309"/>
            <ac:picMk id="10" creationId="{4F481E04-E705-48ED-8AA2-F0841E41856C}"/>
          </ac:picMkLst>
        </pc:picChg>
      </pc:sldChg>
      <pc:sldChg chg="addSp delSp modSp new add">
        <pc:chgData name="Ivan Sudibyo" userId="5b4cb653d15fd8a1" providerId="LiveId" clId="{1EF67AB3-65C9-480C-A55E-797C2080ABC3}" dt="2023-02-06T08:23:47.453" v="1067" actId="313"/>
        <pc:sldMkLst>
          <pc:docMk/>
          <pc:sldMk cId="1428035911" sldId="310"/>
        </pc:sldMkLst>
        <pc:spChg chg="del">
          <ac:chgData name="Ivan Sudibyo" userId="5b4cb653d15fd8a1" providerId="LiveId" clId="{1EF67AB3-65C9-480C-A55E-797C2080ABC3}" dt="2023-02-06T07:37:07.551" v="262" actId="478"/>
          <ac:spMkLst>
            <pc:docMk/>
            <pc:sldMk cId="1428035911" sldId="310"/>
            <ac:spMk id="2" creationId="{D76CA826-409D-401E-909C-80A9BA40E2AE}"/>
          </ac:spMkLst>
        </pc:spChg>
        <pc:spChg chg="del">
          <ac:chgData name="Ivan Sudibyo" userId="5b4cb653d15fd8a1" providerId="LiveId" clId="{1EF67AB3-65C9-480C-A55E-797C2080ABC3}" dt="2023-02-06T07:37:06.082" v="261" actId="478"/>
          <ac:spMkLst>
            <pc:docMk/>
            <pc:sldMk cId="1428035911" sldId="310"/>
            <ac:spMk id="3" creationId="{54B31F6E-3A27-47C7-B984-1D88742E37C3}"/>
          </ac:spMkLst>
        </pc:spChg>
        <pc:spChg chg="del">
          <ac:chgData name="Ivan Sudibyo" userId="5b4cb653d15fd8a1" providerId="LiveId" clId="{1EF67AB3-65C9-480C-A55E-797C2080ABC3}" dt="2023-02-06T07:37:03.819" v="259" actId="478"/>
          <ac:spMkLst>
            <pc:docMk/>
            <pc:sldMk cId="1428035911" sldId="310"/>
            <ac:spMk id="4" creationId="{74CCF6A9-2109-43B4-B4A7-51816C9D278F}"/>
          </ac:spMkLst>
        </pc:spChg>
        <pc:spChg chg="del">
          <ac:chgData name="Ivan Sudibyo" userId="5b4cb653d15fd8a1" providerId="LiveId" clId="{1EF67AB3-65C9-480C-A55E-797C2080ABC3}" dt="2023-02-06T07:37:10.362" v="264" actId="478"/>
          <ac:spMkLst>
            <pc:docMk/>
            <pc:sldMk cId="1428035911" sldId="310"/>
            <ac:spMk id="5" creationId="{EC84BC9B-1985-426A-BB0F-C4BDF5BB2E10}"/>
          </ac:spMkLst>
        </pc:spChg>
        <pc:spChg chg="del">
          <ac:chgData name="Ivan Sudibyo" userId="5b4cb653d15fd8a1" providerId="LiveId" clId="{1EF67AB3-65C9-480C-A55E-797C2080ABC3}" dt="2023-02-06T07:37:08.627" v="263" actId="478"/>
          <ac:spMkLst>
            <pc:docMk/>
            <pc:sldMk cId="1428035911" sldId="310"/>
            <ac:spMk id="6" creationId="{94669399-6857-4668-BD44-48EB683084C9}"/>
          </ac:spMkLst>
        </pc:spChg>
        <pc:spChg chg="del">
          <ac:chgData name="Ivan Sudibyo" userId="5b4cb653d15fd8a1" providerId="LiveId" clId="{1EF67AB3-65C9-480C-A55E-797C2080ABC3}" dt="2023-02-06T07:37:04.960" v="260" actId="478"/>
          <ac:spMkLst>
            <pc:docMk/>
            <pc:sldMk cId="1428035911" sldId="310"/>
            <ac:spMk id="7" creationId="{F6E4C94A-DF82-4C5F-AB48-5D78708B163C}"/>
          </ac:spMkLst>
        </pc:spChg>
        <pc:spChg chg="del">
          <ac:chgData name="Ivan Sudibyo" userId="5b4cb653d15fd8a1" providerId="LiveId" clId="{1EF67AB3-65C9-480C-A55E-797C2080ABC3}" dt="2023-02-06T07:37:11.291" v="265" actId="478"/>
          <ac:spMkLst>
            <pc:docMk/>
            <pc:sldMk cId="1428035911" sldId="310"/>
            <ac:spMk id="8" creationId="{14ED5F67-B01C-4958-82C9-BFB553586E9C}"/>
          </ac:spMkLst>
        </pc:spChg>
        <pc:spChg chg="add mod">
          <ac:chgData name="Ivan Sudibyo" userId="5b4cb653d15fd8a1" providerId="LiveId" clId="{1EF67AB3-65C9-480C-A55E-797C2080ABC3}" dt="2023-02-06T07:39:20.451" v="411" actId="20577"/>
          <ac:spMkLst>
            <pc:docMk/>
            <pc:sldMk cId="1428035911" sldId="310"/>
            <ac:spMk id="11" creationId="{257959ED-99D0-478D-8E0D-0B897DB32D6A}"/>
          </ac:spMkLst>
        </pc:spChg>
        <pc:spChg chg="add mod">
          <ac:chgData name="Ivan Sudibyo" userId="5b4cb653d15fd8a1" providerId="LiveId" clId="{1EF67AB3-65C9-480C-A55E-797C2080ABC3}" dt="2023-02-06T08:23:47.453" v="1067" actId="313"/>
          <ac:spMkLst>
            <pc:docMk/>
            <pc:sldMk cId="1428035911" sldId="310"/>
            <ac:spMk id="12" creationId="{B7CFE38A-60A5-43DA-8C95-3D24B2C483AE}"/>
          </ac:spMkLst>
        </pc:spChg>
        <pc:picChg chg="add mod">
          <ac:chgData name="Ivan Sudibyo" userId="5b4cb653d15fd8a1" providerId="LiveId" clId="{1EF67AB3-65C9-480C-A55E-797C2080ABC3}" dt="2023-02-06T07:37:21.908" v="271" actId="1076"/>
          <ac:picMkLst>
            <pc:docMk/>
            <pc:sldMk cId="1428035911" sldId="310"/>
            <ac:picMk id="10" creationId="{D494EC77-CAE6-4102-80F7-96D409797345}"/>
          </ac:picMkLst>
        </pc:picChg>
      </pc:sldChg>
      <pc:sldMasterChg chg="delSldLayout">
        <pc:chgData name="Ivan Sudibyo" userId="5b4cb653d15fd8a1" providerId="LiveId" clId="{1EF67AB3-65C9-480C-A55E-797C2080ABC3}" dt="2023-02-06T08:16:34.446" v="1053" actId="47"/>
        <pc:sldMasterMkLst>
          <pc:docMk/>
          <pc:sldMasterMk cId="0" sldId="2147483680"/>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ivans\OneDrive\revou\completed_byag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b4cb653d15fd8a1/revou/canceled_by_ag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795034637063807"/>
          <c:y val="0.20384806065908428"/>
          <c:w val="0.63404431823071294"/>
          <c:h val="0.67147054534849815"/>
        </c:manualLayout>
      </c:layout>
      <c:pieChart>
        <c:varyColors val="1"/>
        <c:ser>
          <c:idx val="0"/>
          <c:order val="0"/>
          <c:tx>
            <c:strRef>
              <c:f>completed_byage!$D$1</c:f>
              <c:strCache>
                <c:ptCount val="1"/>
                <c:pt idx="0">
                  <c:v>completed_count</c:v>
                </c:pt>
              </c:strCache>
            </c:strRef>
          </c:tx>
          <c:dPt>
            <c:idx val="0"/>
            <c:bubble3D val="0"/>
            <c:spPr>
              <a:solidFill>
                <a:schemeClr val="accent1"/>
              </a:solidFill>
              <a:ln>
                <a:noFill/>
              </a:ln>
              <a:effectLst/>
            </c:spPr>
            <c:extLst>
              <c:ext xmlns:c16="http://schemas.microsoft.com/office/drawing/2014/chart" uri="{C3380CC4-5D6E-409C-BE32-E72D297353CC}">
                <c16:uniqueId val="{00000001-4055-4A8B-B436-FCA62FB35B70}"/>
              </c:ext>
            </c:extLst>
          </c:dPt>
          <c:dPt>
            <c:idx val="1"/>
            <c:bubble3D val="0"/>
            <c:spPr>
              <a:solidFill>
                <a:schemeClr val="accent2"/>
              </a:solidFill>
              <a:ln>
                <a:noFill/>
              </a:ln>
              <a:effectLst/>
            </c:spPr>
            <c:extLst>
              <c:ext xmlns:c16="http://schemas.microsoft.com/office/drawing/2014/chart" uri="{C3380CC4-5D6E-409C-BE32-E72D297353CC}">
                <c16:uniqueId val="{00000003-4055-4A8B-B436-FCA62FB35B70}"/>
              </c:ext>
            </c:extLst>
          </c:dPt>
          <c:dPt>
            <c:idx val="2"/>
            <c:bubble3D val="0"/>
            <c:spPr>
              <a:solidFill>
                <a:schemeClr val="accent3"/>
              </a:solidFill>
              <a:ln>
                <a:noFill/>
              </a:ln>
              <a:effectLst/>
            </c:spPr>
            <c:extLst>
              <c:ext xmlns:c16="http://schemas.microsoft.com/office/drawing/2014/chart" uri="{C3380CC4-5D6E-409C-BE32-E72D297353CC}">
                <c16:uniqueId val="{00000005-4055-4A8B-B436-FCA62FB35B7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completed_byage!$A$2:$A$4</c:f>
              <c:strCache>
                <c:ptCount val="3"/>
                <c:pt idx="0">
                  <c:v>Young Age</c:v>
                </c:pt>
                <c:pt idx="1">
                  <c:v>Old Age</c:v>
                </c:pt>
                <c:pt idx="2">
                  <c:v>Mid Age</c:v>
                </c:pt>
              </c:strCache>
            </c:strRef>
          </c:cat>
          <c:val>
            <c:numRef>
              <c:f>completed_byage!$D$2:$D$4</c:f>
              <c:numCache>
                <c:formatCode>General</c:formatCode>
                <c:ptCount val="3"/>
                <c:pt idx="0">
                  <c:v>7386</c:v>
                </c:pt>
                <c:pt idx="1">
                  <c:v>8817</c:v>
                </c:pt>
                <c:pt idx="2">
                  <c:v>10040</c:v>
                </c:pt>
              </c:numCache>
            </c:numRef>
          </c:val>
          <c:extLst>
            <c:ext xmlns:c16="http://schemas.microsoft.com/office/drawing/2014/chart" uri="{C3380CC4-5D6E-409C-BE32-E72D297353CC}">
              <c16:uniqueId val="{00000006-4055-4A8B-B436-FCA62FB35B7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'bq-results-20230227-112527-1677'!$D$1</c:f>
              <c:strCache>
                <c:ptCount val="1"/>
                <c:pt idx="0">
                  <c:v>canceled_count</c:v>
                </c:pt>
              </c:strCache>
            </c:strRef>
          </c:tx>
          <c:dPt>
            <c:idx val="0"/>
            <c:bubble3D val="0"/>
            <c:spPr>
              <a:solidFill>
                <a:schemeClr val="accent1"/>
              </a:solidFill>
              <a:ln>
                <a:noFill/>
              </a:ln>
              <a:effectLst/>
            </c:spPr>
            <c:extLst>
              <c:ext xmlns:c16="http://schemas.microsoft.com/office/drawing/2014/chart" uri="{C3380CC4-5D6E-409C-BE32-E72D297353CC}">
                <c16:uniqueId val="{00000001-51F9-4C67-B154-C6944AD3F979}"/>
              </c:ext>
            </c:extLst>
          </c:dPt>
          <c:dPt>
            <c:idx val="1"/>
            <c:bubble3D val="0"/>
            <c:spPr>
              <a:solidFill>
                <a:schemeClr val="accent3"/>
              </a:solidFill>
              <a:ln>
                <a:noFill/>
              </a:ln>
              <a:effectLst/>
            </c:spPr>
            <c:extLst>
              <c:ext xmlns:c16="http://schemas.microsoft.com/office/drawing/2014/chart" uri="{C3380CC4-5D6E-409C-BE32-E72D297353CC}">
                <c16:uniqueId val="{00000003-51F9-4C67-B154-C6944AD3F979}"/>
              </c:ext>
            </c:extLst>
          </c:dPt>
          <c:dPt>
            <c:idx val="2"/>
            <c:bubble3D val="0"/>
            <c:spPr>
              <a:solidFill>
                <a:schemeClr val="accent5"/>
              </a:solidFill>
              <a:ln>
                <a:noFill/>
              </a:ln>
              <a:effectLst/>
            </c:spPr>
            <c:extLst>
              <c:ext xmlns:c16="http://schemas.microsoft.com/office/drawing/2014/chart" uri="{C3380CC4-5D6E-409C-BE32-E72D297353CC}">
                <c16:uniqueId val="{00000005-51F9-4C67-B154-C6944AD3F97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'bq-results-20230227-112527-1677'!$A$2:$A$4</c:f>
              <c:strCache>
                <c:ptCount val="3"/>
                <c:pt idx="0">
                  <c:v>Young Age</c:v>
                </c:pt>
                <c:pt idx="1">
                  <c:v>Old Age</c:v>
                </c:pt>
                <c:pt idx="2">
                  <c:v>Mid Age</c:v>
                </c:pt>
              </c:strCache>
            </c:strRef>
          </c:cat>
          <c:val>
            <c:numRef>
              <c:f>'bq-results-20230227-112527-1677'!$D$2:$D$4</c:f>
              <c:numCache>
                <c:formatCode>General</c:formatCode>
                <c:ptCount val="3"/>
                <c:pt idx="0">
                  <c:v>2618</c:v>
                </c:pt>
                <c:pt idx="1">
                  <c:v>4367</c:v>
                </c:pt>
                <c:pt idx="2">
                  <c:v>4509</c:v>
                </c:pt>
              </c:numCache>
            </c:numRef>
          </c:val>
          <c:extLst>
            <c:ext xmlns:c16="http://schemas.microsoft.com/office/drawing/2014/chart" uri="{C3380CC4-5D6E-409C-BE32-E72D297353CC}">
              <c16:uniqueId val="{00000006-51F9-4C67-B154-C6944AD3F97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Visit</a:t>
            </a:r>
            <a:r>
              <a:rPr lang="en-US" baseline="0"/>
              <a:t>s Graph</a:t>
            </a:r>
            <a:endParaRPr lang="en-US"/>
          </a:p>
        </c:rich>
      </c:tx>
      <c:layout>
        <c:manualLayout>
          <c:xMode val="edge"/>
          <c:yMode val="edge"/>
          <c:x val="0.44282633420822404"/>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pivot_traffic1!$D$1</c:f>
              <c:strCache>
                <c:ptCount val="1"/>
                <c:pt idx="0">
                  <c:v>completed_count</c:v>
                </c:pt>
              </c:strCache>
            </c:strRef>
          </c:tx>
          <c:spPr>
            <a:ln w="28575" cap="rnd">
              <a:solidFill>
                <a:schemeClr val="accent1"/>
              </a:solidFill>
              <a:round/>
            </a:ln>
            <a:effectLst/>
          </c:spPr>
          <c:marker>
            <c:symbol val="none"/>
          </c:marker>
          <c:cat>
            <c:strRef>
              <c:f>pivot_traffic1!$A$2:$C$298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pivot_traffic1!$D$2:$D$298</c:f>
              <c:numCache>
                <c:formatCode>General</c:formatCode>
                <c:ptCount val="297"/>
                <c:pt idx="0">
                  <c:v>4</c:v>
                </c:pt>
                <c:pt idx="1">
                  <c:v>7</c:v>
                </c:pt>
                <c:pt idx="2">
                  <c:v>9</c:v>
                </c:pt>
                <c:pt idx="3">
                  <c:v>6</c:v>
                </c:pt>
                <c:pt idx="4">
                  <c:v>3</c:v>
                </c:pt>
                <c:pt idx="5">
                  <c:v>6</c:v>
                </c:pt>
                <c:pt idx="6">
                  <c:v>1</c:v>
                </c:pt>
                <c:pt idx="7">
                  <c:v>1</c:v>
                </c:pt>
                <c:pt idx="8">
                  <c:v>12</c:v>
                </c:pt>
                <c:pt idx="9">
                  <c:v>26</c:v>
                </c:pt>
                <c:pt idx="10">
                  <c:v>17</c:v>
                </c:pt>
                <c:pt idx="11">
                  <c:v>9</c:v>
                </c:pt>
                <c:pt idx="12">
                  <c:v>8</c:v>
                </c:pt>
                <c:pt idx="13">
                  <c:v>6</c:v>
                </c:pt>
                <c:pt idx="14">
                  <c:v>3</c:v>
                </c:pt>
                <c:pt idx="15">
                  <c:v>12</c:v>
                </c:pt>
                <c:pt idx="16">
                  <c:v>26</c:v>
                </c:pt>
                <c:pt idx="17">
                  <c:v>23</c:v>
                </c:pt>
                <c:pt idx="18">
                  <c:v>13</c:v>
                </c:pt>
                <c:pt idx="19">
                  <c:v>20</c:v>
                </c:pt>
                <c:pt idx="20">
                  <c:v>28</c:v>
                </c:pt>
                <c:pt idx="21">
                  <c:v>11</c:v>
                </c:pt>
                <c:pt idx="22">
                  <c:v>35</c:v>
                </c:pt>
                <c:pt idx="23">
                  <c:v>15</c:v>
                </c:pt>
                <c:pt idx="24">
                  <c:v>45</c:v>
                </c:pt>
                <c:pt idx="25">
                  <c:v>28</c:v>
                </c:pt>
                <c:pt idx="26">
                  <c:v>33</c:v>
                </c:pt>
                <c:pt idx="27">
                  <c:v>22</c:v>
                </c:pt>
                <c:pt idx="28">
                  <c:v>22</c:v>
                </c:pt>
                <c:pt idx="29">
                  <c:v>70</c:v>
                </c:pt>
                <c:pt idx="30">
                  <c:v>30</c:v>
                </c:pt>
                <c:pt idx="31">
                  <c:v>30</c:v>
                </c:pt>
                <c:pt idx="32">
                  <c:v>114</c:v>
                </c:pt>
                <c:pt idx="33">
                  <c:v>67</c:v>
                </c:pt>
                <c:pt idx="34">
                  <c:v>42</c:v>
                </c:pt>
                <c:pt idx="35">
                  <c:v>41</c:v>
                </c:pt>
                <c:pt idx="36">
                  <c:v>79</c:v>
                </c:pt>
                <c:pt idx="37">
                  <c:v>27</c:v>
                </c:pt>
                <c:pt idx="38">
                  <c:v>59</c:v>
                </c:pt>
                <c:pt idx="39">
                  <c:v>37</c:v>
                </c:pt>
                <c:pt idx="40">
                  <c:v>50</c:v>
                </c:pt>
                <c:pt idx="41">
                  <c:v>81</c:v>
                </c:pt>
                <c:pt idx="42">
                  <c:v>91</c:v>
                </c:pt>
                <c:pt idx="43">
                  <c:v>132</c:v>
                </c:pt>
                <c:pt idx="44">
                  <c:v>43</c:v>
                </c:pt>
                <c:pt idx="45">
                  <c:v>40</c:v>
                </c:pt>
                <c:pt idx="46">
                  <c:v>74</c:v>
                </c:pt>
                <c:pt idx="47">
                  <c:v>74</c:v>
                </c:pt>
                <c:pt idx="48">
                  <c:v>113</c:v>
                </c:pt>
                <c:pt idx="49">
                  <c:v>196</c:v>
                </c:pt>
                <c:pt idx="50">
                  <c:v>38</c:v>
                </c:pt>
                <c:pt idx="51">
                  <c:v>56</c:v>
                </c:pt>
                <c:pt idx="52">
                  <c:v>76</c:v>
                </c:pt>
                <c:pt idx="53">
                  <c:v>40</c:v>
                </c:pt>
                <c:pt idx="54">
                  <c:v>60</c:v>
                </c:pt>
                <c:pt idx="55">
                  <c:v>84</c:v>
                </c:pt>
                <c:pt idx="56">
                  <c:v>46</c:v>
                </c:pt>
                <c:pt idx="57">
                  <c:v>70</c:v>
                </c:pt>
                <c:pt idx="58">
                  <c:v>114</c:v>
                </c:pt>
                <c:pt idx="59">
                  <c:v>36</c:v>
                </c:pt>
                <c:pt idx="60">
                  <c:v>37</c:v>
                </c:pt>
                <c:pt idx="61">
                  <c:v>32</c:v>
                </c:pt>
                <c:pt idx="62">
                  <c:v>41</c:v>
                </c:pt>
                <c:pt idx="63">
                  <c:v>62</c:v>
                </c:pt>
                <c:pt idx="64">
                  <c:v>41</c:v>
                </c:pt>
                <c:pt idx="65">
                  <c:v>87</c:v>
                </c:pt>
                <c:pt idx="66">
                  <c:v>62</c:v>
                </c:pt>
                <c:pt idx="67">
                  <c:v>128</c:v>
                </c:pt>
                <c:pt idx="68">
                  <c:v>34</c:v>
                </c:pt>
                <c:pt idx="69">
                  <c:v>25</c:v>
                </c:pt>
                <c:pt idx="70">
                  <c:v>55</c:v>
                </c:pt>
                <c:pt idx="71">
                  <c:v>30</c:v>
                </c:pt>
                <c:pt idx="72">
                  <c:v>37</c:v>
                </c:pt>
                <c:pt idx="73">
                  <c:v>142</c:v>
                </c:pt>
                <c:pt idx="74">
                  <c:v>67</c:v>
                </c:pt>
                <c:pt idx="75">
                  <c:v>65</c:v>
                </c:pt>
                <c:pt idx="76">
                  <c:v>104</c:v>
                </c:pt>
                <c:pt idx="77">
                  <c:v>41</c:v>
                </c:pt>
                <c:pt idx="78">
                  <c:v>41</c:v>
                </c:pt>
                <c:pt idx="79">
                  <c:v>32</c:v>
                </c:pt>
                <c:pt idx="80">
                  <c:v>49</c:v>
                </c:pt>
                <c:pt idx="81">
                  <c:v>68</c:v>
                </c:pt>
                <c:pt idx="82">
                  <c:v>73</c:v>
                </c:pt>
                <c:pt idx="83">
                  <c:v>114</c:v>
                </c:pt>
                <c:pt idx="84">
                  <c:v>164</c:v>
                </c:pt>
                <c:pt idx="85">
                  <c:v>40</c:v>
                </c:pt>
                <c:pt idx="86">
                  <c:v>70</c:v>
                </c:pt>
                <c:pt idx="87">
                  <c:v>49</c:v>
                </c:pt>
                <c:pt idx="88">
                  <c:v>36</c:v>
                </c:pt>
                <c:pt idx="89">
                  <c:v>59</c:v>
                </c:pt>
                <c:pt idx="90">
                  <c:v>89</c:v>
                </c:pt>
                <c:pt idx="91">
                  <c:v>45</c:v>
                </c:pt>
                <c:pt idx="92">
                  <c:v>127</c:v>
                </c:pt>
                <c:pt idx="93">
                  <c:v>175</c:v>
                </c:pt>
                <c:pt idx="94">
                  <c:v>73</c:v>
                </c:pt>
                <c:pt idx="95">
                  <c:v>34</c:v>
                </c:pt>
                <c:pt idx="96">
                  <c:v>182</c:v>
                </c:pt>
                <c:pt idx="97">
                  <c:v>103</c:v>
                </c:pt>
                <c:pt idx="98">
                  <c:v>76</c:v>
                </c:pt>
                <c:pt idx="99">
                  <c:v>37</c:v>
                </c:pt>
                <c:pt idx="100">
                  <c:v>88</c:v>
                </c:pt>
                <c:pt idx="101">
                  <c:v>95</c:v>
                </c:pt>
                <c:pt idx="102">
                  <c:v>37</c:v>
                </c:pt>
                <c:pt idx="103">
                  <c:v>42</c:v>
                </c:pt>
                <c:pt idx="104">
                  <c:v>121</c:v>
                </c:pt>
                <c:pt idx="105">
                  <c:v>87</c:v>
                </c:pt>
                <c:pt idx="106">
                  <c:v>241</c:v>
                </c:pt>
                <c:pt idx="107">
                  <c:v>190</c:v>
                </c:pt>
                <c:pt idx="108">
                  <c:v>138</c:v>
                </c:pt>
                <c:pt idx="109">
                  <c:v>372</c:v>
                </c:pt>
                <c:pt idx="110">
                  <c:v>71</c:v>
                </c:pt>
                <c:pt idx="111">
                  <c:v>78</c:v>
                </c:pt>
                <c:pt idx="112">
                  <c:v>83</c:v>
                </c:pt>
                <c:pt idx="113">
                  <c:v>417</c:v>
                </c:pt>
                <c:pt idx="114">
                  <c:v>233</c:v>
                </c:pt>
                <c:pt idx="115">
                  <c:v>183</c:v>
                </c:pt>
                <c:pt idx="116">
                  <c:v>137</c:v>
                </c:pt>
                <c:pt idx="117">
                  <c:v>126</c:v>
                </c:pt>
                <c:pt idx="118">
                  <c:v>89</c:v>
                </c:pt>
                <c:pt idx="119">
                  <c:v>94</c:v>
                </c:pt>
                <c:pt idx="120">
                  <c:v>185</c:v>
                </c:pt>
                <c:pt idx="121">
                  <c:v>164</c:v>
                </c:pt>
                <c:pt idx="122">
                  <c:v>385</c:v>
                </c:pt>
                <c:pt idx="123">
                  <c:v>256</c:v>
                </c:pt>
                <c:pt idx="124">
                  <c:v>142</c:v>
                </c:pt>
                <c:pt idx="125">
                  <c:v>96</c:v>
                </c:pt>
                <c:pt idx="126">
                  <c:v>101</c:v>
                </c:pt>
                <c:pt idx="127">
                  <c:v>80</c:v>
                </c:pt>
                <c:pt idx="128">
                  <c:v>50</c:v>
                </c:pt>
                <c:pt idx="129">
                  <c:v>56</c:v>
                </c:pt>
                <c:pt idx="130">
                  <c:v>123</c:v>
                </c:pt>
                <c:pt idx="131">
                  <c:v>63</c:v>
                </c:pt>
                <c:pt idx="132">
                  <c:v>49</c:v>
                </c:pt>
                <c:pt idx="133">
                  <c:v>45</c:v>
                </c:pt>
                <c:pt idx="134">
                  <c:v>37</c:v>
                </c:pt>
                <c:pt idx="135">
                  <c:v>91</c:v>
                </c:pt>
                <c:pt idx="136">
                  <c:v>134</c:v>
                </c:pt>
                <c:pt idx="137">
                  <c:v>90</c:v>
                </c:pt>
                <c:pt idx="138">
                  <c:v>45</c:v>
                </c:pt>
                <c:pt idx="139">
                  <c:v>65</c:v>
                </c:pt>
                <c:pt idx="140">
                  <c:v>56</c:v>
                </c:pt>
                <c:pt idx="141">
                  <c:v>64</c:v>
                </c:pt>
                <c:pt idx="142">
                  <c:v>47</c:v>
                </c:pt>
                <c:pt idx="143">
                  <c:v>44</c:v>
                </c:pt>
                <c:pt idx="144">
                  <c:v>72</c:v>
                </c:pt>
                <c:pt idx="145">
                  <c:v>66</c:v>
                </c:pt>
                <c:pt idx="146">
                  <c:v>130</c:v>
                </c:pt>
                <c:pt idx="147">
                  <c:v>72</c:v>
                </c:pt>
                <c:pt idx="148">
                  <c:v>66</c:v>
                </c:pt>
                <c:pt idx="149">
                  <c:v>45</c:v>
                </c:pt>
                <c:pt idx="150">
                  <c:v>37</c:v>
                </c:pt>
                <c:pt idx="151">
                  <c:v>36</c:v>
                </c:pt>
                <c:pt idx="152">
                  <c:v>128</c:v>
                </c:pt>
                <c:pt idx="153">
                  <c:v>59</c:v>
                </c:pt>
                <c:pt idx="154">
                  <c:v>82</c:v>
                </c:pt>
                <c:pt idx="155">
                  <c:v>54</c:v>
                </c:pt>
                <c:pt idx="156">
                  <c:v>164</c:v>
                </c:pt>
                <c:pt idx="157">
                  <c:v>65</c:v>
                </c:pt>
                <c:pt idx="158">
                  <c:v>71</c:v>
                </c:pt>
                <c:pt idx="159">
                  <c:v>74</c:v>
                </c:pt>
                <c:pt idx="160">
                  <c:v>76</c:v>
                </c:pt>
                <c:pt idx="161">
                  <c:v>115</c:v>
                </c:pt>
                <c:pt idx="162">
                  <c:v>81</c:v>
                </c:pt>
                <c:pt idx="163">
                  <c:v>64</c:v>
                </c:pt>
                <c:pt idx="164">
                  <c:v>192</c:v>
                </c:pt>
                <c:pt idx="165">
                  <c:v>58</c:v>
                </c:pt>
                <c:pt idx="166">
                  <c:v>63</c:v>
                </c:pt>
                <c:pt idx="167">
                  <c:v>58</c:v>
                </c:pt>
                <c:pt idx="168">
                  <c:v>84</c:v>
                </c:pt>
                <c:pt idx="169">
                  <c:v>115</c:v>
                </c:pt>
                <c:pt idx="170">
                  <c:v>51</c:v>
                </c:pt>
                <c:pt idx="171">
                  <c:v>167</c:v>
                </c:pt>
                <c:pt idx="172">
                  <c:v>58</c:v>
                </c:pt>
                <c:pt idx="173">
                  <c:v>76</c:v>
                </c:pt>
                <c:pt idx="174">
                  <c:v>76</c:v>
                </c:pt>
                <c:pt idx="175">
                  <c:v>72</c:v>
                </c:pt>
                <c:pt idx="176">
                  <c:v>73</c:v>
                </c:pt>
                <c:pt idx="177">
                  <c:v>85</c:v>
                </c:pt>
                <c:pt idx="178">
                  <c:v>177</c:v>
                </c:pt>
                <c:pt idx="179">
                  <c:v>127</c:v>
                </c:pt>
                <c:pt idx="180">
                  <c:v>63</c:v>
                </c:pt>
                <c:pt idx="181">
                  <c:v>52</c:v>
                </c:pt>
                <c:pt idx="182">
                  <c:v>80</c:v>
                </c:pt>
                <c:pt idx="183">
                  <c:v>75</c:v>
                </c:pt>
                <c:pt idx="184">
                  <c:v>122</c:v>
                </c:pt>
                <c:pt idx="185">
                  <c:v>76</c:v>
                </c:pt>
                <c:pt idx="186">
                  <c:v>185</c:v>
                </c:pt>
                <c:pt idx="187">
                  <c:v>84</c:v>
                </c:pt>
                <c:pt idx="188">
                  <c:v>67</c:v>
                </c:pt>
                <c:pt idx="189">
                  <c:v>53</c:v>
                </c:pt>
                <c:pt idx="190">
                  <c:v>100</c:v>
                </c:pt>
                <c:pt idx="191">
                  <c:v>54</c:v>
                </c:pt>
                <c:pt idx="192">
                  <c:v>86</c:v>
                </c:pt>
                <c:pt idx="193">
                  <c:v>71</c:v>
                </c:pt>
                <c:pt idx="194">
                  <c:v>173</c:v>
                </c:pt>
                <c:pt idx="195">
                  <c:v>45</c:v>
                </c:pt>
                <c:pt idx="196">
                  <c:v>52</c:v>
                </c:pt>
                <c:pt idx="197">
                  <c:v>70</c:v>
                </c:pt>
                <c:pt idx="198">
                  <c:v>94</c:v>
                </c:pt>
                <c:pt idx="199">
                  <c:v>62</c:v>
                </c:pt>
                <c:pt idx="200">
                  <c:v>176</c:v>
                </c:pt>
                <c:pt idx="201">
                  <c:v>101</c:v>
                </c:pt>
                <c:pt idx="202">
                  <c:v>260</c:v>
                </c:pt>
                <c:pt idx="203">
                  <c:v>420</c:v>
                </c:pt>
                <c:pt idx="204">
                  <c:v>131</c:v>
                </c:pt>
                <c:pt idx="205">
                  <c:v>519</c:v>
                </c:pt>
                <c:pt idx="206">
                  <c:v>205</c:v>
                </c:pt>
                <c:pt idx="207">
                  <c:v>139</c:v>
                </c:pt>
                <c:pt idx="208">
                  <c:v>267</c:v>
                </c:pt>
                <c:pt idx="209">
                  <c:v>519</c:v>
                </c:pt>
                <c:pt idx="210">
                  <c:v>179</c:v>
                </c:pt>
                <c:pt idx="211">
                  <c:v>353</c:v>
                </c:pt>
                <c:pt idx="212">
                  <c:v>128</c:v>
                </c:pt>
                <c:pt idx="213">
                  <c:v>100</c:v>
                </c:pt>
                <c:pt idx="214">
                  <c:v>210</c:v>
                </c:pt>
                <c:pt idx="215">
                  <c:v>113</c:v>
                </c:pt>
                <c:pt idx="216">
                  <c:v>470</c:v>
                </c:pt>
                <c:pt idx="217">
                  <c:v>366</c:v>
                </c:pt>
                <c:pt idx="218">
                  <c:v>234</c:v>
                </c:pt>
                <c:pt idx="219">
                  <c:v>103</c:v>
                </c:pt>
                <c:pt idx="220">
                  <c:v>185</c:v>
                </c:pt>
                <c:pt idx="221">
                  <c:v>105</c:v>
                </c:pt>
                <c:pt idx="222">
                  <c:v>119</c:v>
                </c:pt>
                <c:pt idx="223">
                  <c:v>167</c:v>
                </c:pt>
                <c:pt idx="224">
                  <c:v>114</c:v>
                </c:pt>
                <c:pt idx="225">
                  <c:v>63</c:v>
                </c:pt>
                <c:pt idx="226">
                  <c:v>47</c:v>
                </c:pt>
                <c:pt idx="227">
                  <c:v>43</c:v>
                </c:pt>
                <c:pt idx="228">
                  <c:v>54</c:v>
                </c:pt>
                <c:pt idx="229">
                  <c:v>52</c:v>
                </c:pt>
                <c:pt idx="230">
                  <c:v>84</c:v>
                </c:pt>
                <c:pt idx="231">
                  <c:v>33</c:v>
                </c:pt>
                <c:pt idx="232">
                  <c:v>116</c:v>
                </c:pt>
                <c:pt idx="233">
                  <c:v>44</c:v>
                </c:pt>
                <c:pt idx="234">
                  <c:v>41</c:v>
                </c:pt>
                <c:pt idx="235">
                  <c:v>90</c:v>
                </c:pt>
                <c:pt idx="236">
                  <c:v>46</c:v>
                </c:pt>
                <c:pt idx="237">
                  <c:v>32</c:v>
                </c:pt>
                <c:pt idx="238">
                  <c:v>47</c:v>
                </c:pt>
                <c:pt idx="239">
                  <c:v>31</c:v>
                </c:pt>
                <c:pt idx="240">
                  <c:v>28</c:v>
                </c:pt>
                <c:pt idx="241">
                  <c:v>38</c:v>
                </c:pt>
                <c:pt idx="242">
                  <c:v>37</c:v>
                </c:pt>
                <c:pt idx="243">
                  <c:v>45</c:v>
                </c:pt>
                <c:pt idx="244">
                  <c:v>45</c:v>
                </c:pt>
                <c:pt idx="245">
                  <c:v>103</c:v>
                </c:pt>
                <c:pt idx="246">
                  <c:v>46</c:v>
                </c:pt>
                <c:pt idx="247">
                  <c:v>85</c:v>
                </c:pt>
                <c:pt idx="248">
                  <c:v>141</c:v>
                </c:pt>
                <c:pt idx="249">
                  <c:v>114</c:v>
                </c:pt>
                <c:pt idx="250">
                  <c:v>67</c:v>
                </c:pt>
                <c:pt idx="251">
                  <c:v>56</c:v>
                </c:pt>
                <c:pt idx="252">
                  <c:v>66</c:v>
                </c:pt>
                <c:pt idx="253">
                  <c:v>61</c:v>
                </c:pt>
                <c:pt idx="254">
                  <c:v>74</c:v>
                </c:pt>
                <c:pt idx="255">
                  <c:v>69</c:v>
                </c:pt>
                <c:pt idx="256">
                  <c:v>55</c:v>
                </c:pt>
                <c:pt idx="257">
                  <c:v>57</c:v>
                </c:pt>
                <c:pt idx="258">
                  <c:v>161</c:v>
                </c:pt>
                <c:pt idx="259">
                  <c:v>86</c:v>
                </c:pt>
                <c:pt idx="260">
                  <c:v>83</c:v>
                </c:pt>
                <c:pt idx="261">
                  <c:v>75</c:v>
                </c:pt>
                <c:pt idx="262">
                  <c:v>73</c:v>
                </c:pt>
                <c:pt idx="263">
                  <c:v>62</c:v>
                </c:pt>
                <c:pt idx="264">
                  <c:v>41</c:v>
                </c:pt>
                <c:pt idx="265">
                  <c:v>163</c:v>
                </c:pt>
                <c:pt idx="266">
                  <c:v>66</c:v>
                </c:pt>
                <c:pt idx="267">
                  <c:v>67</c:v>
                </c:pt>
                <c:pt idx="268">
                  <c:v>69</c:v>
                </c:pt>
                <c:pt idx="269">
                  <c:v>73</c:v>
                </c:pt>
                <c:pt idx="270">
                  <c:v>101</c:v>
                </c:pt>
                <c:pt idx="271">
                  <c:v>61</c:v>
                </c:pt>
                <c:pt idx="272">
                  <c:v>48</c:v>
                </c:pt>
                <c:pt idx="273">
                  <c:v>112</c:v>
                </c:pt>
                <c:pt idx="274">
                  <c:v>130</c:v>
                </c:pt>
                <c:pt idx="275">
                  <c:v>79</c:v>
                </c:pt>
                <c:pt idx="276">
                  <c:v>56</c:v>
                </c:pt>
                <c:pt idx="277">
                  <c:v>38</c:v>
                </c:pt>
                <c:pt idx="278">
                  <c:v>76</c:v>
                </c:pt>
                <c:pt idx="279">
                  <c:v>71</c:v>
                </c:pt>
                <c:pt idx="280">
                  <c:v>55</c:v>
                </c:pt>
                <c:pt idx="281">
                  <c:v>67</c:v>
                </c:pt>
                <c:pt idx="282">
                  <c:v>56</c:v>
                </c:pt>
                <c:pt idx="283">
                  <c:v>101</c:v>
                </c:pt>
                <c:pt idx="284">
                  <c:v>76</c:v>
                </c:pt>
                <c:pt idx="285">
                  <c:v>42</c:v>
                </c:pt>
                <c:pt idx="286">
                  <c:v>76</c:v>
                </c:pt>
                <c:pt idx="287">
                  <c:v>142</c:v>
                </c:pt>
                <c:pt idx="288">
                  <c:v>104</c:v>
                </c:pt>
                <c:pt idx="289">
                  <c:v>53</c:v>
                </c:pt>
                <c:pt idx="290">
                  <c:v>146</c:v>
                </c:pt>
                <c:pt idx="291">
                  <c:v>58</c:v>
                </c:pt>
                <c:pt idx="292">
                  <c:v>68</c:v>
                </c:pt>
                <c:pt idx="293">
                  <c:v>72</c:v>
                </c:pt>
                <c:pt idx="294">
                  <c:v>46</c:v>
                </c:pt>
                <c:pt idx="295">
                  <c:v>76</c:v>
                </c:pt>
                <c:pt idx="296">
                  <c:v>0</c:v>
                </c:pt>
              </c:numCache>
            </c:numRef>
          </c:val>
          <c:smooth val="0"/>
          <c:extLst>
            <c:ext xmlns:c16="http://schemas.microsoft.com/office/drawing/2014/chart" uri="{C3380CC4-5D6E-409C-BE32-E72D297353CC}">
              <c16:uniqueId val="{00000000-2BC3-44BC-92D2-6199D7B6BC71}"/>
            </c:ext>
          </c:extLst>
        </c:ser>
        <c:ser>
          <c:idx val="1"/>
          <c:order val="1"/>
          <c:tx>
            <c:strRef>
              <c:f>pivot_traffic1!$E$1</c:f>
              <c:strCache>
                <c:ptCount val="1"/>
                <c:pt idx="0">
                  <c:v>canceled_count</c:v>
                </c:pt>
              </c:strCache>
            </c:strRef>
          </c:tx>
          <c:spPr>
            <a:ln w="28575" cap="rnd">
              <a:solidFill>
                <a:schemeClr val="accent2"/>
              </a:solidFill>
              <a:round/>
            </a:ln>
            <a:effectLst/>
          </c:spPr>
          <c:marker>
            <c:symbol val="none"/>
          </c:marker>
          <c:cat>
            <c:strRef>
              <c:f>pivot_traffic1!$A$2:$C$298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pivot_traffic1!$E$2:$E$298</c:f>
              <c:numCache>
                <c:formatCode>General</c:formatCode>
                <c:ptCount val="297"/>
                <c:pt idx="0">
                  <c:v>0</c:v>
                </c:pt>
                <c:pt idx="1">
                  <c:v>1</c:v>
                </c:pt>
                <c:pt idx="2">
                  <c:v>2</c:v>
                </c:pt>
                <c:pt idx="3">
                  <c:v>0</c:v>
                </c:pt>
                <c:pt idx="4">
                  <c:v>0</c:v>
                </c:pt>
                <c:pt idx="5">
                  <c:v>1</c:v>
                </c:pt>
                <c:pt idx="6">
                  <c:v>0</c:v>
                </c:pt>
                <c:pt idx="7">
                  <c:v>0</c:v>
                </c:pt>
                <c:pt idx="8">
                  <c:v>2</c:v>
                </c:pt>
                <c:pt idx="9">
                  <c:v>4</c:v>
                </c:pt>
                <c:pt idx="10">
                  <c:v>1</c:v>
                </c:pt>
                <c:pt idx="11">
                  <c:v>0</c:v>
                </c:pt>
                <c:pt idx="12">
                  <c:v>1</c:v>
                </c:pt>
                <c:pt idx="13">
                  <c:v>0</c:v>
                </c:pt>
                <c:pt idx="14">
                  <c:v>2</c:v>
                </c:pt>
                <c:pt idx="15">
                  <c:v>0</c:v>
                </c:pt>
                <c:pt idx="16">
                  <c:v>2</c:v>
                </c:pt>
                <c:pt idx="17">
                  <c:v>4</c:v>
                </c:pt>
                <c:pt idx="18">
                  <c:v>1</c:v>
                </c:pt>
                <c:pt idx="19">
                  <c:v>1</c:v>
                </c:pt>
                <c:pt idx="20">
                  <c:v>5</c:v>
                </c:pt>
                <c:pt idx="21">
                  <c:v>1</c:v>
                </c:pt>
                <c:pt idx="22">
                  <c:v>7</c:v>
                </c:pt>
                <c:pt idx="23">
                  <c:v>3</c:v>
                </c:pt>
                <c:pt idx="24">
                  <c:v>10</c:v>
                </c:pt>
                <c:pt idx="25">
                  <c:v>7</c:v>
                </c:pt>
                <c:pt idx="26">
                  <c:v>7</c:v>
                </c:pt>
                <c:pt idx="27">
                  <c:v>2</c:v>
                </c:pt>
                <c:pt idx="28">
                  <c:v>4</c:v>
                </c:pt>
                <c:pt idx="29">
                  <c:v>6</c:v>
                </c:pt>
                <c:pt idx="30">
                  <c:v>4</c:v>
                </c:pt>
                <c:pt idx="31">
                  <c:v>4</c:v>
                </c:pt>
                <c:pt idx="32">
                  <c:v>32</c:v>
                </c:pt>
                <c:pt idx="33">
                  <c:v>5</c:v>
                </c:pt>
                <c:pt idx="34">
                  <c:v>4</c:v>
                </c:pt>
                <c:pt idx="35">
                  <c:v>7</c:v>
                </c:pt>
                <c:pt idx="36">
                  <c:v>18</c:v>
                </c:pt>
                <c:pt idx="37">
                  <c:v>9</c:v>
                </c:pt>
                <c:pt idx="38">
                  <c:v>9</c:v>
                </c:pt>
                <c:pt idx="39">
                  <c:v>7</c:v>
                </c:pt>
                <c:pt idx="40">
                  <c:v>13</c:v>
                </c:pt>
                <c:pt idx="41">
                  <c:v>13</c:v>
                </c:pt>
                <c:pt idx="42">
                  <c:v>22</c:v>
                </c:pt>
                <c:pt idx="43">
                  <c:v>29</c:v>
                </c:pt>
                <c:pt idx="44">
                  <c:v>8</c:v>
                </c:pt>
                <c:pt idx="45">
                  <c:v>8</c:v>
                </c:pt>
                <c:pt idx="46">
                  <c:v>10</c:v>
                </c:pt>
                <c:pt idx="47">
                  <c:v>13</c:v>
                </c:pt>
                <c:pt idx="48">
                  <c:v>30</c:v>
                </c:pt>
                <c:pt idx="49">
                  <c:v>39</c:v>
                </c:pt>
                <c:pt idx="50">
                  <c:v>8</c:v>
                </c:pt>
                <c:pt idx="51">
                  <c:v>7</c:v>
                </c:pt>
                <c:pt idx="52">
                  <c:v>15</c:v>
                </c:pt>
                <c:pt idx="53">
                  <c:v>11</c:v>
                </c:pt>
                <c:pt idx="54">
                  <c:v>15</c:v>
                </c:pt>
                <c:pt idx="55">
                  <c:v>17</c:v>
                </c:pt>
                <c:pt idx="56">
                  <c:v>9</c:v>
                </c:pt>
                <c:pt idx="57">
                  <c:v>12</c:v>
                </c:pt>
                <c:pt idx="58">
                  <c:v>19</c:v>
                </c:pt>
                <c:pt idx="59">
                  <c:v>5</c:v>
                </c:pt>
                <c:pt idx="60">
                  <c:v>6</c:v>
                </c:pt>
                <c:pt idx="61">
                  <c:v>3</c:v>
                </c:pt>
                <c:pt idx="62">
                  <c:v>8</c:v>
                </c:pt>
                <c:pt idx="63">
                  <c:v>12</c:v>
                </c:pt>
                <c:pt idx="64">
                  <c:v>6</c:v>
                </c:pt>
                <c:pt idx="65">
                  <c:v>26</c:v>
                </c:pt>
                <c:pt idx="66">
                  <c:v>12</c:v>
                </c:pt>
                <c:pt idx="67">
                  <c:v>16</c:v>
                </c:pt>
                <c:pt idx="68">
                  <c:v>6</c:v>
                </c:pt>
                <c:pt idx="69">
                  <c:v>7</c:v>
                </c:pt>
                <c:pt idx="70">
                  <c:v>8</c:v>
                </c:pt>
                <c:pt idx="71">
                  <c:v>8</c:v>
                </c:pt>
                <c:pt idx="72">
                  <c:v>11</c:v>
                </c:pt>
                <c:pt idx="73">
                  <c:v>27</c:v>
                </c:pt>
                <c:pt idx="74">
                  <c:v>15</c:v>
                </c:pt>
                <c:pt idx="75">
                  <c:v>14</c:v>
                </c:pt>
                <c:pt idx="76">
                  <c:v>18</c:v>
                </c:pt>
                <c:pt idx="77">
                  <c:v>6</c:v>
                </c:pt>
                <c:pt idx="78">
                  <c:v>3</c:v>
                </c:pt>
                <c:pt idx="79">
                  <c:v>9</c:v>
                </c:pt>
                <c:pt idx="80">
                  <c:v>10</c:v>
                </c:pt>
                <c:pt idx="81">
                  <c:v>8</c:v>
                </c:pt>
                <c:pt idx="82">
                  <c:v>18</c:v>
                </c:pt>
                <c:pt idx="83">
                  <c:v>27</c:v>
                </c:pt>
                <c:pt idx="84">
                  <c:v>30</c:v>
                </c:pt>
                <c:pt idx="85">
                  <c:v>5</c:v>
                </c:pt>
                <c:pt idx="86">
                  <c:v>6</c:v>
                </c:pt>
                <c:pt idx="87">
                  <c:v>7</c:v>
                </c:pt>
                <c:pt idx="88">
                  <c:v>8</c:v>
                </c:pt>
                <c:pt idx="89">
                  <c:v>18</c:v>
                </c:pt>
                <c:pt idx="90">
                  <c:v>23</c:v>
                </c:pt>
                <c:pt idx="91">
                  <c:v>5</c:v>
                </c:pt>
                <c:pt idx="92">
                  <c:v>16</c:v>
                </c:pt>
                <c:pt idx="93">
                  <c:v>27</c:v>
                </c:pt>
                <c:pt idx="94">
                  <c:v>16</c:v>
                </c:pt>
                <c:pt idx="95">
                  <c:v>2</c:v>
                </c:pt>
                <c:pt idx="96">
                  <c:v>38</c:v>
                </c:pt>
                <c:pt idx="97">
                  <c:v>28</c:v>
                </c:pt>
                <c:pt idx="98">
                  <c:v>15</c:v>
                </c:pt>
                <c:pt idx="99">
                  <c:v>10</c:v>
                </c:pt>
                <c:pt idx="100">
                  <c:v>18</c:v>
                </c:pt>
                <c:pt idx="101">
                  <c:v>17</c:v>
                </c:pt>
                <c:pt idx="102">
                  <c:v>5</c:v>
                </c:pt>
                <c:pt idx="103">
                  <c:v>7</c:v>
                </c:pt>
                <c:pt idx="104">
                  <c:v>42</c:v>
                </c:pt>
                <c:pt idx="105">
                  <c:v>19</c:v>
                </c:pt>
                <c:pt idx="106">
                  <c:v>65</c:v>
                </c:pt>
                <c:pt idx="107">
                  <c:v>59</c:v>
                </c:pt>
                <c:pt idx="108">
                  <c:v>34</c:v>
                </c:pt>
                <c:pt idx="109">
                  <c:v>110</c:v>
                </c:pt>
                <c:pt idx="110">
                  <c:v>26</c:v>
                </c:pt>
                <c:pt idx="111">
                  <c:v>18</c:v>
                </c:pt>
                <c:pt idx="112">
                  <c:v>27</c:v>
                </c:pt>
                <c:pt idx="113">
                  <c:v>126</c:v>
                </c:pt>
                <c:pt idx="114">
                  <c:v>66</c:v>
                </c:pt>
                <c:pt idx="115">
                  <c:v>74</c:v>
                </c:pt>
                <c:pt idx="116">
                  <c:v>33</c:v>
                </c:pt>
                <c:pt idx="117">
                  <c:v>46</c:v>
                </c:pt>
                <c:pt idx="118">
                  <c:v>26</c:v>
                </c:pt>
                <c:pt idx="119">
                  <c:v>32</c:v>
                </c:pt>
                <c:pt idx="120">
                  <c:v>75</c:v>
                </c:pt>
                <c:pt idx="121">
                  <c:v>48</c:v>
                </c:pt>
                <c:pt idx="122">
                  <c:v>149</c:v>
                </c:pt>
                <c:pt idx="123">
                  <c:v>103</c:v>
                </c:pt>
                <c:pt idx="124">
                  <c:v>58</c:v>
                </c:pt>
                <c:pt idx="125">
                  <c:v>27</c:v>
                </c:pt>
                <c:pt idx="126">
                  <c:v>24</c:v>
                </c:pt>
                <c:pt idx="127">
                  <c:v>31</c:v>
                </c:pt>
                <c:pt idx="128">
                  <c:v>10</c:v>
                </c:pt>
                <c:pt idx="129">
                  <c:v>28</c:v>
                </c:pt>
                <c:pt idx="130">
                  <c:v>51</c:v>
                </c:pt>
                <c:pt idx="131">
                  <c:v>29</c:v>
                </c:pt>
                <c:pt idx="132">
                  <c:v>12</c:v>
                </c:pt>
                <c:pt idx="133">
                  <c:v>13</c:v>
                </c:pt>
                <c:pt idx="134">
                  <c:v>11</c:v>
                </c:pt>
                <c:pt idx="135">
                  <c:v>36</c:v>
                </c:pt>
                <c:pt idx="136">
                  <c:v>58</c:v>
                </c:pt>
                <c:pt idx="137">
                  <c:v>27</c:v>
                </c:pt>
                <c:pt idx="138">
                  <c:v>15</c:v>
                </c:pt>
                <c:pt idx="139">
                  <c:v>21</c:v>
                </c:pt>
                <c:pt idx="140">
                  <c:v>19</c:v>
                </c:pt>
                <c:pt idx="141">
                  <c:v>27</c:v>
                </c:pt>
                <c:pt idx="142">
                  <c:v>10</c:v>
                </c:pt>
                <c:pt idx="143">
                  <c:v>14</c:v>
                </c:pt>
                <c:pt idx="144">
                  <c:v>24</c:v>
                </c:pt>
                <c:pt idx="145">
                  <c:v>26</c:v>
                </c:pt>
                <c:pt idx="146">
                  <c:v>66</c:v>
                </c:pt>
                <c:pt idx="147">
                  <c:v>36</c:v>
                </c:pt>
                <c:pt idx="148">
                  <c:v>22</c:v>
                </c:pt>
                <c:pt idx="149">
                  <c:v>19</c:v>
                </c:pt>
                <c:pt idx="150">
                  <c:v>5</c:v>
                </c:pt>
                <c:pt idx="151">
                  <c:v>12</c:v>
                </c:pt>
                <c:pt idx="152">
                  <c:v>49</c:v>
                </c:pt>
                <c:pt idx="153">
                  <c:v>12</c:v>
                </c:pt>
                <c:pt idx="154">
                  <c:v>24</c:v>
                </c:pt>
                <c:pt idx="155">
                  <c:v>21</c:v>
                </c:pt>
                <c:pt idx="156">
                  <c:v>60</c:v>
                </c:pt>
                <c:pt idx="157">
                  <c:v>15</c:v>
                </c:pt>
                <c:pt idx="158">
                  <c:v>22</c:v>
                </c:pt>
                <c:pt idx="159">
                  <c:v>21</c:v>
                </c:pt>
                <c:pt idx="160">
                  <c:v>30</c:v>
                </c:pt>
                <c:pt idx="161">
                  <c:v>48</c:v>
                </c:pt>
                <c:pt idx="162">
                  <c:v>24</c:v>
                </c:pt>
                <c:pt idx="163">
                  <c:v>22</c:v>
                </c:pt>
                <c:pt idx="164">
                  <c:v>52</c:v>
                </c:pt>
                <c:pt idx="165">
                  <c:v>19</c:v>
                </c:pt>
                <c:pt idx="166">
                  <c:v>15</c:v>
                </c:pt>
                <c:pt idx="167">
                  <c:v>21</c:v>
                </c:pt>
                <c:pt idx="168">
                  <c:v>26</c:v>
                </c:pt>
                <c:pt idx="169">
                  <c:v>47</c:v>
                </c:pt>
                <c:pt idx="170">
                  <c:v>23</c:v>
                </c:pt>
                <c:pt idx="171">
                  <c:v>72</c:v>
                </c:pt>
                <c:pt idx="172">
                  <c:v>26</c:v>
                </c:pt>
                <c:pt idx="173">
                  <c:v>13</c:v>
                </c:pt>
                <c:pt idx="174">
                  <c:v>23</c:v>
                </c:pt>
                <c:pt idx="175">
                  <c:v>31</c:v>
                </c:pt>
                <c:pt idx="176">
                  <c:v>31</c:v>
                </c:pt>
                <c:pt idx="177">
                  <c:v>35</c:v>
                </c:pt>
                <c:pt idx="178">
                  <c:v>76</c:v>
                </c:pt>
                <c:pt idx="179">
                  <c:v>33</c:v>
                </c:pt>
                <c:pt idx="180">
                  <c:v>20</c:v>
                </c:pt>
                <c:pt idx="181">
                  <c:v>20</c:v>
                </c:pt>
                <c:pt idx="182">
                  <c:v>19</c:v>
                </c:pt>
                <c:pt idx="183">
                  <c:v>20</c:v>
                </c:pt>
                <c:pt idx="184">
                  <c:v>34</c:v>
                </c:pt>
                <c:pt idx="185">
                  <c:v>19</c:v>
                </c:pt>
                <c:pt idx="186">
                  <c:v>69</c:v>
                </c:pt>
                <c:pt idx="187">
                  <c:v>53</c:v>
                </c:pt>
                <c:pt idx="188">
                  <c:v>27</c:v>
                </c:pt>
                <c:pt idx="189">
                  <c:v>18</c:v>
                </c:pt>
                <c:pt idx="190">
                  <c:v>25</c:v>
                </c:pt>
                <c:pt idx="191">
                  <c:v>20</c:v>
                </c:pt>
                <c:pt idx="192">
                  <c:v>29</c:v>
                </c:pt>
                <c:pt idx="193">
                  <c:v>16</c:v>
                </c:pt>
                <c:pt idx="194">
                  <c:v>86</c:v>
                </c:pt>
                <c:pt idx="195">
                  <c:v>18</c:v>
                </c:pt>
                <c:pt idx="196">
                  <c:v>30</c:v>
                </c:pt>
                <c:pt idx="197">
                  <c:v>24</c:v>
                </c:pt>
                <c:pt idx="198">
                  <c:v>41</c:v>
                </c:pt>
                <c:pt idx="199">
                  <c:v>14</c:v>
                </c:pt>
                <c:pt idx="200">
                  <c:v>98</c:v>
                </c:pt>
                <c:pt idx="201">
                  <c:v>64</c:v>
                </c:pt>
                <c:pt idx="202">
                  <c:v>166</c:v>
                </c:pt>
                <c:pt idx="203">
                  <c:v>201</c:v>
                </c:pt>
                <c:pt idx="204">
                  <c:v>55</c:v>
                </c:pt>
                <c:pt idx="205">
                  <c:v>314</c:v>
                </c:pt>
                <c:pt idx="206">
                  <c:v>110</c:v>
                </c:pt>
                <c:pt idx="207">
                  <c:v>47</c:v>
                </c:pt>
                <c:pt idx="208">
                  <c:v>155</c:v>
                </c:pt>
                <c:pt idx="209">
                  <c:v>363</c:v>
                </c:pt>
                <c:pt idx="210">
                  <c:v>129</c:v>
                </c:pt>
                <c:pt idx="211">
                  <c:v>238</c:v>
                </c:pt>
                <c:pt idx="212">
                  <c:v>56</c:v>
                </c:pt>
                <c:pt idx="213">
                  <c:v>52</c:v>
                </c:pt>
                <c:pt idx="214">
                  <c:v>126</c:v>
                </c:pt>
                <c:pt idx="215">
                  <c:v>60</c:v>
                </c:pt>
                <c:pt idx="216">
                  <c:v>407</c:v>
                </c:pt>
                <c:pt idx="217">
                  <c:v>250</c:v>
                </c:pt>
                <c:pt idx="218">
                  <c:v>202</c:v>
                </c:pt>
                <c:pt idx="219">
                  <c:v>66</c:v>
                </c:pt>
                <c:pt idx="220">
                  <c:v>132</c:v>
                </c:pt>
                <c:pt idx="221">
                  <c:v>72</c:v>
                </c:pt>
                <c:pt idx="222">
                  <c:v>71</c:v>
                </c:pt>
                <c:pt idx="223">
                  <c:v>127</c:v>
                </c:pt>
                <c:pt idx="224">
                  <c:v>115</c:v>
                </c:pt>
                <c:pt idx="225">
                  <c:v>64</c:v>
                </c:pt>
                <c:pt idx="226">
                  <c:v>33</c:v>
                </c:pt>
                <c:pt idx="227">
                  <c:v>45</c:v>
                </c:pt>
                <c:pt idx="228">
                  <c:v>13</c:v>
                </c:pt>
                <c:pt idx="229">
                  <c:v>31</c:v>
                </c:pt>
                <c:pt idx="230">
                  <c:v>65</c:v>
                </c:pt>
                <c:pt idx="231">
                  <c:v>24</c:v>
                </c:pt>
                <c:pt idx="232">
                  <c:v>118</c:v>
                </c:pt>
                <c:pt idx="233">
                  <c:v>16</c:v>
                </c:pt>
                <c:pt idx="234">
                  <c:v>37</c:v>
                </c:pt>
                <c:pt idx="235">
                  <c:v>70</c:v>
                </c:pt>
                <c:pt idx="236">
                  <c:v>45</c:v>
                </c:pt>
                <c:pt idx="237">
                  <c:v>27</c:v>
                </c:pt>
                <c:pt idx="238">
                  <c:v>53</c:v>
                </c:pt>
                <c:pt idx="239">
                  <c:v>30</c:v>
                </c:pt>
                <c:pt idx="240">
                  <c:v>18</c:v>
                </c:pt>
                <c:pt idx="241">
                  <c:v>23</c:v>
                </c:pt>
                <c:pt idx="242">
                  <c:v>25</c:v>
                </c:pt>
                <c:pt idx="243">
                  <c:v>50</c:v>
                </c:pt>
                <c:pt idx="244">
                  <c:v>51</c:v>
                </c:pt>
                <c:pt idx="245">
                  <c:v>90</c:v>
                </c:pt>
                <c:pt idx="246">
                  <c:v>41</c:v>
                </c:pt>
                <c:pt idx="247">
                  <c:v>82</c:v>
                </c:pt>
                <c:pt idx="248">
                  <c:v>111</c:v>
                </c:pt>
                <c:pt idx="249">
                  <c:v>84</c:v>
                </c:pt>
                <c:pt idx="250">
                  <c:v>41</c:v>
                </c:pt>
                <c:pt idx="251">
                  <c:v>55</c:v>
                </c:pt>
                <c:pt idx="252">
                  <c:v>34</c:v>
                </c:pt>
                <c:pt idx="253">
                  <c:v>28</c:v>
                </c:pt>
                <c:pt idx="254">
                  <c:v>34</c:v>
                </c:pt>
                <c:pt idx="255">
                  <c:v>61</c:v>
                </c:pt>
                <c:pt idx="256">
                  <c:v>24</c:v>
                </c:pt>
                <c:pt idx="257">
                  <c:v>48</c:v>
                </c:pt>
                <c:pt idx="258">
                  <c:v>113</c:v>
                </c:pt>
                <c:pt idx="259">
                  <c:v>31</c:v>
                </c:pt>
                <c:pt idx="260">
                  <c:v>67</c:v>
                </c:pt>
                <c:pt idx="261">
                  <c:v>19</c:v>
                </c:pt>
                <c:pt idx="262">
                  <c:v>36</c:v>
                </c:pt>
                <c:pt idx="263">
                  <c:v>46</c:v>
                </c:pt>
                <c:pt idx="264">
                  <c:v>42</c:v>
                </c:pt>
                <c:pt idx="265">
                  <c:v>111</c:v>
                </c:pt>
                <c:pt idx="266">
                  <c:v>29</c:v>
                </c:pt>
                <c:pt idx="267">
                  <c:v>47</c:v>
                </c:pt>
                <c:pt idx="268">
                  <c:v>49</c:v>
                </c:pt>
                <c:pt idx="269">
                  <c:v>44</c:v>
                </c:pt>
                <c:pt idx="270">
                  <c:v>72</c:v>
                </c:pt>
                <c:pt idx="271">
                  <c:v>22</c:v>
                </c:pt>
                <c:pt idx="272">
                  <c:v>37</c:v>
                </c:pt>
                <c:pt idx="273">
                  <c:v>67</c:v>
                </c:pt>
                <c:pt idx="274">
                  <c:v>105</c:v>
                </c:pt>
                <c:pt idx="275">
                  <c:v>32</c:v>
                </c:pt>
                <c:pt idx="276">
                  <c:v>26</c:v>
                </c:pt>
                <c:pt idx="277">
                  <c:v>46</c:v>
                </c:pt>
                <c:pt idx="278">
                  <c:v>25</c:v>
                </c:pt>
                <c:pt idx="279">
                  <c:v>28</c:v>
                </c:pt>
                <c:pt idx="280">
                  <c:v>42</c:v>
                </c:pt>
                <c:pt idx="281">
                  <c:v>22</c:v>
                </c:pt>
                <c:pt idx="282">
                  <c:v>36</c:v>
                </c:pt>
                <c:pt idx="283">
                  <c:v>49</c:v>
                </c:pt>
                <c:pt idx="284">
                  <c:v>34</c:v>
                </c:pt>
                <c:pt idx="285">
                  <c:v>20</c:v>
                </c:pt>
                <c:pt idx="286">
                  <c:v>25</c:v>
                </c:pt>
                <c:pt idx="287">
                  <c:v>104</c:v>
                </c:pt>
                <c:pt idx="288">
                  <c:v>71</c:v>
                </c:pt>
                <c:pt idx="289">
                  <c:v>28</c:v>
                </c:pt>
                <c:pt idx="290">
                  <c:v>97</c:v>
                </c:pt>
                <c:pt idx="291">
                  <c:v>44</c:v>
                </c:pt>
                <c:pt idx="292">
                  <c:v>25</c:v>
                </c:pt>
                <c:pt idx="293">
                  <c:v>30</c:v>
                </c:pt>
                <c:pt idx="294">
                  <c:v>34</c:v>
                </c:pt>
                <c:pt idx="295">
                  <c:v>33</c:v>
                </c:pt>
                <c:pt idx="296">
                  <c:v>0</c:v>
                </c:pt>
              </c:numCache>
            </c:numRef>
          </c:val>
          <c:smooth val="0"/>
          <c:extLst>
            <c:ext xmlns:c16="http://schemas.microsoft.com/office/drawing/2014/chart" uri="{C3380CC4-5D6E-409C-BE32-E72D297353CC}">
              <c16:uniqueId val="{00000001-2BC3-44BC-92D2-6199D7B6BC71}"/>
            </c:ext>
          </c:extLst>
        </c:ser>
        <c:ser>
          <c:idx val="2"/>
          <c:order val="2"/>
          <c:tx>
            <c:strRef>
              <c:f>pivot_traffic1!$F$1</c:f>
              <c:strCache>
                <c:ptCount val="1"/>
                <c:pt idx="0">
                  <c:v>other_count</c:v>
                </c:pt>
              </c:strCache>
            </c:strRef>
          </c:tx>
          <c:spPr>
            <a:ln w="28575" cap="rnd">
              <a:solidFill>
                <a:schemeClr val="accent3"/>
              </a:solidFill>
              <a:round/>
            </a:ln>
            <a:effectLst/>
          </c:spPr>
          <c:marker>
            <c:symbol val="none"/>
          </c:marker>
          <c:cat>
            <c:strRef>
              <c:f>pivot_traffic1!$A$2:$C$298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pivot_traffic1!$F$2:$F$298</c:f>
              <c:numCache>
                <c:formatCode>General</c:formatCode>
                <c:ptCount val="297"/>
                <c:pt idx="0">
                  <c:v>20</c:v>
                </c:pt>
                <c:pt idx="1">
                  <c:v>19</c:v>
                </c:pt>
                <c:pt idx="2">
                  <c:v>26</c:v>
                </c:pt>
                <c:pt idx="3">
                  <c:v>39</c:v>
                </c:pt>
                <c:pt idx="4">
                  <c:v>14</c:v>
                </c:pt>
                <c:pt idx="5">
                  <c:v>14</c:v>
                </c:pt>
                <c:pt idx="6">
                  <c:v>23</c:v>
                </c:pt>
                <c:pt idx="7">
                  <c:v>12</c:v>
                </c:pt>
                <c:pt idx="8">
                  <c:v>40</c:v>
                </c:pt>
                <c:pt idx="9">
                  <c:v>53</c:v>
                </c:pt>
                <c:pt idx="10">
                  <c:v>41</c:v>
                </c:pt>
                <c:pt idx="11">
                  <c:v>103</c:v>
                </c:pt>
                <c:pt idx="12">
                  <c:v>43</c:v>
                </c:pt>
                <c:pt idx="13">
                  <c:v>67</c:v>
                </c:pt>
                <c:pt idx="14">
                  <c:v>41</c:v>
                </c:pt>
                <c:pt idx="15">
                  <c:v>71</c:v>
                </c:pt>
                <c:pt idx="16">
                  <c:v>69</c:v>
                </c:pt>
                <c:pt idx="17">
                  <c:v>190</c:v>
                </c:pt>
                <c:pt idx="18">
                  <c:v>151</c:v>
                </c:pt>
                <c:pt idx="19">
                  <c:v>118</c:v>
                </c:pt>
                <c:pt idx="20">
                  <c:v>105</c:v>
                </c:pt>
                <c:pt idx="21">
                  <c:v>159</c:v>
                </c:pt>
                <c:pt idx="22">
                  <c:v>103</c:v>
                </c:pt>
                <c:pt idx="23">
                  <c:v>57</c:v>
                </c:pt>
                <c:pt idx="24">
                  <c:v>169</c:v>
                </c:pt>
                <c:pt idx="25">
                  <c:v>245</c:v>
                </c:pt>
                <c:pt idx="26">
                  <c:v>108</c:v>
                </c:pt>
                <c:pt idx="27">
                  <c:v>135</c:v>
                </c:pt>
                <c:pt idx="28">
                  <c:v>183</c:v>
                </c:pt>
                <c:pt idx="29">
                  <c:v>179</c:v>
                </c:pt>
                <c:pt idx="30">
                  <c:v>350</c:v>
                </c:pt>
                <c:pt idx="31">
                  <c:v>265</c:v>
                </c:pt>
                <c:pt idx="32">
                  <c:v>214</c:v>
                </c:pt>
                <c:pt idx="33">
                  <c:v>116</c:v>
                </c:pt>
                <c:pt idx="34">
                  <c:v>272</c:v>
                </c:pt>
                <c:pt idx="35">
                  <c:v>282</c:v>
                </c:pt>
                <c:pt idx="36">
                  <c:v>218</c:v>
                </c:pt>
                <c:pt idx="37">
                  <c:v>123</c:v>
                </c:pt>
                <c:pt idx="38">
                  <c:v>376</c:v>
                </c:pt>
                <c:pt idx="39">
                  <c:v>187</c:v>
                </c:pt>
                <c:pt idx="40">
                  <c:v>271</c:v>
                </c:pt>
                <c:pt idx="41">
                  <c:v>138</c:v>
                </c:pt>
                <c:pt idx="42">
                  <c:v>324</c:v>
                </c:pt>
                <c:pt idx="43">
                  <c:v>286</c:v>
                </c:pt>
                <c:pt idx="44">
                  <c:v>228</c:v>
                </c:pt>
                <c:pt idx="45">
                  <c:v>363</c:v>
                </c:pt>
                <c:pt idx="46">
                  <c:v>165</c:v>
                </c:pt>
                <c:pt idx="47">
                  <c:v>435</c:v>
                </c:pt>
                <c:pt idx="48">
                  <c:v>380</c:v>
                </c:pt>
                <c:pt idx="49">
                  <c:v>391</c:v>
                </c:pt>
                <c:pt idx="50">
                  <c:v>262</c:v>
                </c:pt>
                <c:pt idx="51">
                  <c:v>433</c:v>
                </c:pt>
                <c:pt idx="52">
                  <c:v>185</c:v>
                </c:pt>
                <c:pt idx="53">
                  <c:v>338</c:v>
                </c:pt>
                <c:pt idx="54">
                  <c:v>530</c:v>
                </c:pt>
                <c:pt idx="55">
                  <c:v>167</c:v>
                </c:pt>
                <c:pt idx="56">
                  <c:v>484</c:v>
                </c:pt>
                <c:pt idx="57">
                  <c:v>150</c:v>
                </c:pt>
                <c:pt idx="58">
                  <c:v>313</c:v>
                </c:pt>
                <c:pt idx="59">
                  <c:v>215</c:v>
                </c:pt>
                <c:pt idx="60">
                  <c:v>315</c:v>
                </c:pt>
                <c:pt idx="61">
                  <c:v>348</c:v>
                </c:pt>
                <c:pt idx="62">
                  <c:v>187</c:v>
                </c:pt>
                <c:pt idx="63">
                  <c:v>287</c:v>
                </c:pt>
                <c:pt idx="64">
                  <c:v>189</c:v>
                </c:pt>
                <c:pt idx="65">
                  <c:v>319</c:v>
                </c:pt>
                <c:pt idx="66">
                  <c:v>166</c:v>
                </c:pt>
                <c:pt idx="67">
                  <c:v>295</c:v>
                </c:pt>
                <c:pt idx="68">
                  <c:v>370</c:v>
                </c:pt>
                <c:pt idx="69">
                  <c:v>335</c:v>
                </c:pt>
                <c:pt idx="70">
                  <c:v>539</c:v>
                </c:pt>
                <c:pt idx="71">
                  <c:v>254</c:v>
                </c:pt>
                <c:pt idx="72">
                  <c:v>174</c:v>
                </c:pt>
                <c:pt idx="73">
                  <c:v>355</c:v>
                </c:pt>
                <c:pt idx="74">
                  <c:v>171</c:v>
                </c:pt>
                <c:pt idx="75">
                  <c:v>553</c:v>
                </c:pt>
                <c:pt idx="76">
                  <c:v>350</c:v>
                </c:pt>
                <c:pt idx="77">
                  <c:v>274</c:v>
                </c:pt>
                <c:pt idx="78">
                  <c:v>426</c:v>
                </c:pt>
                <c:pt idx="79">
                  <c:v>344</c:v>
                </c:pt>
                <c:pt idx="80">
                  <c:v>425</c:v>
                </c:pt>
                <c:pt idx="81">
                  <c:v>644</c:v>
                </c:pt>
                <c:pt idx="82">
                  <c:v>186</c:v>
                </c:pt>
                <c:pt idx="83">
                  <c:v>413</c:v>
                </c:pt>
                <c:pt idx="84">
                  <c:v>384</c:v>
                </c:pt>
                <c:pt idx="85">
                  <c:v>525</c:v>
                </c:pt>
                <c:pt idx="86">
                  <c:v>226</c:v>
                </c:pt>
                <c:pt idx="87">
                  <c:v>319</c:v>
                </c:pt>
                <c:pt idx="88">
                  <c:v>319</c:v>
                </c:pt>
                <c:pt idx="89">
                  <c:v>211</c:v>
                </c:pt>
                <c:pt idx="90">
                  <c:v>232</c:v>
                </c:pt>
                <c:pt idx="91">
                  <c:v>461</c:v>
                </c:pt>
                <c:pt idx="92">
                  <c:v>456</c:v>
                </c:pt>
                <c:pt idx="93">
                  <c:v>427</c:v>
                </c:pt>
                <c:pt idx="94">
                  <c:v>682</c:v>
                </c:pt>
                <c:pt idx="95">
                  <c:v>512</c:v>
                </c:pt>
                <c:pt idx="96">
                  <c:v>452</c:v>
                </c:pt>
                <c:pt idx="97">
                  <c:v>459</c:v>
                </c:pt>
                <c:pt idx="98">
                  <c:v>261</c:v>
                </c:pt>
                <c:pt idx="99">
                  <c:v>357</c:v>
                </c:pt>
                <c:pt idx="100">
                  <c:v>712</c:v>
                </c:pt>
                <c:pt idx="101">
                  <c:v>251</c:v>
                </c:pt>
                <c:pt idx="102">
                  <c:v>531</c:v>
                </c:pt>
                <c:pt idx="103">
                  <c:v>437</c:v>
                </c:pt>
                <c:pt idx="104">
                  <c:v>269</c:v>
                </c:pt>
                <c:pt idx="105">
                  <c:v>539</c:v>
                </c:pt>
                <c:pt idx="106">
                  <c:v>818</c:v>
                </c:pt>
                <c:pt idx="107">
                  <c:v>318</c:v>
                </c:pt>
                <c:pt idx="108">
                  <c:v>945</c:v>
                </c:pt>
                <c:pt idx="109">
                  <c:v>656</c:v>
                </c:pt>
                <c:pt idx="110">
                  <c:v>735</c:v>
                </c:pt>
                <c:pt idx="111">
                  <c:v>455</c:v>
                </c:pt>
                <c:pt idx="112">
                  <c:v>832</c:v>
                </c:pt>
                <c:pt idx="113">
                  <c:v>707</c:v>
                </c:pt>
                <c:pt idx="114">
                  <c:v>876</c:v>
                </c:pt>
                <c:pt idx="115">
                  <c:v>328</c:v>
                </c:pt>
                <c:pt idx="116">
                  <c:v>1014</c:v>
                </c:pt>
                <c:pt idx="117">
                  <c:v>271</c:v>
                </c:pt>
                <c:pt idx="118">
                  <c:v>581</c:v>
                </c:pt>
                <c:pt idx="119">
                  <c:v>463</c:v>
                </c:pt>
                <c:pt idx="120">
                  <c:v>322</c:v>
                </c:pt>
                <c:pt idx="121">
                  <c:v>296</c:v>
                </c:pt>
                <c:pt idx="122">
                  <c:v>747</c:v>
                </c:pt>
                <c:pt idx="123">
                  <c:v>916</c:v>
                </c:pt>
                <c:pt idx="124">
                  <c:v>1171</c:v>
                </c:pt>
                <c:pt idx="125">
                  <c:v>613</c:v>
                </c:pt>
                <c:pt idx="126">
                  <c:v>507</c:v>
                </c:pt>
                <c:pt idx="127">
                  <c:v>855</c:v>
                </c:pt>
                <c:pt idx="128">
                  <c:v>148</c:v>
                </c:pt>
                <c:pt idx="129">
                  <c:v>491</c:v>
                </c:pt>
                <c:pt idx="130">
                  <c:v>285</c:v>
                </c:pt>
                <c:pt idx="131">
                  <c:v>156</c:v>
                </c:pt>
                <c:pt idx="132">
                  <c:v>218</c:v>
                </c:pt>
                <c:pt idx="133">
                  <c:v>395</c:v>
                </c:pt>
                <c:pt idx="134">
                  <c:v>253</c:v>
                </c:pt>
                <c:pt idx="135">
                  <c:v>320</c:v>
                </c:pt>
                <c:pt idx="136">
                  <c:v>301</c:v>
                </c:pt>
                <c:pt idx="137">
                  <c:v>351</c:v>
                </c:pt>
                <c:pt idx="138">
                  <c:v>296</c:v>
                </c:pt>
                <c:pt idx="139">
                  <c:v>144</c:v>
                </c:pt>
                <c:pt idx="140">
                  <c:v>140</c:v>
                </c:pt>
                <c:pt idx="141">
                  <c:v>517</c:v>
                </c:pt>
                <c:pt idx="142">
                  <c:v>381</c:v>
                </c:pt>
                <c:pt idx="143">
                  <c:v>218</c:v>
                </c:pt>
                <c:pt idx="144">
                  <c:v>165</c:v>
                </c:pt>
                <c:pt idx="145">
                  <c:v>478</c:v>
                </c:pt>
                <c:pt idx="146">
                  <c:v>336</c:v>
                </c:pt>
                <c:pt idx="147">
                  <c:v>331</c:v>
                </c:pt>
                <c:pt idx="148">
                  <c:v>147</c:v>
                </c:pt>
                <c:pt idx="149">
                  <c:v>375</c:v>
                </c:pt>
                <c:pt idx="150">
                  <c:v>232</c:v>
                </c:pt>
                <c:pt idx="151">
                  <c:v>285</c:v>
                </c:pt>
                <c:pt idx="152">
                  <c:v>506</c:v>
                </c:pt>
                <c:pt idx="153">
                  <c:v>846</c:v>
                </c:pt>
                <c:pt idx="154">
                  <c:v>336</c:v>
                </c:pt>
                <c:pt idx="155">
                  <c:v>820</c:v>
                </c:pt>
                <c:pt idx="156">
                  <c:v>609</c:v>
                </c:pt>
                <c:pt idx="157">
                  <c:v>535</c:v>
                </c:pt>
                <c:pt idx="158">
                  <c:v>460</c:v>
                </c:pt>
                <c:pt idx="159">
                  <c:v>1171</c:v>
                </c:pt>
                <c:pt idx="160">
                  <c:v>1119</c:v>
                </c:pt>
                <c:pt idx="161">
                  <c:v>547</c:v>
                </c:pt>
                <c:pt idx="162">
                  <c:v>337</c:v>
                </c:pt>
                <c:pt idx="163">
                  <c:v>438</c:v>
                </c:pt>
                <c:pt idx="164">
                  <c:v>636</c:v>
                </c:pt>
                <c:pt idx="165">
                  <c:v>863</c:v>
                </c:pt>
                <c:pt idx="166">
                  <c:v>892</c:v>
                </c:pt>
                <c:pt idx="167">
                  <c:v>582</c:v>
                </c:pt>
                <c:pt idx="168">
                  <c:v>484</c:v>
                </c:pt>
                <c:pt idx="169">
                  <c:v>539</c:v>
                </c:pt>
                <c:pt idx="170">
                  <c:v>848</c:v>
                </c:pt>
                <c:pt idx="171">
                  <c:v>668</c:v>
                </c:pt>
                <c:pt idx="172">
                  <c:v>905</c:v>
                </c:pt>
                <c:pt idx="173">
                  <c:v>597</c:v>
                </c:pt>
                <c:pt idx="174">
                  <c:v>1229</c:v>
                </c:pt>
                <c:pt idx="175">
                  <c:v>313</c:v>
                </c:pt>
                <c:pt idx="176">
                  <c:v>489</c:v>
                </c:pt>
                <c:pt idx="177">
                  <c:v>351</c:v>
                </c:pt>
                <c:pt idx="178">
                  <c:v>621</c:v>
                </c:pt>
                <c:pt idx="179">
                  <c:v>573</c:v>
                </c:pt>
                <c:pt idx="180">
                  <c:v>935</c:v>
                </c:pt>
                <c:pt idx="181">
                  <c:v>872</c:v>
                </c:pt>
                <c:pt idx="182">
                  <c:v>1218</c:v>
                </c:pt>
                <c:pt idx="183">
                  <c:v>572</c:v>
                </c:pt>
                <c:pt idx="184">
                  <c:v>569</c:v>
                </c:pt>
                <c:pt idx="185">
                  <c:v>981</c:v>
                </c:pt>
                <c:pt idx="186">
                  <c:v>659</c:v>
                </c:pt>
                <c:pt idx="187">
                  <c:v>338</c:v>
                </c:pt>
                <c:pt idx="188">
                  <c:v>462</c:v>
                </c:pt>
                <c:pt idx="189">
                  <c:v>915</c:v>
                </c:pt>
                <c:pt idx="190">
                  <c:v>1219</c:v>
                </c:pt>
                <c:pt idx="191">
                  <c:v>655</c:v>
                </c:pt>
                <c:pt idx="192">
                  <c:v>342</c:v>
                </c:pt>
                <c:pt idx="193">
                  <c:v>644</c:v>
                </c:pt>
                <c:pt idx="194">
                  <c:v>688</c:v>
                </c:pt>
                <c:pt idx="195">
                  <c:v>955</c:v>
                </c:pt>
                <c:pt idx="196">
                  <c:v>1244</c:v>
                </c:pt>
                <c:pt idx="197">
                  <c:v>538</c:v>
                </c:pt>
                <c:pt idx="198">
                  <c:v>569</c:v>
                </c:pt>
                <c:pt idx="199">
                  <c:v>990</c:v>
                </c:pt>
                <c:pt idx="200">
                  <c:v>1690</c:v>
                </c:pt>
                <c:pt idx="201">
                  <c:v>1405</c:v>
                </c:pt>
                <c:pt idx="202">
                  <c:v>516</c:v>
                </c:pt>
                <c:pt idx="203">
                  <c:v>1537</c:v>
                </c:pt>
                <c:pt idx="204">
                  <c:v>880</c:v>
                </c:pt>
                <c:pt idx="205">
                  <c:v>1217</c:v>
                </c:pt>
                <c:pt idx="206">
                  <c:v>474</c:v>
                </c:pt>
                <c:pt idx="207">
                  <c:v>879</c:v>
                </c:pt>
                <c:pt idx="208">
                  <c:v>519</c:v>
                </c:pt>
                <c:pt idx="209">
                  <c:v>1220</c:v>
                </c:pt>
                <c:pt idx="210">
                  <c:v>502</c:v>
                </c:pt>
                <c:pt idx="211">
                  <c:v>1589</c:v>
                </c:pt>
                <c:pt idx="212">
                  <c:v>892</c:v>
                </c:pt>
                <c:pt idx="213">
                  <c:v>1422</c:v>
                </c:pt>
                <c:pt idx="214">
                  <c:v>1686</c:v>
                </c:pt>
                <c:pt idx="215">
                  <c:v>808</c:v>
                </c:pt>
                <c:pt idx="216">
                  <c:v>1206</c:v>
                </c:pt>
                <c:pt idx="217">
                  <c:v>1625</c:v>
                </c:pt>
                <c:pt idx="218">
                  <c:v>568</c:v>
                </c:pt>
                <c:pt idx="219">
                  <c:v>806</c:v>
                </c:pt>
                <c:pt idx="220">
                  <c:v>469</c:v>
                </c:pt>
                <c:pt idx="221">
                  <c:v>1368</c:v>
                </c:pt>
                <c:pt idx="222">
                  <c:v>959</c:v>
                </c:pt>
                <c:pt idx="223">
                  <c:v>1765</c:v>
                </c:pt>
                <c:pt idx="224">
                  <c:v>348</c:v>
                </c:pt>
                <c:pt idx="225">
                  <c:v>186</c:v>
                </c:pt>
                <c:pt idx="226">
                  <c:v>159</c:v>
                </c:pt>
                <c:pt idx="227">
                  <c:v>551</c:v>
                </c:pt>
                <c:pt idx="228">
                  <c:v>301</c:v>
                </c:pt>
                <c:pt idx="229">
                  <c:v>229</c:v>
                </c:pt>
                <c:pt idx="230">
                  <c:v>374</c:v>
                </c:pt>
                <c:pt idx="231">
                  <c:v>398</c:v>
                </c:pt>
                <c:pt idx="232">
                  <c:v>332</c:v>
                </c:pt>
                <c:pt idx="233">
                  <c:v>214</c:v>
                </c:pt>
                <c:pt idx="234">
                  <c:v>530</c:v>
                </c:pt>
                <c:pt idx="235">
                  <c:v>370</c:v>
                </c:pt>
                <c:pt idx="236">
                  <c:v>162</c:v>
                </c:pt>
                <c:pt idx="237">
                  <c:v>263</c:v>
                </c:pt>
                <c:pt idx="238">
                  <c:v>169</c:v>
                </c:pt>
                <c:pt idx="239">
                  <c:v>410</c:v>
                </c:pt>
                <c:pt idx="240">
                  <c:v>420</c:v>
                </c:pt>
                <c:pt idx="241">
                  <c:v>278</c:v>
                </c:pt>
                <c:pt idx="242">
                  <c:v>267</c:v>
                </c:pt>
                <c:pt idx="243">
                  <c:v>546</c:v>
                </c:pt>
                <c:pt idx="244">
                  <c:v>167</c:v>
                </c:pt>
                <c:pt idx="245">
                  <c:v>314</c:v>
                </c:pt>
                <c:pt idx="246">
                  <c:v>169</c:v>
                </c:pt>
                <c:pt idx="247">
                  <c:v>382</c:v>
                </c:pt>
                <c:pt idx="248">
                  <c:v>790</c:v>
                </c:pt>
                <c:pt idx="249">
                  <c:v>646</c:v>
                </c:pt>
                <c:pt idx="250">
                  <c:v>367</c:v>
                </c:pt>
                <c:pt idx="251">
                  <c:v>579</c:v>
                </c:pt>
                <c:pt idx="252">
                  <c:v>798</c:v>
                </c:pt>
                <c:pt idx="253">
                  <c:v>1018</c:v>
                </c:pt>
                <c:pt idx="254">
                  <c:v>1170</c:v>
                </c:pt>
                <c:pt idx="255">
                  <c:v>1431</c:v>
                </c:pt>
                <c:pt idx="256">
                  <c:v>1080</c:v>
                </c:pt>
                <c:pt idx="257">
                  <c:v>383</c:v>
                </c:pt>
                <c:pt idx="258">
                  <c:v>731</c:v>
                </c:pt>
                <c:pt idx="259">
                  <c:v>713</c:v>
                </c:pt>
                <c:pt idx="260">
                  <c:v>632</c:v>
                </c:pt>
                <c:pt idx="261">
                  <c:v>1164</c:v>
                </c:pt>
                <c:pt idx="262">
                  <c:v>609</c:v>
                </c:pt>
                <c:pt idx="263">
                  <c:v>1394</c:v>
                </c:pt>
                <c:pt idx="264">
                  <c:v>608</c:v>
                </c:pt>
                <c:pt idx="265">
                  <c:v>712</c:v>
                </c:pt>
                <c:pt idx="266">
                  <c:v>792</c:v>
                </c:pt>
                <c:pt idx="267">
                  <c:v>1178</c:v>
                </c:pt>
                <c:pt idx="268">
                  <c:v>353</c:v>
                </c:pt>
                <c:pt idx="269">
                  <c:v>1411</c:v>
                </c:pt>
                <c:pt idx="270">
                  <c:v>597</c:v>
                </c:pt>
                <c:pt idx="271">
                  <c:v>1059</c:v>
                </c:pt>
                <c:pt idx="272">
                  <c:v>551</c:v>
                </c:pt>
                <c:pt idx="273">
                  <c:v>588</c:v>
                </c:pt>
                <c:pt idx="274">
                  <c:v>681</c:v>
                </c:pt>
                <c:pt idx="275">
                  <c:v>1162</c:v>
                </c:pt>
                <c:pt idx="276">
                  <c:v>952</c:v>
                </c:pt>
                <c:pt idx="277">
                  <c:v>333</c:v>
                </c:pt>
                <c:pt idx="278">
                  <c:v>725</c:v>
                </c:pt>
                <c:pt idx="279">
                  <c:v>1075</c:v>
                </c:pt>
                <c:pt idx="280">
                  <c:v>1178</c:v>
                </c:pt>
                <c:pt idx="281">
                  <c:v>681</c:v>
                </c:pt>
                <c:pt idx="282">
                  <c:v>324</c:v>
                </c:pt>
                <c:pt idx="283">
                  <c:v>542</c:v>
                </c:pt>
                <c:pt idx="284">
                  <c:v>550</c:v>
                </c:pt>
                <c:pt idx="285">
                  <c:v>957</c:v>
                </c:pt>
                <c:pt idx="286">
                  <c:v>1071</c:v>
                </c:pt>
                <c:pt idx="287">
                  <c:v>667</c:v>
                </c:pt>
                <c:pt idx="288">
                  <c:v>552</c:v>
                </c:pt>
                <c:pt idx="289">
                  <c:v>933</c:v>
                </c:pt>
                <c:pt idx="290">
                  <c:v>646</c:v>
                </c:pt>
                <c:pt idx="291">
                  <c:v>1207</c:v>
                </c:pt>
                <c:pt idx="292">
                  <c:v>1062</c:v>
                </c:pt>
                <c:pt idx="293">
                  <c:v>681</c:v>
                </c:pt>
                <c:pt idx="294">
                  <c:v>328</c:v>
                </c:pt>
                <c:pt idx="295">
                  <c:v>524</c:v>
                </c:pt>
                <c:pt idx="296">
                  <c:v>1</c:v>
                </c:pt>
              </c:numCache>
            </c:numRef>
          </c:val>
          <c:smooth val="0"/>
          <c:extLst>
            <c:ext xmlns:c16="http://schemas.microsoft.com/office/drawing/2014/chart" uri="{C3380CC4-5D6E-409C-BE32-E72D297353CC}">
              <c16:uniqueId val="{00000002-2BC3-44BC-92D2-6199D7B6BC71}"/>
            </c:ext>
          </c:extLst>
        </c:ser>
        <c:dLbls>
          <c:showLegendKey val="0"/>
          <c:showVal val="0"/>
          <c:showCatName val="0"/>
          <c:showSerName val="0"/>
          <c:showPercent val="0"/>
          <c:showBubbleSize val="0"/>
        </c:dLbls>
        <c:smooth val="0"/>
        <c:axId val="1592659664"/>
        <c:axId val="1470628192"/>
      </c:lineChart>
      <c:catAx>
        <c:axId val="159265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628192"/>
        <c:crosses val="autoZero"/>
        <c:auto val="1"/>
        <c:lblAlgn val="ctr"/>
        <c:lblOffset val="100"/>
        <c:noMultiLvlLbl val="0"/>
      </c:catAx>
      <c:valAx>
        <c:axId val="147062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659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[cvr1.xlsx]Sheet1!PivotTable1</c:name>
    <c:fmtId val="10"/>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Direct</c:v>
                </c:pt>
              </c:strCache>
            </c:strRef>
          </c:tx>
          <c:spPr>
            <a:ln w="28575" cap="rnd">
              <a:solidFill>
                <a:schemeClr val="accent1"/>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Sheet1!$B$5:$B$45</c:f>
              <c:numCache>
                <c:formatCode>General</c:formatCode>
                <c:ptCount val="37"/>
                <c:pt idx="0">
                  <c:v>24.32</c:v>
                </c:pt>
                <c:pt idx="1">
                  <c:v>31.33</c:v>
                </c:pt>
                <c:pt idx="2">
                  <c:v>24.14</c:v>
                </c:pt>
                <c:pt idx="3">
                  <c:v>27.45</c:v>
                </c:pt>
                <c:pt idx="4">
                  <c:v>31.67</c:v>
                </c:pt>
                <c:pt idx="5">
                  <c:v>29.37</c:v>
                </c:pt>
                <c:pt idx="6">
                  <c:v>31.31</c:v>
                </c:pt>
                <c:pt idx="7">
                  <c:v>25.56</c:v>
                </c:pt>
                <c:pt idx="8">
                  <c:v>29</c:v>
                </c:pt>
                <c:pt idx="9">
                  <c:v>27.1</c:v>
                </c:pt>
                <c:pt idx="10">
                  <c:v>28.37</c:v>
                </c:pt>
                <c:pt idx="11">
                  <c:v>27.82</c:v>
                </c:pt>
                <c:pt idx="12">
                  <c:v>27.08</c:v>
                </c:pt>
                <c:pt idx="13">
                  <c:v>32.69</c:v>
                </c:pt>
                <c:pt idx="14">
                  <c:v>33.36</c:v>
                </c:pt>
                <c:pt idx="15">
                  <c:v>30.05</c:v>
                </c:pt>
                <c:pt idx="16">
                  <c:v>26.8</c:v>
                </c:pt>
                <c:pt idx="17">
                  <c:v>27.18</c:v>
                </c:pt>
                <c:pt idx="18">
                  <c:v>24.44</c:v>
                </c:pt>
                <c:pt idx="19">
                  <c:v>19.690000000000001</c:v>
                </c:pt>
                <c:pt idx="20">
                  <c:v>21.82</c:v>
                </c:pt>
                <c:pt idx="21">
                  <c:v>18.41</c:v>
                </c:pt>
                <c:pt idx="22">
                  <c:v>20.25</c:v>
                </c:pt>
                <c:pt idx="23">
                  <c:v>20.260000000000002</c:v>
                </c:pt>
                <c:pt idx="24">
                  <c:v>18.27</c:v>
                </c:pt>
                <c:pt idx="25">
                  <c:v>25.32</c:v>
                </c:pt>
                <c:pt idx="26">
                  <c:v>24.69</c:v>
                </c:pt>
                <c:pt idx="27">
                  <c:v>22.57</c:v>
                </c:pt>
                <c:pt idx="28">
                  <c:v>19.760000000000002</c:v>
                </c:pt>
                <c:pt idx="29">
                  <c:v>20.49</c:v>
                </c:pt>
                <c:pt idx="30">
                  <c:v>20.32</c:v>
                </c:pt>
                <c:pt idx="31">
                  <c:v>13.53</c:v>
                </c:pt>
                <c:pt idx="32">
                  <c:v>16.04</c:v>
                </c:pt>
                <c:pt idx="33">
                  <c:v>16.55</c:v>
                </c:pt>
                <c:pt idx="34">
                  <c:v>14.19</c:v>
                </c:pt>
                <c:pt idx="35">
                  <c:v>15.55</c:v>
                </c:pt>
                <c:pt idx="36">
                  <c:v>16.420000000000002</c:v>
                </c:pt>
              </c:numCache>
            </c:numRef>
          </c:val>
          <c:smooth val="0"/>
          <c:extLst>
            <c:ext xmlns:c16="http://schemas.microsoft.com/office/drawing/2014/chart" uri="{C3380CC4-5D6E-409C-BE32-E72D297353CC}">
              <c16:uniqueId val="{00000000-9A5B-436E-9572-00FFBCF58BC5}"/>
            </c:ext>
          </c:extLst>
        </c:ser>
        <c:ser>
          <c:idx val="1"/>
          <c:order val="1"/>
          <c:tx>
            <c:strRef>
              <c:f>Sheet1!$C$3:$C$4</c:f>
              <c:strCache>
                <c:ptCount val="1"/>
                <c:pt idx="0">
                  <c:v>Facebook</c:v>
                </c:pt>
              </c:strCache>
            </c:strRef>
          </c:tx>
          <c:spPr>
            <a:ln w="28575" cap="rnd">
              <a:solidFill>
                <a:schemeClr val="accent2"/>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Sheet1!$C$5:$C$45</c:f>
              <c:numCache>
                <c:formatCode>General</c:formatCode>
                <c:ptCount val="37"/>
                <c:pt idx="0">
                  <c:v>17.16</c:v>
                </c:pt>
                <c:pt idx="1">
                  <c:v>11.8</c:v>
                </c:pt>
                <c:pt idx="2">
                  <c:v>11.135</c:v>
                </c:pt>
                <c:pt idx="3">
                  <c:v>10.28</c:v>
                </c:pt>
                <c:pt idx="4">
                  <c:v>14.615</c:v>
                </c:pt>
                <c:pt idx="5">
                  <c:v>15.190000000000001</c:v>
                </c:pt>
                <c:pt idx="6">
                  <c:v>11.309999999999999</c:v>
                </c:pt>
                <c:pt idx="7">
                  <c:v>12.2</c:v>
                </c:pt>
                <c:pt idx="8">
                  <c:v>8.5399999999999991</c:v>
                </c:pt>
                <c:pt idx="9">
                  <c:v>10.54</c:v>
                </c:pt>
                <c:pt idx="10">
                  <c:v>11.594999999999999</c:v>
                </c:pt>
                <c:pt idx="11">
                  <c:v>9.3650000000000002</c:v>
                </c:pt>
                <c:pt idx="12">
                  <c:v>8.9</c:v>
                </c:pt>
                <c:pt idx="13">
                  <c:v>13.824999999999999</c:v>
                </c:pt>
                <c:pt idx="14">
                  <c:v>14.375</c:v>
                </c:pt>
                <c:pt idx="15">
                  <c:v>14.455</c:v>
                </c:pt>
                <c:pt idx="16">
                  <c:v>14.924999999999999</c:v>
                </c:pt>
                <c:pt idx="17">
                  <c:v>14.29</c:v>
                </c:pt>
                <c:pt idx="18">
                  <c:v>12.155000000000001</c:v>
                </c:pt>
                <c:pt idx="19">
                  <c:v>8.3000000000000007</c:v>
                </c:pt>
                <c:pt idx="20">
                  <c:v>7.63</c:v>
                </c:pt>
                <c:pt idx="21">
                  <c:v>8.4700000000000006</c:v>
                </c:pt>
                <c:pt idx="22">
                  <c:v>8.7149999999999999</c:v>
                </c:pt>
                <c:pt idx="23">
                  <c:v>7.2349999999999994</c:v>
                </c:pt>
                <c:pt idx="24">
                  <c:v>7.7050000000000001</c:v>
                </c:pt>
                <c:pt idx="25">
                  <c:v>12.67</c:v>
                </c:pt>
                <c:pt idx="26">
                  <c:v>11.71</c:v>
                </c:pt>
                <c:pt idx="27">
                  <c:v>10.46</c:v>
                </c:pt>
                <c:pt idx="28">
                  <c:v>15.670000000000002</c:v>
                </c:pt>
                <c:pt idx="29">
                  <c:v>13</c:v>
                </c:pt>
                <c:pt idx="30">
                  <c:v>11.23</c:v>
                </c:pt>
                <c:pt idx="31">
                  <c:v>6.57</c:v>
                </c:pt>
                <c:pt idx="32">
                  <c:v>8.1649999999999991</c:v>
                </c:pt>
                <c:pt idx="33">
                  <c:v>6.3150000000000004</c:v>
                </c:pt>
                <c:pt idx="34">
                  <c:v>7.625</c:v>
                </c:pt>
                <c:pt idx="35">
                  <c:v>7.59</c:v>
                </c:pt>
                <c:pt idx="36">
                  <c:v>7.5449999999999999</c:v>
                </c:pt>
              </c:numCache>
            </c:numRef>
          </c:val>
          <c:smooth val="0"/>
          <c:extLst>
            <c:ext xmlns:c16="http://schemas.microsoft.com/office/drawing/2014/chart" uri="{C3380CC4-5D6E-409C-BE32-E72D297353CC}">
              <c16:uniqueId val="{00000001-9A5B-436E-9572-00FFBCF58BC5}"/>
            </c:ext>
          </c:extLst>
        </c:ser>
        <c:ser>
          <c:idx val="2"/>
          <c:order val="2"/>
          <c:tx>
            <c:strRef>
              <c:f>Sheet1!$D$3:$D$4</c:f>
              <c:strCache>
                <c:ptCount val="1"/>
                <c:pt idx="0">
                  <c:v>Google</c:v>
                </c:pt>
              </c:strCache>
            </c:strRef>
          </c:tx>
          <c:spPr>
            <a:ln w="28575" cap="rnd">
              <a:solidFill>
                <a:schemeClr val="accent3"/>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Sheet1!$D$5:$D$45</c:f>
              <c:numCache>
                <c:formatCode>General</c:formatCode>
                <c:ptCount val="37"/>
                <c:pt idx="0">
                  <c:v>16.37</c:v>
                </c:pt>
                <c:pt idx="1">
                  <c:v>18.34</c:v>
                </c:pt>
                <c:pt idx="2">
                  <c:v>13.215</c:v>
                </c:pt>
                <c:pt idx="3">
                  <c:v>16.149999999999999</c:v>
                </c:pt>
                <c:pt idx="4">
                  <c:v>24.03</c:v>
                </c:pt>
                <c:pt idx="5">
                  <c:v>22.32</c:v>
                </c:pt>
                <c:pt idx="6">
                  <c:v>21.314999999999998</c:v>
                </c:pt>
                <c:pt idx="7">
                  <c:v>19.265000000000001</c:v>
                </c:pt>
                <c:pt idx="8">
                  <c:v>17.059999999999999</c:v>
                </c:pt>
                <c:pt idx="9">
                  <c:v>17.600000000000001</c:v>
                </c:pt>
                <c:pt idx="10">
                  <c:v>16.555</c:v>
                </c:pt>
                <c:pt idx="11">
                  <c:v>16.035</c:v>
                </c:pt>
                <c:pt idx="12">
                  <c:v>16.315000000000001</c:v>
                </c:pt>
                <c:pt idx="13">
                  <c:v>21.02</c:v>
                </c:pt>
                <c:pt idx="14">
                  <c:v>20.045000000000002</c:v>
                </c:pt>
                <c:pt idx="15">
                  <c:v>20.059999999999999</c:v>
                </c:pt>
                <c:pt idx="16">
                  <c:v>17.664999999999999</c:v>
                </c:pt>
                <c:pt idx="17">
                  <c:v>19.495000000000001</c:v>
                </c:pt>
                <c:pt idx="18">
                  <c:v>18.920000000000002</c:v>
                </c:pt>
                <c:pt idx="19">
                  <c:v>12.49</c:v>
                </c:pt>
                <c:pt idx="20">
                  <c:v>12.25</c:v>
                </c:pt>
                <c:pt idx="21">
                  <c:v>11.42</c:v>
                </c:pt>
                <c:pt idx="22">
                  <c:v>11.780000000000001</c:v>
                </c:pt>
                <c:pt idx="23">
                  <c:v>11.53</c:v>
                </c:pt>
                <c:pt idx="24">
                  <c:v>11.620000000000001</c:v>
                </c:pt>
                <c:pt idx="25">
                  <c:v>17.015000000000001</c:v>
                </c:pt>
                <c:pt idx="26">
                  <c:v>17.36</c:v>
                </c:pt>
                <c:pt idx="27">
                  <c:v>15.055</c:v>
                </c:pt>
                <c:pt idx="28">
                  <c:v>13.69</c:v>
                </c:pt>
                <c:pt idx="29">
                  <c:v>12.024999999999999</c:v>
                </c:pt>
                <c:pt idx="30">
                  <c:v>11.559999999999999</c:v>
                </c:pt>
                <c:pt idx="31">
                  <c:v>9.8099999999999987</c:v>
                </c:pt>
                <c:pt idx="32">
                  <c:v>8.2149999999999999</c:v>
                </c:pt>
                <c:pt idx="33">
                  <c:v>9.995000000000001</c:v>
                </c:pt>
                <c:pt idx="34">
                  <c:v>7.2649999999999997</c:v>
                </c:pt>
                <c:pt idx="35">
                  <c:v>8.7949999999999999</c:v>
                </c:pt>
                <c:pt idx="36">
                  <c:v>8.25</c:v>
                </c:pt>
              </c:numCache>
            </c:numRef>
          </c:val>
          <c:smooth val="0"/>
          <c:extLst>
            <c:ext xmlns:c16="http://schemas.microsoft.com/office/drawing/2014/chart" uri="{C3380CC4-5D6E-409C-BE32-E72D297353CC}">
              <c16:uniqueId val="{00000002-9A5B-436E-9572-00FFBCF58BC5}"/>
            </c:ext>
          </c:extLst>
        </c:ser>
        <c:ser>
          <c:idx val="3"/>
          <c:order val="3"/>
          <c:tx>
            <c:strRef>
              <c:f>Sheet1!$E$3:$E$4</c:f>
              <c:strCache>
                <c:ptCount val="1"/>
                <c:pt idx="0">
                  <c:v>Instagram</c:v>
                </c:pt>
              </c:strCache>
            </c:strRef>
          </c:tx>
          <c:spPr>
            <a:ln w="28575" cap="rnd">
              <a:solidFill>
                <a:schemeClr val="accent4"/>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Sheet1!$E$5:$E$45</c:f>
              <c:numCache>
                <c:formatCode>General</c:formatCode>
                <c:ptCount val="37"/>
                <c:pt idx="0">
                  <c:v>7.69</c:v>
                </c:pt>
                <c:pt idx="1">
                  <c:v>6.52</c:v>
                </c:pt>
                <c:pt idx="2">
                  <c:v>26.8</c:v>
                </c:pt>
                <c:pt idx="3">
                  <c:v>13.84</c:v>
                </c:pt>
                <c:pt idx="4">
                  <c:v>16.98</c:v>
                </c:pt>
                <c:pt idx="5">
                  <c:v>29.72</c:v>
                </c:pt>
                <c:pt idx="6">
                  <c:v>27.54</c:v>
                </c:pt>
                <c:pt idx="7">
                  <c:v>17.37</c:v>
                </c:pt>
                <c:pt idx="8">
                  <c:v>17.37</c:v>
                </c:pt>
                <c:pt idx="9">
                  <c:v>16.670000000000002</c:v>
                </c:pt>
                <c:pt idx="10">
                  <c:v>23.18</c:v>
                </c:pt>
                <c:pt idx="11">
                  <c:v>20.49</c:v>
                </c:pt>
                <c:pt idx="12">
                  <c:v>21.59</c:v>
                </c:pt>
                <c:pt idx="13">
                  <c:v>28.01</c:v>
                </c:pt>
                <c:pt idx="14">
                  <c:v>28.44</c:v>
                </c:pt>
                <c:pt idx="15">
                  <c:v>32.28</c:v>
                </c:pt>
                <c:pt idx="16">
                  <c:v>24.04</c:v>
                </c:pt>
                <c:pt idx="17">
                  <c:v>26.05</c:v>
                </c:pt>
                <c:pt idx="18">
                  <c:v>28.09</c:v>
                </c:pt>
                <c:pt idx="19">
                  <c:v>12.84</c:v>
                </c:pt>
                <c:pt idx="20">
                  <c:v>12.21</c:v>
                </c:pt>
                <c:pt idx="21">
                  <c:v>14.14</c:v>
                </c:pt>
                <c:pt idx="22">
                  <c:v>12.31</c:v>
                </c:pt>
                <c:pt idx="23">
                  <c:v>12.05</c:v>
                </c:pt>
                <c:pt idx="24">
                  <c:v>11.08</c:v>
                </c:pt>
                <c:pt idx="25">
                  <c:v>25.98</c:v>
                </c:pt>
                <c:pt idx="26">
                  <c:v>22.15</c:v>
                </c:pt>
                <c:pt idx="27">
                  <c:v>23.54</c:v>
                </c:pt>
                <c:pt idx="28">
                  <c:v>19.670000000000002</c:v>
                </c:pt>
                <c:pt idx="29">
                  <c:v>18.18</c:v>
                </c:pt>
                <c:pt idx="30">
                  <c:v>17.97</c:v>
                </c:pt>
                <c:pt idx="31">
                  <c:v>8.1199999999999992</c:v>
                </c:pt>
                <c:pt idx="32">
                  <c:v>10.17</c:v>
                </c:pt>
                <c:pt idx="33">
                  <c:v>5.8</c:v>
                </c:pt>
                <c:pt idx="34">
                  <c:v>7.55</c:v>
                </c:pt>
                <c:pt idx="35">
                  <c:v>11.52</c:v>
                </c:pt>
                <c:pt idx="36">
                  <c:v>12.01</c:v>
                </c:pt>
              </c:numCache>
            </c:numRef>
          </c:val>
          <c:smooth val="0"/>
          <c:extLst>
            <c:ext xmlns:c16="http://schemas.microsoft.com/office/drawing/2014/chart" uri="{C3380CC4-5D6E-409C-BE32-E72D297353CC}">
              <c16:uniqueId val="{00000003-9A5B-436E-9572-00FFBCF58BC5}"/>
            </c:ext>
          </c:extLst>
        </c:ser>
        <c:ser>
          <c:idx val="4"/>
          <c:order val="4"/>
          <c:tx>
            <c:strRef>
              <c:f>Sheet1!$F$3:$F$4</c:f>
              <c:strCache>
                <c:ptCount val="1"/>
                <c:pt idx="0">
                  <c:v>Newsletter</c:v>
                </c:pt>
              </c:strCache>
            </c:strRef>
          </c:tx>
          <c:spPr>
            <a:ln w="28575" cap="rnd">
              <a:solidFill>
                <a:schemeClr val="accent5"/>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Sheet1!$F$5:$F$45</c:f>
              <c:numCache>
                <c:formatCode>General</c:formatCode>
                <c:ptCount val="37"/>
                <c:pt idx="0">
                  <c:v>25.93</c:v>
                </c:pt>
                <c:pt idx="1">
                  <c:v>28.81</c:v>
                </c:pt>
                <c:pt idx="2">
                  <c:v>20.29</c:v>
                </c:pt>
                <c:pt idx="3">
                  <c:v>20.09</c:v>
                </c:pt>
                <c:pt idx="4">
                  <c:v>25.08</c:v>
                </c:pt>
                <c:pt idx="5">
                  <c:v>20.82</c:v>
                </c:pt>
                <c:pt idx="6">
                  <c:v>21.61</c:v>
                </c:pt>
                <c:pt idx="7">
                  <c:v>17.170000000000002</c:v>
                </c:pt>
                <c:pt idx="8">
                  <c:v>20.14</c:v>
                </c:pt>
                <c:pt idx="9">
                  <c:v>22.03</c:v>
                </c:pt>
                <c:pt idx="10">
                  <c:v>20.58</c:v>
                </c:pt>
                <c:pt idx="11">
                  <c:v>21.2</c:v>
                </c:pt>
                <c:pt idx="12">
                  <c:v>17.46</c:v>
                </c:pt>
                <c:pt idx="13">
                  <c:v>21.44</c:v>
                </c:pt>
                <c:pt idx="14">
                  <c:v>19.829999999999998</c:v>
                </c:pt>
                <c:pt idx="15">
                  <c:v>20.02</c:v>
                </c:pt>
                <c:pt idx="16">
                  <c:v>20.36</c:v>
                </c:pt>
                <c:pt idx="17">
                  <c:v>19.23</c:v>
                </c:pt>
                <c:pt idx="18">
                  <c:v>16.399999999999999</c:v>
                </c:pt>
                <c:pt idx="19">
                  <c:v>18.739999999999998</c:v>
                </c:pt>
                <c:pt idx="20">
                  <c:v>16.2</c:v>
                </c:pt>
                <c:pt idx="21">
                  <c:v>16.41</c:v>
                </c:pt>
                <c:pt idx="22">
                  <c:v>17.329999999999998</c:v>
                </c:pt>
                <c:pt idx="23">
                  <c:v>16.829999999999998</c:v>
                </c:pt>
                <c:pt idx="24">
                  <c:v>13.35</c:v>
                </c:pt>
                <c:pt idx="25">
                  <c:v>19.46</c:v>
                </c:pt>
                <c:pt idx="26">
                  <c:v>16.190000000000001</c:v>
                </c:pt>
                <c:pt idx="27">
                  <c:v>16.329999999999998</c:v>
                </c:pt>
                <c:pt idx="28">
                  <c:v>16.059999999999999</c:v>
                </c:pt>
                <c:pt idx="29">
                  <c:v>16.98</c:v>
                </c:pt>
                <c:pt idx="30">
                  <c:v>15.48</c:v>
                </c:pt>
                <c:pt idx="31">
                  <c:v>13.51</c:v>
                </c:pt>
                <c:pt idx="32">
                  <c:v>10.61</c:v>
                </c:pt>
                <c:pt idx="33">
                  <c:v>13.12</c:v>
                </c:pt>
                <c:pt idx="34">
                  <c:v>14.6</c:v>
                </c:pt>
                <c:pt idx="35">
                  <c:v>14.6</c:v>
                </c:pt>
                <c:pt idx="36">
                  <c:v>14.31</c:v>
                </c:pt>
              </c:numCache>
            </c:numRef>
          </c:val>
          <c:smooth val="0"/>
          <c:extLst>
            <c:ext xmlns:c16="http://schemas.microsoft.com/office/drawing/2014/chart" uri="{C3380CC4-5D6E-409C-BE32-E72D297353CC}">
              <c16:uniqueId val="{00000004-9A5B-436E-9572-00FFBCF58BC5}"/>
            </c:ext>
          </c:extLst>
        </c:ser>
        <c:ser>
          <c:idx val="5"/>
          <c:order val="5"/>
          <c:tx>
            <c:strRef>
              <c:f>Sheet1!$G$3:$G$4</c:f>
              <c:strCache>
                <c:ptCount val="1"/>
                <c:pt idx="0">
                  <c:v>other</c:v>
                </c:pt>
              </c:strCache>
            </c:strRef>
          </c:tx>
          <c:spPr>
            <a:ln w="28575" cap="rnd">
              <a:solidFill>
                <a:schemeClr val="accent6"/>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Sheet1!$G$5:$G$45</c:f>
              <c:numCache>
                <c:formatCode>General</c:formatCode>
                <c:ptCount val="37"/>
                <c:pt idx="0">
                  <c:v>13.33</c:v>
                </c:pt>
                <c:pt idx="1">
                  <c:v>8.0399999999999991</c:v>
                </c:pt>
                <c:pt idx="2">
                  <c:v>10.6</c:v>
                </c:pt>
                <c:pt idx="3">
                  <c:v>7.81</c:v>
                </c:pt>
                <c:pt idx="4">
                  <c:v>13.29</c:v>
                </c:pt>
                <c:pt idx="5">
                  <c:v>14.18</c:v>
                </c:pt>
                <c:pt idx="6">
                  <c:v>9.77</c:v>
                </c:pt>
                <c:pt idx="7">
                  <c:v>8.5299999999999994</c:v>
                </c:pt>
                <c:pt idx="8">
                  <c:v>9.14</c:v>
                </c:pt>
                <c:pt idx="9">
                  <c:v>10.28</c:v>
                </c:pt>
                <c:pt idx="10">
                  <c:v>9.44</c:v>
                </c:pt>
                <c:pt idx="11">
                  <c:v>9.4700000000000006</c:v>
                </c:pt>
                <c:pt idx="12">
                  <c:v>10.76</c:v>
                </c:pt>
                <c:pt idx="13">
                  <c:v>12.28</c:v>
                </c:pt>
                <c:pt idx="14">
                  <c:v>11.57</c:v>
                </c:pt>
                <c:pt idx="15">
                  <c:v>10.36</c:v>
                </c:pt>
                <c:pt idx="16">
                  <c:v>9.74</c:v>
                </c:pt>
                <c:pt idx="17">
                  <c:v>10.53</c:v>
                </c:pt>
                <c:pt idx="18">
                  <c:v>11.58</c:v>
                </c:pt>
                <c:pt idx="19">
                  <c:v>5.85</c:v>
                </c:pt>
                <c:pt idx="20">
                  <c:v>6.2</c:v>
                </c:pt>
                <c:pt idx="21">
                  <c:v>5.72</c:v>
                </c:pt>
                <c:pt idx="22">
                  <c:v>6.08</c:v>
                </c:pt>
                <c:pt idx="23">
                  <c:v>7.44</c:v>
                </c:pt>
                <c:pt idx="24">
                  <c:v>3.92</c:v>
                </c:pt>
                <c:pt idx="25">
                  <c:v>8.9600000000000009</c:v>
                </c:pt>
                <c:pt idx="26">
                  <c:v>10.39</c:v>
                </c:pt>
                <c:pt idx="27">
                  <c:v>8.11</c:v>
                </c:pt>
                <c:pt idx="28">
                  <c:v>6.73</c:v>
                </c:pt>
                <c:pt idx="29">
                  <c:v>6.74</c:v>
                </c:pt>
                <c:pt idx="30">
                  <c:v>7.02</c:v>
                </c:pt>
                <c:pt idx="31">
                  <c:v>4.42</c:v>
                </c:pt>
                <c:pt idx="32">
                  <c:v>4.13</c:v>
                </c:pt>
                <c:pt idx="33">
                  <c:v>4.78</c:v>
                </c:pt>
                <c:pt idx="34">
                  <c:v>6.21</c:v>
                </c:pt>
                <c:pt idx="35">
                  <c:v>4.3099999999999996</c:v>
                </c:pt>
                <c:pt idx="36">
                  <c:v>4.43</c:v>
                </c:pt>
              </c:numCache>
            </c:numRef>
          </c:val>
          <c:smooth val="0"/>
          <c:extLst>
            <c:ext xmlns:c16="http://schemas.microsoft.com/office/drawing/2014/chart" uri="{C3380CC4-5D6E-409C-BE32-E72D297353CC}">
              <c16:uniqueId val="{00000005-9A5B-436E-9572-00FFBCF58BC5}"/>
            </c:ext>
          </c:extLst>
        </c:ser>
        <c:dLbls>
          <c:showLegendKey val="0"/>
          <c:showVal val="0"/>
          <c:showCatName val="0"/>
          <c:showSerName val="0"/>
          <c:showPercent val="0"/>
          <c:showBubbleSize val="0"/>
        </c:dLbls>
        <c:smooth val="0"/>
        <c:axId val="379934624"/>
        <c:axId val="256416704"/>
      </c:lineChart>
      <c:catAx>
        <c:axId val="37993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416704"/>
        <c:crosses val="autoZero"/>
        <c:auto val="1"/>
        <c:lblAlgn val="ctr"/>
        <c:lblOffset val="100"/>
        <c:noMultiLvlLbl val="0"/>
      </c:catAx>
      <c:valAx>
        <c:axId val="256416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93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Grouping customers based on their purchasing behavior is a useful technique that businesses can use to develop targeted marketing strategies to improve customer engagement and loyalty. By analyzing the recency, frequency, and monetary value of customers' transactions, businesses can identify their most valuable customers and tailor their marketing efforts to their specific needs and preferences. This approach can also help businesses identify at-risk customers who may be likely to churn, allowing them to intervene with targeted retention strategies.</a:t>
            </a:r>
          </a:p>
          <a:p>
            <a:pPr marL="158750" indent="0">
              <a:buNone/>
            </a:pPr>
            <a:r>
              <a:rPr lang="en-US" dirty="0"/>
              <a:t>Another way to improve customer acquisition is to use K-means clustering to segment customers based on their behavior and location. By grouping customers with similar characteristics, businesses can develop targeted promotions and offers to attract new customers. K-means clustering can also help businesses identify areas with high potential for customer acquisition, allowing them to focus their marketing efforts and resources on those areas. By using a combination of customer segmentation techniques, businesses can optimize their marketing strategies and achieve sustainable growth.</a:t>
            </a:r>
          </a:p>
          <a:p>
            <a:endParaRPr lang="en-US" dirty="0"/>
          </a:p>
        </p:txBody>
      </p:sp>
    </p:spTree>
    <p:extLst>
      <p:ext uri="{BB962C8B-B14F-4D97-AF65-F5344CB8AC3E}">
        <p14:creationId xmlns:p14="http://schemas.microsoft.com/office/powerpoint/2010/main" val="225036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2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5"/>
        <p:cNvGrpSpPr/>
        <p:nvPr/>
      </p:nvGrpSpPr>
      <p:grpSpPr>
        <a:xfrm>
          <a:off x="0" y="0"/>
          <a:ext cx="0" cy="0"/>
          <a:chOff x="0" y="0"/>
          <a:chExt cx="0" cy="0"/>
        </a:xfrm>
      </p:grpSpPr>
      <p:sp>
        <p:nvSpPr>
          <p:cNvPr id="15336" name="Google Shape;15336;g86fa6133bc_4_20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7" name="Google Shape;15337;g86fa6133bc_4_20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During the highest transaction period from January 2021 to March 2021 in Indonesia, the government announced restrictions on social activities through PSSB, causing people to stay at home and decrease their outdoor activities.</a:t>
            </a:r>
          </a:p>
          <a:p>
            <a:pPr marL="285750" indent="-285750">
              <a:buFont typeface="Arial" panose="020B0604020202020204" pitchFamily="34" charset="0"/>
              <a:buChar char="•"/>
            </a:pPr>
            <a:r>
              <a:rPr lang="en-US" dirty="0"/>
              <a:t>The highest transactions in Indonesia in the first quarter of 2022 were influenced by the implementation of PPKM (Large-Scale Social Restrictions) Level 1 in January 2022 and Level 3 in February-March 2022. PPKM Level 1 allowed for a limited resumption of activities, including the return of college students to offline learning on campus. PPKM Level 3 imposed stricter measures, limiting the number of visitors in public places to 60%, which impacted consumer behavior and led to the highest transactions of the year.</a:t>
            </a:r>
          </a:p>
          <a:p>
            <a:pPr marL="158750" indent="0">
              <a:buNone/>
            </a:pPr>
            <a:endParaRPr lang="en-US" dirty="0"/>
          </a:p>
        </p:txBody>
      </p:sp>
    </p:spTree>
    <p:extLst>
      <p:ext uri="{BB962C8B-B14F-4D97-AF65-F5344CB8AC3E}">
        <p14:creationId xmlns:p14="http://schemas.microsoft.com/office/powerpoint/2010/main" val="25354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68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992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052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306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902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60" r:id="rId8"/>
    <p:sldLayoutId id="2147483665"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O2tURI2QUvOTSfM82WIwpK21oWjqoP4TTXZ30d4ivyM/edit#gid=1136199698"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FKtiaTBR2XDC8HuH-79v4b-_nV1pTMiz?usp=sharin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FKtiaTBR2XDC8HuH-79v4b-_nV1pTMiz?usp=sharing"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Initial findings</a:t>
            </a:r>
            <a:br>
              <a:rPr lang="en-US" sz="5000" dirty="0">
                <a:solidFill>
                  <a:schemeClr val="dk2"/>
                </a:solidFill>
              </a:rPr>
            </a:br>
            <a:r>
              <a:rPr lang="en-US" sz="5000" dirty="0" err="1">
                <a:solidFill>
                  <a:schemeClr val="dk2"/>
                </a:solidFill>
              </a:rPr>
              <a:t>revou</a:t>
            </a:r>
            <a:r>
              <a:rPr lang="en-US" sz="5000" dirty="0">
                <a:solidFill>
                  <a:schemeClr val="dk2"/>
                </a:solidFill>
              </a:rPr>
              <a:t> labs</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Ivan Sudibyo</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F481E04-E705-48ED-8AA2-F0841E41856C}"/>
              </a:ext>
            </a:extLst>
          </p:cNvPr>
          <p:cNvPicPr>
            <a:picLocks noChangeAspect="1"/>
          </p:cNvPicPr>
          <p:nvPr/>
        </p:nvPicPr>
        <p:blipFill>
          <a:blip r:embed="rId2"/>
          <a:stretch>
            <a:fillRect/>
          </a:stretch>
        </p:blipFill>
        <p:spPr>
          <a:xfrm>
            <a:off x="772356" y="1552531"/>
            <a:ext cx="7528265" cy="2038438"/>
          </a:xfrm>
          <a:prstGeom prst="rect">
            <a:avLst/>
          </a:prstGeom>
        </p:spPr>
      </p:pic>
      <p:sp>
        <p:nvSpPr>
          <p:cNvPr id="12" name="Google Shape;2195;p40">
            <a:extLst>
              <a:ext uri="{FF2B5EF4-FFF2-40B4-BE49-F238E27FC236}">
                <a16:creationId xmlns:a16="http://schemas.microsoft.com/office/drawing/2014/main" id="{C5B61837-B68F-4B1D-8827-3C06B39EA9FF}"/>
              </a:ext>
            </a:extLst>
          </p:cNvPr>
          <p:cNvSpPr txBox="1">
            <a:spLocks/>
          </p:cNvSpPr>
          <p:nvPr/>
        </p:nvSpPr>
        <p:spPr>
          <a:xfrm>
            <a:off x="2023872" y="6431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3" name="TextBox 12">
            <a:extLst>
              <a:ext uri="{FF2B5EF4-FFF2-40B4-BE49-F238E27FC236}">
                <a16:creationId xmlns:a16="http://schemas.microsoft.com/office/drawing/2014/main" id="{B2DEEB87-404B-4C64-B304-CAF4D062C0D2}"/>
              </a:ext>
            </a:extLst>
          </p:cNvPr>
          <p:cNvSpPr txBox="1"/>
          <p:nvPr/>
        </p:nvSpPr>
        <p:spPr>
          <a:xfrm>
            <a:off x="1127464" y="4119239"/>
            <a:ext cx="6258757" cy="307777"/>
          </a:xfrm>
          <a:prstGeom prst="rect">
            <a:avLst/>
          </a:prstGeom>
          <a:noFill/>
        </p:spPr>
        <p:txBody>
          <a:bodyPr wrap="square" rtlCol="0">
            <a:spAutoFit/>
          </a:bodyPr>
          <a:lstStyle/>
          <a:p>
            <a:r>
              <a:rPr lang="en-US" dirty="0"/>
              <a:t>The growth of registered user IDs has decreased in 2022.</a:t>
            </a:r>
          </a:p>
        </p:txBody>
      </p:sp>
      <p:pic>
        <p:nvPicPr>
          <p:cNvPr id="3" name="Picture 2">
            <a:extLst>
              <a:ext uri="{FF2B5EF4-FFF2-40B4-BE49-F238E27FC236}">
                <a16:creationId xmlns:a16="http://schemas.microsoft.com/office/drawing/2014/main" id="{D4F0F742-95B5-4A2E-B5C1-E112A59EF019}"/>
              </a:ext>
            </a:extLst>
          </p:cNvPr>
          <p:cNvPicPr>
            <a:picLocks noChangeAspect="1"/>
          </p:cNvPicPr>
          <p:nvPr/>
        </p:nvPicPr>
        <p:blipFill>
          <a:blip r:embed="rId3"/>
          <a:stretch>
            <a:fillRect/>
          </a:stretch>
        </p:blipFill>
        <p:spPr>
          <a:xfrm>
            <a:off x="772356" y="1237428"/>
            <a:ext cx="7866318" cy="2745025"/>
          </a:xfrm>
          <a:prstGeom prst="rect">
            <a:avLst/>
          </a:prstGeom>
        </p:spPr>
      </p:pic>
    </p:spTree>
    <p:extLst>
      <p:ext uri="{BB962C8B-B14F-4D97-AF65-F5344CB8AC3E}">
        <p14:creationId xmlns:p14="http://schemas.microsoft.com/office/powerpoint/2010/main" val="340290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DEEB87-404B-4C64-B304-CAF4D062C0D2}"/>
              </a:ext>
            </a:extLst>
          </p:cNvPr>
          <p:cNvSpPr txBox="1"/>
          <p:nvPr/>
        </p:nvSpPr>
        <p:spPr>
          <a:xfrm>
            <a:off x="1127464" y="4119239"/>
            <a:ext cx="6258757" cy="307777"/>
          </a:xfrm>
          <a:prstGeom prst="rect">
            <a:avLst/>
          </a:prstGeom>
          <a:noFill/>
        </p:spPr>
        <p:txBody>
          <a:bodyPr wrap="square" rtlCol="0">
            <a:spAutoFit/>
          </a:bodyPr>
          <a:lstStyle/>
          <a:p>
            <a:r>
              <a:rPr lang="en-US" dirty="0"/>
              <a:t>The retention rate has decreased in the last few months</a:t>
            </a:r>
          </a:p>
        </p:txBody>
      </p:sp>
      <p:graphicFrame>
        <p:nvGraphicFramePr>
          <p:cNvPr id="2" name="Table 1">
            <a:extLst>
              <a:ext uri="{FF2B5EF4-FFF2-40B4-BE49-F238E27FC236}">
                <a16:creationId xmlns:a16="http://schemas.microsoft.com/office/drawing/2014/main" id="{061482E6-1A74-4D37-BB3A-D81158FCCFF7}"/>
              </a:ext>
            </a:extLst>
          </p:cNvPr>
          <p:cNvGraphicFramePr>
            <a:graphicFrameLocks noGrp="1"/>
          </p:cNvGraphicFramePr>
          <p:nvPr>
            <p:extLst>
              <p:ext uri="{D42A27DB-BD31-4B8C-83A1-F6EECF244321}">
                <p14:modId xmlns:p14="http://schemas.microsoft.com/office/powerpoint/2010/main" val="2211800584"/>
              </p:ext>
            </p:extLst>
          </p:nvPr>
        </p:nvGraphicFramePr>
        <p:xfrm>
          <a:off x="724897" y="806116"/>
          <a:ext cx="7886710" cy="3152262"/>
        </p:xfrm>
        <a:graphic>
          <a:graphicData uri="http://schemas.openxmlformats.org/drawingml/2006/table">
            <a:tbl>
              <a:tblPr/>
              <a:tblGrid>
                <a:gridCol w="207545">
                  <a:extLst>
                    <a:ext uri="{9D8B030D-6E8A-4147-A177-3AD203B41FA5}">
                      <a16:colId xmlns:a16="http://schemas.microsoft.com/office/drawing/2014/main" val="3569597954"/>
                    </a:ext>
                  </a:extLst>
                </a:gridCol>
                <a:gridCol w="207545">
                  <a:extLst>
                    <a:ext uri="{9D8B030D-6E8A-4147-A177-3AD203B41FA5}">
                      <a16:colId xmlns:a16="http://schemas.microsoft.com/office/drawing/2014/main" val="2149402356"/>
                    </a:ext>
                  </a:extLst>
                </a:gridCol>
                <a:gridCol w="207545">
                  <a:extLst>
                    <a:ext uri="{9D8B030D-6E8A-4147-A177-3AD203B41FA5}">
                      <a16:colId xmlns:a16="http://schemas.microsoft.com/office/drawing/2014/main" val="3349516272"/>
                    </a:ext>
                  </a:extLst>
                </a:gridCol>
                <a:gridCol w="207545">
                  <a:extLst>
                    <a:ext uri="{9D8B030D-6E8A-4147-A177-3AD203B41FA5}">
                      <a16:colId xmlns:a16="http://schemas.microsoft.com/office/drawing/2014/main" val="3458859835"/>
                    </a:ext>
                  </a:extLst>
                </a:gridCol>
                <a:gridCol w="207545">
                  <a:extLst>
                    <a:ext uri="{9D8B030D-6E8A-4147-A177-3AD203B41FA5}">
                      <a16:colId xmlns:a16="http://schemas.microsoft.com/office/drawing/2014/main" val="457721367"/>
                    </a:ext>
                  </a:extLst>
                </a:gridCol>
                <a:gridCol w="207545">
                  <a:extLst>
                    <a:ext uri="{9D8B030D-6E8A-4147-A177-3AD203B41FA5}">
                      <a16:colId xmlns:a16="http://schemas.microsoft.com/office/drawing/2014/main" val="1919703655"/>
                    </a:ext>
                  </a:extLst>
                </a:gridCol>
                <a:gridCol w="207545">
                  <a:extLst>
                    <a:ext uri="{9D8B030D-6E8A-4147-A177-3AD203B41FA5}">
                      <a16:colId xmlns:a16="http://schemas.microsoft.com/office/drawing/2014/main" val="3045738473"/>
                    </a:ext>
                  </a:extLst>
                </a:gridCol>
                <a:gridCol w="207545">
                  <a:extLst>
                    <a:ext uri="{9D8B030D-6E8A-4147-A177-3AD203B41FA5}">
                      <a16:colId xmlns:a16="http://schemas.microsoft.com/office/drawing/2014/main" val="3531217742"/>
                    </a:ext>
                  </a:extLst>
                </a:gridCol>
                <a:gridCol w="207545">
                  <a:extLst>
                    <a:ext uri="{9D8B030D-6E8A-4147-A177-3AD203B41FA5}">
                      <a16:colId xmlns:a16="http://schemas.microsoft.com/office/drawing/2014/main" val="1938636718"/>
                    </a:ext>
                  </a:extLst>
                </a:gridCol>
                <a:gridCol w="207545">
                  <a:extLst>
                    <a:ext uri="{9D8B030D-6E8A-4147-A177-3AD203B41FA5}">
                      <a16:colId xmlns:a16="http://schemas.microsoft.com/office/drawing/2014/main" val="2293163495"/>
                    </a:ext>
                  </a:extLst>
                </a:gridCol>
                <a:gridCol w="207545">
                  <a:extLst>
                    <a:ext uri="{9D8B030D-6E8A-4147-A177-3AD203B41FA5}">
                      <a16:colId xmlns:a16="http://schemas.microsoft.com/office/drawing/2014/main" val="64889372"/>
                    </a:ext>
                  </a:extLst>
                </a:gridCol>
                <a:gridCol w="207545">
                  <a:extLst>
                    <a:ext uri="{9D8B030D-6E8A-4147-A177-3AD203B41FA5}">
                      <a16:colId xmlns:a16="http://schemas.microsoft.com/office/drawing/2014/main" val="202660424"/>
                    </a:ext>
                  </a:extLst>
                </a:gridCol>
                <a:gridCol w="207545">
                  <a:extLst>
                    <a:ext uri="{9D8B030D-6E8A-4147-A177-3AD203B41FA5}">
                      <a16:colId xmlns:a16="http://schemas.microsoft.com/office/drawing/2014/main" val="1566160984"/>
                    </a:ext>
                  </a:extLst>
                </a:gridCol>
                <a:gridCol w="207545">
                  <a:extLst>
                    <a:ext uri="{9D8B030D-6E8A-4147-A177-3AD203B41FA5}">
                      <a16:colId xmlns:a16="http://schemas.microsoft.com/office/drawing/2014/main" val="2891056960"/>
                    </a:ext>
                  </a:extLst>
                </a:gridCol>
                <a:gridCol w="207545">
                  <a:extLst>
                    <a:ext uri="{9D8B030D-6E8A-4147-A177-3AD203B41FA5}">
                      <a16:colId xmlns:a16="http://schemas.microsoft.com/office/drawing/2014/main" val="1880313318"/>
                    </a:ext>
                  </a:extLst>
                </a:gridCol>
                <a:gridCol w="207545">
                  <a:extLst>
                    <a:ext uri="{9D8B030D-6E8A-4147-A177-3AD203B41FA5}">
                      <a16:colId xmlns:a16="http://schemas.microsoft.com/office/drawing/2014/main" val="1999027438"/>
                    </a:ext>
                  </a:extLst>
                </a:gridCol>
                <a:gridCol w="207545">
                  <a:extLst>
                    <a:ext uri="{9D8B030D-6E8A-4147-A177-3AD203B41FA5}">
                      <a16:colId xmlns:a16="http://schemas.microsoft.com/office/drawing/2014/main" val="2908800824"/>
                    </a:ext>
                  </a:extLst>
                </a:gridCol>
                <a:gridCol w="207545">
                  <a:extLst>
                    <a:ext uri="{9D8B030D-6E8A-4147-A177-3AD203B41FA5}">
                      <a16:colId xmlns:a16="http://schemas.microsoft.com/office/drawing/2014/main" val="2309974957"/>
                    </a:ext>
                  </a:extLst>
                </a:gridCol>
                <a:gridCol w="207545">
                  <a:extLst>
                    <a:ext uri="{9D8B030D-6E8A-4147-A177-3AD203B41FA5}">
                      <a16:colId xmlns:a16="http://schemas.microsoft.com/office/drawing/2014/main" val="3374429859"/>
                    </a:ext>
                  </a:extLst>
                </a:gridCol>
                <a:gridCol w="207545">
                  <a:extLst>
                    <a:ext uri="{9D8B030D-6E8A-4147-A177-3AD203B41FA5}">
                      <a16:colId xmlns:a16="http://schemas.microsoft.com/office/drawing/2014/main" val="4173127708"/>
                    </a:ext>
                  </a:extLst>
                </a:gridCol>
                <a:gridCol w="207545">
                  <a:extLst>
                    <a:ext uri="{9D8B030D-6E8A-4147-A177-3AD203B41FA5}">
                      <a16:colId xmlns:a16="http://schemas.microsoft.com/office/drawing/2014/main" val="3012698352"/>
                    </a:ext>
                  </a:extLst>
                </a:gridCol>
                <a:gridCol w="207545">
                  <a:extLst>
                    <a:ext uri="{9D8B030D-6E8A-4147-A177-3AD203B41FA5}">
                      <a16:colId xmlns:a16="http://schemas.microsoft.com/office/drawing/2014/main" val="1401612291"/>
                    </a:ext>
                  </a:extLst>
                </a:gridCol>
                <a:gridCol w="207545">
                  <a:extLst>
                    <a:ext uri="{9D8B030D-6E8A-4147-A177-3AD203B41FA5}">
                      <a16:colId xmlns:a16="http://schemas.microsoft.com/office/drawing/2014/main" val="3351613009"/>
                    </a:ext>
                  </a:extLst>
                </a:gridCol>
                <a:gridCol w="207545">
                  <a:extLst>
                    <a:ext uri="{9D8B030D-6E8A-4147-A177-3AD203B41FA5}">
                      <a16:colId xmlns:a16="http://schemas.microsoft.com/office/drawing/2014/main" val="2078458220"/>
                    </a:ext>
                  </a:extLst>
                </a:gridCol>
                <a:gridCol w="207545">
                  <a:extLst>
                    <a:ext uri="{9D8B030D-6E8A-4147-A177-3AD203B41FA5}">
                      <a16:colId xmlns:a16="http://schemas.microsoft.com/office/drawing/2014/main" val="3435279691"/>
                    </a:ext>
                  </a:extLst>
                </a:gridCol>
                <a:gridCol w="207545">
                  <a:extLst>
                    <a:ext uri="{9D8B030D-6E8A-4147-A177-3AD203B41FA5}">
                      <a16:colId xmlns:a16="http://schemas.microsoft.com/office/drawing/2014/main" val="1586133014"/>
                    </a:ext>
                  </a:extLst>
                </a:gridCol>
                <a:gridCol w="207545">
                  <a:extLst>
                    <a:ext uri="{9D8B030D-6E8A-4147-A177-3AD203B41FA5}">
                      <a16:colId xmlns:a16="http://schemas.microsoft.com/office/drawing/2014/main" val="2433112354"/>
                    </a:ext>
                  </a:extLst>
                </a:gridCol>
                <a:gridCol w="207545">
                  <a:extLst>
                    <a:ext uri="{9D8B030D-6E8A-4147-A177-3AD203B41FA5}">
                      <a16:colId xmlns:a16="http://schemas.microsoft.com/office/drawing/2014/main" val="2398031241"/>
                    </a:ext>
                  </a:extLst>
                </a:gridCol>
                <a:gridCol w="207545">
                  <a:extLst>
                    <a:ext uri="{9D8B030D-6E8A-4147-A177-3AD203B41FA5}">
                      <a16:colId xmlns:a16="http://schemas.microsoft.com/office/drawing/2014/main" val="2232878274"/>
                    </a:ext>
                  </a:extLst>
                </a:gridCol>
                <a:gridCol w="207545">
                  <a:extLst>
                    <a:ext uri="{9D8B030D-6E8A-4147-A177-3AD203B41FA5}">
                      <a16:colId xmlns:a16="http://schemas.microsoft.com/office/drawing/2014/main" val="2432493099"/>
                    </a:ext>
                  </a:extLst>
                </a:gridCol>
                <a:gridCol w="207545">
                  <a:extLst>
                    <a:ext uri="{9D8B030D-6E8A-4147-A177-3AD203B41FA5}">
                      <a16:colId xmlns:a16="http://schemas.microsoft.com/office/drawing/2014/main" val="3223923256"/>
                    </a:ext>
                  </a:extLst>
                </a:gridCol>
                <a:gridCol w="207545">
                  <a:extLst>
                    <a:ext uri="{9D8B030D-6E8A-4147-A177-3AD203B41FA5}">
                      <a16:colId xmlns:a16="http://schemas.microsoft.com/office/drawing/2014/main" val="3943010378"/>
                    </a:ext>
                  </a:extLst>
                </a:gridCol>
                <a:gridCol w="207545">
                  <a:extLst>
                    <a:ext uri="{9D8B030D-6E8A-4147-A177-3AD203B41FA5}">
                      <a16:colId xmlns:a16="http://schemas.microsoft.com/office/drawing/2014/main" val="647612274"/>
                    </a:ext>
                  </a:extLst>
                </a:gridCol>
                <a:gridCol w="207545">
                  <a:extLst>
                    <a:ext uri="{9D8B030D-6E8A-4147-A177-3AD203B41FA5}">
                      <a16:colId xmlns:a16="http://schemas.microsoft.com/office/drawing/2014/main" val="131097460"/>
                    </a:ext>
                  </a:extLst>
                </a:gridCol>
                <a:gridCol w="207545">
                  <a:extLst>
                    <a:ext uri="{9D8B030D-6E8A-4147-A177-3AD203B41FA5}">
                      <a16:colId xmlns:a16="http://schemas.microsoft.com/office/drawing/2014/main" val="2954175473"/>
                    </a:ext>
                  </a:extLst>
                </a:gridCol>
                <a:gridCol w="207545">
                  <a:extLst>
                    <a:ext uri="{9D8B030D-6E8A-4147-A177-3AD203B41FA5}">
                      <a16:colId xmlns:a16="http://schemas.microsoft.com/office/drawing/2014/main" val="1229904006"/>
                    </a:ext>
                  </a:extLst>
                </a:gridCol>
                <a:gridCol w="207545">
                  <a:extLst>
                    <a:ext uri="{9D8B030D-6E8A-4147-A177-3AD203B41FA5}">
                      <a16:colId xmlns:a16="http://schemas.microsoft.com/office/drawing/2014/main" val="976208850"/>
                    </a:ext>
                  </a:extLst>
                </a:gridCol>
                <a:gridCol w="207545">
                  <a:extLst>
                    <a:ext uri="{9D8B030D-6E8A-4147-A177-3AD203B41FA5}">
                      <a16:colId xmlns:a16="http://schemas.microsoft.com/office/drawing/2014/main" val="1869565714"/>
                    </a:ext>
                  </a:extLst>
                </a:gridCol>
              </a:tblGrid>
              <a:tr h="204633">
                <a:tc>
                  <a:txBody>
                    <a:bodyPr/>
                    <a:lstStyle/>
                    <a:p>
                      <a:pPr rtl="0" fontAlgn="b"/>
                      <a:r>
                        <a:rPr lang="en-US" sz="300" i="1">
                          <a:effectLst/>
                        </a:rPr>
                        <a:t>AVERAGE of percentage</a:t>
                      </a:r>
                    </a:p>
                  </a:txBody>
                  <a:tcPr marL="6226" marR="6226" marT="4151" marB="4151" anchor="b">
                    <a:lnL>
                      <a:noFill/>
                    </a:lnL>
                    <a:lnR>
                      <a:noFill/>
                    </a:lnR>
                    <a:lnT>
                      <a:noFill/>
                    </a:lnT>
                    <a:lnB>
                      <a:noFill/>
                    </a:lnB>
                    <a:solidFill>
                      <a:srgbClr val="DFE4EC"/>
                    </a:solidFill>
                  </a:tcPr>
                </a:tc>
                <a:tc>
                  <a:txBody>
                    <a:bodyPr/>
                    <a:lstStyle/>
                    <a:p>
                      <a:pPr rtl="0" fontAlgn="b"/>
                      <a:r>
                        <a:rPr lang="en-US" sz="300" i="1">
                          <a:effectLst/>
                        </a:rPr>
                        <a:t>month_number</a:t>
                      </a: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extLst>
                  <a:ext uri="{0D108BD9-81ED-4DB2-BD59-A6C34878D82A}">
                    <a16:rowId xmlns:a16="http://schemas.microsoft.com/office/drawing/2014/main" val="1729558964"/>
                  </a:ext>
                </a:extLst>
              </a:tr>
              <a:tr h="140254">
                <a:tc>
                  <a:txBody>
                    <a:bodyPr/>
                    <a:lstStyle/>
                    <a:p>
                      <a:pPr rtl="0" fontAlgn="b"/>
                      <a:r>
                        <a:rPr lang="en-US" sz="300" i="1">
                          <a:effectLst/>
                        </a:rPr>
                        <a:t>cohort_month</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FE4EC"/>
                    </a:solidFill>
                  </a:tcPr>
                </a:tc>
                <a:tc>
                  <a:txBody>
                    <a:bodyPr/>
                    <a:lstStyle/>
                    <a:p>
                      <a:pPr algn="r" rtl="0" fontAlgn="b"/>
                      <a:r>
                        <a:rPr lang="en-US" sz="300">
                          <a:effectLst/>
                        </a:rPr>
                        <a:t>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FFFFF"/>
                    </a:solidFill>
                  </a:tcPr>
                </a:tc>
                <a:tc>
                  <a:txBody>
                    <a:bodyPr/>
                    <a:lstStyle/>
                    <a:p>
                      <a:pPr algn="r" rtl="0" fontAlgn="b"/>
                      <a:r>
                        <a:rPr lang="en-US" sz="300">
                          <a:effectLst/>
                        </a:rPr>
                        <a:t>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EFFFE"/>
                    </a:solidFill>
                  </a:tcPr>
                </a:tc>
                <a:tc>
                  <a:txBody>
                    <a:bodyPr/>
                    <a:lstStyle/>
                    <a:p>
                      <a:pPr algn="r" rtl="0" fontAlgn="b"/>
                      <a:r>
                        <a:rPr lang="en-US" sz="300">
                          <a:effectLst/>
                        </a:rPr>
                        <a:t>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CFEFD"/>
                    </a:solidFill>
                  </a:tcPr>
                </a:tc>
                <a:tc>
                  <a:txBody>
                    <a:bodyPr/>
                    <a:lstStyle/>
                    <a:p>
                      <a:pPr algn="r" rtl="0" fontAlgn="b"/>
                      <a:r>
                        <a:rPr lang="en-US" sz="300">
                          <a:effectLst/>
                        </a:rPr>
                        <a:t>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AFDFC"/>
                    </a:solidFill>
                  </a:tcPr>
                </a:tc>
                <a:tc>
                  <a:txBody>
                    <a:bodyPr/>
                    <a:lstStyle/>
                    <a:p>
                      <a:pPr algn="r" rtl="0" fontAlgn="b"/>
                      <a:r>
                        <a:rPr lang="en-US" sz="300">
                          <a:effectLst/>
                        </a:rPr>
                        <a:t>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7FCFA"/>
                    </a:solidFill>
                  </a:tcPr>
                </a:tc>
                <a:tc>
                  <a:txBody>
                    <a:bodyPr/>
                    <a:lstStyle/>
                    <a:p>
                      <a:pPr algn="r" rtl="0" fontAlgn="b"/>
                      <a:r>
                        <a:rPr lang="en-US" sz="300">
                          <a:effectLst/>
                        </a:rPr>
                        <a:t>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5FBF9"/>
                    </a:solidFill>
                  </a:tcPr>
                </a:tc>
                <a:tc>
                  <a:txBody>
                    <a:bodyPr/>
                    <a:lstStyle/>
                    <a:p>
                      <a:pPr algn="r" rtl="0" fontAlgn="b"/>
                      <a:r>
                        <a:rPr lang="en-US" sz="300">
                          <a:effectLst/>
                        </a:rPr>
                        <a:t>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4FBF7"/>
                    </a:solidFill>
                  </a:tcPr>
                </a:tc>
                <a:tc>
                  <a:txBody>
                    <a:bodyPr/>
                    <a:lstStyle/>
                    <a:p>
                      <a:pPr algn="r" rtl="0" fontAlgn="b"/>
                      <a:r>
                        <a:rPr lang="en-US" sz="300">
                          <a:effectLst/>
                        </a:rPr>
                        <a:t>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2FAF6"/>
                    </a:solidFill>
                  </a:tcPr>
                </a:tc>
                <a:tc>
                  <a:txBody>
                    <a:bodyPr/>
                    <a:lstStyle/>
                    <a:p>
                      <a:pPr algn="r" rtl="0" fontAlgn="b"/>
                      <a:r>
                        <a:rPr lang="en-US" sz="300">
                          <a:effectLst/>
                        </a:rPr>
                        <a:t>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0F9F5"/>
                    </a:solidFill>
                  </a:tcPr>
                </a:tc>
                <a:tc>
                  <a:txBody>
                    <a:bodyPr/>
                    <a:lstStyle/>
                    <a:p>
                      <a:pPr algn="r" rtl="0" fontAlgn="b"/>
                      <a:r>
                        <a:rPr lang="en-US" sz="300">
                          <a:effectLst/>
                        </a:rPr>
                        <a:t>10,0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FF9F4"/>
                    </a:solidFill>
                  </a:tcPr>
                </a:tc>
                <a:tc>
                  <a:txBody>
                    <a:bodyPr/>
                    <a:lstStyle/>
                    <a:p>
                      <a:pPr algn="r" rtl="0" fontAlgn="b"/>
                      <a:r>
                        <a:rPr lang="en-US" sz="300">
                          <a:effectLst/>
                        </a:rPr>
                        <a:t>11,0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DF8F3"/>
                    </a:solidFill>
                  </a:tcPr>
                </a:tc>
                <a:tc>
                  <a:txBody>
                    <a:bodyPr/>
                    <a:lstStyle/>
                    <a:p>
                      <a:pPr algn="r" rtl="0" fontAlgn="b"/>
                      <a:r>
                        <a:rPr lang="en-US" sz="300">
                          <a:effectLst/>
                        </a:rPr>
                        <a:t>12,0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BF7F2"/>
                    </a:solidFill>
                  </a:tcPr>
                </a:tc>
                <a:tc>
                  <a:txBody>
                    <a:bodyPr/>
                    <a:lstStyle/>
                    <a:p>
                      <a:pPr algn="r" rtl="0" fontAlgn="b"/>
                      <a:r>
                        <a:rPr lang="en-US" sz="300">
                          <a:effectLst/>
                        </a:rPr>
                        <a:t>13,0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AF7F0"/>
                    </a:solidFill>
                  </a:tcPr>
                </a:tc>
                <a:tc>
                  <a:txBody>
                    <a:bodyPr/>
                    <a:lstStyle/>
                    <a:p>
                      <a:pPr algn="r" rtl="0" fontAlgn="b"/>
                      <a:r>
                        <a:rPr lang="en-US" sz="300">
                          <a:effectLst/>
                        </a:rPr>
                        <a:t>14,0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8F6EF"/>
                    </a:solidFill>
                  </a:tcPr>
                </a:tc>
                <a:tc>
                  <a:txBody>
                    <a:bodyPr/>
                    <a:lstStyle/>
                    <a:p>
                      <a:pPr algn="r" rtl="0" fontAlgn="b"/>
                      <a:r>
                        <a:rPr lang="en-US" sz="300">
                          <a:effectLst/>
                        </a:rPr>
                        <a:t>15,0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6F5EE"/>
                    </a:solidFill>
                  </a:tcPr>
                </a:tc>
                <a:tc>
                  <a:txBody>
                    <a:bodyPr/>
                    <a:lstStyle/>
                    <a:p>
                      <a:pPr algn="r" rtl="0" fontAlgn="b"/>
                      <a:r>
                        <a:rPr lang="en-US" sz="300">
                          <a:effectLst/>
                        </a:rPr>
                        <a:t>16,0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5F5ED"/>
                    </a:solidFill>
                  </a:tcPr>
                </a:tc>
                <a:tc>
                  <a:txBody>
                    <a:bodyPr/>
                    <a:lstStyle/>
                    <a:p>
                      <a:pPr algn="r" rtl="0" fontAlgn="b"/>
                      <a:r>
                        <a:rPr lang="en-US" sz="300">
                          <a:effectLst/>
                        </a:rPr>
                        <a:t>17,0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3F4EC"/>
                    </a:solidFill>
                  </a:tcPr>
                </a:tc>
                <a:tc>
                  <a:txBody>
                    <a:bodyPr/>
                    <a:lstStyle/>
                    <a:p>
                      <a:pPr algn="r" rtl="0" fontAlgn="b"/>
                      <a:r>
                        <a:rPr lang="en-US" sz="300">
                          <a:effectLst/>
                        </a:rPr>
                        <a:t>18,0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1F3EB"/>
                    </a:solidFill>
                  </a:tcPr>
                </a:tc>
                <a:tc>
                  <a:txBody>
                    <a:bodyPr/>
                    <a:lstStyle/>
                    <a:p>
                      <a:pPr algn="r" rtl="0" fontAlgn="b"/>
                      <a:r>
                        <a:rPr lang="en-US" sz="300">
                          <a:effectLst/>
                        </a:rPr>
                        <a:t>19,0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0F3E9"/>
                    </a:solidFill>
                  </a:tcPr>
                </a:tc>
                <a:tc>
                  <a:txBody>
                    <a:bodyPr/>
                    <a:lstStyle/>
                    <a:p>
                      <a:pPr algn="r" rtl="0" fontAlgn="b"/>
                      <a:r>
                        <a:rPr lang="en-US" sz="300">
                          <a:effectLst/>
                        </a:rPr>
                        <a:t>20,0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EF2E8"/>
                    </a:solidFill>
                  </a:tcPr>
                </a:tc>
                <a:tc>
                  <a:txBody>
                    <a:bodyPr/>
                    <a:lstStyle/>
                    <a:p>
                      <a:pPr algn="r" rtl="0" fontAlgn="b"/>
                      <a:r>
                        <a:rPr lang="en-US" sz="300">
                          <a:effectLst/>
                        </a:rPr>
                        <a:t>21,0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CF1E7"/>
                    </a:solidFill>
                  </a:tcPr>
                </a:tc>
                <a:tc>
                  <a:txBody>
                    <a:bodyPr/>
                    <a:lstStyle/>
                    <a:p>
                      <a:pPr algn="r" rtl="0" fontAlgn="b"/>
                      <a:r>
                        <a:rPr lang="en-US" sz="300">
                          <a:effectLst/>
                        </a:rPr>
                        <a:t>22,0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BF1E6"/>
                    </a:solidFill>
                  </a:tcPr>
                </a:tc>
                <a:tc>
                  <a:txBody>
                    <a:bodyPr/>
                    <a:lstStyle/>
                    <a:p>
                      <a:pPr algn="r" rtl="0" fontAlgn="b"/>
                      <a:r>
                        <a:rPr lang="en-US" sz="300">
                          <a:effectLst/>
                        </a:rPr>
                        <a:t>23,0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9F0E5"/>
                    </a:solidFill>
                  </a:tcPr>
                </a:tc>
                <a:tc>
                  <a:txBody>
                    <a:bodyPr/>
                    <a:lstStyle/>
                    <a:p>
                      <a:pPr algn="r" rtl="0" fontAlgn="b"/>
                      <a:r>
                        <a:rPr lang="en-US" sz="300">
                          <a:effectLst/>
                        </a:rPr>
                        <a:t>24,0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7EFE4"/>
                    </a:solidFill>
                  </a:tcPr>
                </a:tc>
                <a:tc>
                  <a:txBody>
                    <a:bodyPr/>
                    <a:lstStyle/>
                    <a:p>
                      <a:pPr algn="r" rtl="0" fontAlgn="b"/>
                      <a:r>
                        <a:rPr lang="en-US" sz="300">
                          <a:effectLst/>
                        </a:rPr>
                        <a:t>25,0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5EEE2"/>
                    </a:solidFill>
                  </a:tcPr>
                </a:tc>
                <a:tc>
                  <a:txBody>
                    <a:bodyPr/>
                    <a:lstStyle/>
                    <a:p>
                      <a:pPr algn="r" rtl="0" fontAlgn="b"/>
                      <a:r>
                        <a:rPr lang="en-US" sz="300">
                          <a:effectLst/>
                        </a:rPr>
                        <a:t>26,0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4EEE1"/>
                    </a:solidFill>
                  </a:tcPr>
                </a:tc>
                <a:tc>
                  <a:txBody>
                    <a:bodyPr/>
                    <a:lstStyle/>
                    <a:p>
                      <a:pPr algn="r" rtl="0" fontAlgn="b"/>
                      <a:r>
                        <a:rPr lang="en-US" sz="300">
                          <a:effectLst/>
                        </a:rPr>
                        <a:t>27,0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2EDE0"/>
                    </a:solidFill>
                  </a:tcPr>
                </a:tc>
                <a:tc>
                  <a:txBody>
                    <a:bodyPr/>
                    <a:lstStyle/>
                    <a:p>
                      <a:pPr algn="r" rtl="0" fontAlgn="b"/>
                      <a:r>
                        <a:rPr lang="en-US" sz="300">
                          <a:effectLst/>
                        </a:rPr>
                        <a:t>28,0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0ECDF"/>
                    </a:solidFill>
                  </a:tcPr>
                </a:tc>
                <a:tc>
                  <a:txBody>
                    <a:bodyPr/>
                    <a:lstStyle/>
                    <a:p>
                      <a:pPr algn="r" rtl="0" fontAlgn="b"/>
                      <a:r>
                        <a:rPr lang="en-US" sz="300">
                          <a:effectLst/>
                        </a:rPr>
                        <a:t>29,0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FECDE"/>
                    </a:solidFill>
                  </a:tcPr>
                </a:tc>
                <a:tc>
                  <a:txBody>
                    <a:bodyPr/>
                    <a:lstStyle/>
                    <a:p>
                      <a:pPr algn="r" rtl="0" fontAlgn="b"/>
                      <a:r>
                        <a:rPr lang="en-US" sz="300">
                          <a:effectLst/>
                        </a:rPr>
                        <a:t>30,0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DEBDD"/>
                    </a:solidFill>
                  </a:tcPr>
                </a:tc>
                <a:tc>
                  <a:txBody>
                    <a:bodyPr/>
                    <a:lstStyle/>
                    <a:p>
                      <a:pPr algn="r" rtl="0" fontAlgn="b"/>
                      <a:r>
                        <a:rPr lang="en-US" sz="300">
                          <a:effectLst/>
                        </a:rPr>
                        <a:t>31,0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BEADC"/>
                    </a:solidFill>
                  </a:tcPr>
                </a:tc>
                <a:tc>
                  <a:txBody>
                    <a:bodyPr/>
                    <a:lstStyle/>
                    <a:p>
                      <a:pPr algn="r" rtl="0" fontAlgn="b"/>
                      <a:r>
                        <a:rPr lang="en-US" sz="300">
                          <a:effectLst/>
                        </a:rPr>
                        <a:t>32,0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AEADA"/>
                    </a:solidFill>
                  </a:tcPr>
                </a:tc>
                <a:tc>
                  <a:txBody>
                    <a:bodyPr/>
                    <a:lstStyle/>
                    <a:p>
                      <a:pPr algn="r" rtl="0" fontAlgn="b"/>
                      <a:r>
                        <a:rPr lang="en-US" sz="300">
                          <a:effectLst/>
                        </a:rPr>
                        <a:t>33,0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8E9D9"/>
                    </a:solidFill>
                  </a:tcPr>
                </a:tc>
                <a:tc>
                  <a:txBody>
                    <a:bodyPr/>
                    <a:lstStyle/>
                    <a:p>
                      <a:pPr algn="r" rtl="0" fontAlgn="b"/>
                      <a:r>
                        <a:rPr lang="en-US" sz="300">
                          <a:effectLst/>
                        </a:rPr>
                        <a:t>34,0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6E8D8"/>
                    </a:solidFill>
                  </a:tcPr>
                </a:tc>
                <a:tc>
                  <a:txBody>
                    <a:bodyPr/>
                    <a:lstStyle/>
                    <a:p>
                      <a:pPr algn="r" rtl="0" fontAlgn="b"/>
                      <a:r>
                        <a:rPr lang="en-US" sz="300">
                          <a:effectLst/>
                        </a:rPr>
                        <a:t>35,0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5E8D7"/>
                    </a:solidFill>
                  </a:tcPr>
                </a:tc>
                <a:tc>
                  <a:txBody>
                    <a:bodyPr/>
                    <a:lstStyle/>
                    <a:p>
                      <a:pPr algn="r" rtl="0" fontAlgn="b"/>
                      <a:r>
                        <a:rPr lang="en-US" sz="300">
                          <a:effectLst/>
                        </a:rPr>
                        <a:t>36,0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3E7D6"/>
                    </a:solidFill>
                  </a:tcPr>
                </a:tc>
                <a:extLst>
                  <a:ext uri="{0D108BD9-81ED-4DB2-BD59-A6C34878D82A}">
                    <a16:rowId xmlns:a16="http://schemas.microsoft.com/office/drawing/2014/main" val="2760497071"/>
                  </a:ext>
                </a:extLst>
              </a:tr>
              <a:tr h="75875">
                <a:tc>
                  <a:txBody>
                    <a:bodyPr/>
                    <a:lstStyle/>
                    <a:p>
                      <a:pPr algn="r" rtl="0" fontAlgn="b"/>
                      <a:r>
                        <a:rPr lang="en-US" sz="300">
                          <a:effectLst/>
                        </a:rPr>
                        <a:t>01/12/2019</a:t>
                      </a:r>
                    </a:p>
                  </a:txBody>
                  <a:tcPr marL="6226" marR="6226" marT="4151" marB="4151" anchor="b">
                    <a:lnL>
                      <a:noFill/>
                    </a:lnL>
                    <a:lnR w="9525" cap="flat" cmpd="sng" algn="ctr">
                      <a:solidFill>
                        <a:srgbClr val="FFFFFF"/>
                      </a:solidFill>
                      <a:prstDash val="solid"/>
                      <a:round/>
                      <a:headEnd type="none" w="med" len="med"/>
                      <a:tailEnd type="none" w="med" len="med"/>
                    </a:lnR>
                    <a:lnT w="28575" cap="flat" cmpd="sng" algn="ctr">
                      <a:solidFill>
                        <a:srgbClr val="8093B3"/>
                      </a:solidFill>
                      <a:prstDash val="solid"/>
                      <a:round/>
                      <a:headEnd type="none" w="med" len="med"/>
                      <a:tailEnd type="none" w="med" len="med"/>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w="28575" cap="flat" cmpd="sng" algn="ctr">
                      <a:solidFill>
                        <a:srgbClr val="8093B3"/>
                      </a:solidFill>
                      <a:prstDash val="solid"/>
                      <a:round/>
                      <a:headEnd type="none" w="med" len="med"/>
                      <a:tailEnd type="none" w="med" len="med"/>
                    </a:lnT>
                    <a:lnB>
                      <a:noFill/>
                    </a:lnB>
                    <a:solidFill>
                      <a:srgbClr val="57BB8A"/>
                    </a:solidFill>
                  </a:tcPr>
                </a:tc>
                <a:tc>
                  <a:txBody>
                    <a:bodyPr/>
                    <a:lstStyle/>
                    <a:p>
                      <a:pPr algn="r" rtl="0" fontAlgn="b"/>
                      <a:r>
                        <a:rPr lang="en-US" sz="300">
                          <a:effectLst/>
                        </a:rPr>
                        <a:t>35,7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4E7D6"/>
                    </a:solidFill>
                  </a:tcPr>
                </a:tc>
                <a:tc>
                  <a:txBody>
                    <a:bodyPr/>
                    <a:lstStyle/>
                    <a:p>
                      <a:pPr algn="r" rtl="0" fontAlgn="b"/>
                      <a:r>
                        <a:rPr lang="en-US" sz="300">
                          <a:effectLst/>
                        </a:rPr>
                        <a:t>28,6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FECDE"/>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35,7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4E7D6"/>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25,0</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D5EEE2"/>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extLst>
                  <a:ext uri="{0D108BD9-81ED-4DB2-BD59-A6C34878D82A}">
                    <a16:rowId xmlns:a16="http://schemas.microsoft.com/office/drawing/2014/main" val="2057642587"/>
                  </a:ext>
                </a:extLst>
              </a:tr>
              <a:tr h="75875">
                <a:tc>
                  <a:txBody>
                    <a:bodyPr/>
                    <a:lstStyle/>
                    <a:p>
                      <a:pPr algn="r" rtl="0" fontAlgn="b"/>
                      <a:r>
                        <a:rPr lang="en-US" sz="300">
                          <a:effectLst/>
                        </a:rPr>
                        <a:t>01/01/2020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29,4</a:t>
                      </a:r>
                    </a:p>
                  </a:txBody>
                  <a:tcPr marL="6226" marR="6226" marT="4151" marB="4151" anchor="b">
                    <a:lnL>
                      <a:noFill/>
                    </a:lnL>
                    <a:lnR>
                      <a:noFill/>
                    </a:lnR>
                    <a:lnT>
                      <a:noFill/>
                    </a:lnT>
                    <a:lnB>
                      <a:noFill/>
                    </a:lnB>
                    <a:solidFill>
                      <a:srgbClr val="CEECDD"/>
                    </a:solidFill>
                  </a:tcPr>
                </a:tc>
                <a:tc>
                  <a:txBody>
                    <a:bodyPr/>
                    <a:lstStyle/>
                    <a:p>
                      <a:pPr algn="r" rtl="0" fontAlgn="b"/>
                      <a:r>
                        <a:rPr lang="en-US" sz="300">
                          <a:effectLst/>
                        </a:rPr>
                        <a:t>36,8</a:t>
                      </a:r>
                    </a:p>
                  </a:txBody>
                  <a:tcPr marL="6226" marR="6226" marT="4151" marB="4151" anchor="b">
                    <a:lnL>
                      <a:noFill/>
                    </a:lnL>
                    <a:lnR>
                      <a:noFill/>
                    </a:lnR>
                    <a:lnT>
                      <a:noFill/>
                    </a:lnT>
                    <a:lnB>
                      <a:noFill/>
                    </a:lnB>
                    <a:solidFill>
                      <a:srgbClr val="C2E6D5"/>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23,5</a:t>
                      </a:r>
                    </a:p>
                  </a:txBody>
                  <a:tcPr marL="6226" marR="6226" marT="4151" marB="4151" anchor="b">
                    <a:lnL>
                      <a:noFill/>
                    </a:lnL>
                    <a:lnR>
                      <a:noFill/>
                    </a:lnR>
                    <a:lnT>
                      <a:noFill/>
                    </a:lnT>
                    <a:lnB>
                      <a:noFill/>
                    </a:lnB>
                    <a:solidFill>
                      <a:srgbClr val="D8EFE4"/>
                    </a:solidFill>
                  </a:tcPr>
                </a:tc>
                <a:tc>
                  <a:txBody>
                    <a:bodyPr/>
                    <a:lstStyle/>
                    <a:p>
                      <a:pPr algn="r" rtl="0" fontAlgn="b"/>
                      <a:r>
                        <a:rPr lang="en-US" sz="300">
                          <a:effectLst/>
                        </a:rPr>
                        <a:t>16,2</a:t>
                      </a:r>
                    </a:p>
                  </a:txBody>
                  <a:tcPr marL="6226" marR="6226" marT="4151" marB="4151" anchor="b">
                    <a:lnL>
                      <a:noFill/>
                    </a:lnL>
                    <a:lnR>
                      <a:noFill/>
                    </a:lnR>
                    <a:lnT>
                      <a:noFill/>
                    </a:lnT>
                    <a:lnB>
                      <a:noFill/>
                    </a:lnB>
                    <a:solidFill>
                      <a:srgbClr val="E4F4ED"/>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14,7</a:t>
                      </a:r>
                    </a:p>
                  </a:txBody>
                  <a:tcPr marL="6226" marR="6226" marT="4151" marB="4151" anchor="b">
                    <a:lnL>
                      <a:noFill/>
                    </a:lnL>
                    <a:lnR>
                      <a:noFill/>
                    </a:lnR>
                    <a:lnT>
                      <a:noFill/>
                    </a:lnT>
                    <a:lnB>
                      <a:noFill/>
                    </a:lnB>
                    <a:solidFill>
                      <a:srgbClr val="E7F5EE"/>
                    </a:solidFill>
                  </a:tcPr>
                </a:tc>
                <a:tc>
                  <a:txBody>
                    <a:bodyPr/>
                    <a:lstStyle/>
                    <a:p>
                      <a:pPr algn="r" rtl="0" fontAlgn="b"/>
                      <a:r>
                        <a:rPr lang="en-US" sz="300">
                          <a:effectLst/>
                        </a:rPr>
                        <a:t>14,7</a:t>
                      </a:r>
                    </a:p>
                  </a:txBody>
                  <a:tcPr marL="6226" marR="6226" marT="4151" marB="4151" anchor="b">
                    <a:lnL>
                      <a:noFill/>
                    </a:lnL>
                    <a:lnR>
                      <a:noFill/>
                    </a:lnR>
                    <a:lnT>
                      <a:noFill/>
                    </a:lnT>
                    <a:lnB>
                      <a:noFill/>
                    </a:lnB>
                    <a:solidFill>
                      <a:srgbClr val="E7F5EE"/>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439889869"/>
                  </a:ext>
                </a:extLst>
              </a:tr>
              <a:tr h="75875">
                <a:tc>
                  <a:txBody>
                    <a:bodyPr/>
                    <a:lstStyle/>
                    <a:p>
                      <a:pPr algn="r" rtl="0" fontAlgn="b"/>
                      <a:r>
                        <a:rPr lang="en-US" sz="300">
                          <a:effectLst/>
                        </a:rPr>
                        <a:t>01/02/2020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31,8</a:t>
                      </a:r>
                    </a:p>
                  </a:txBody>
                  <a:tcPr marL="6226" marR="6226" marT="4151" marB="4151" anchor="b">
                    <a:lnL>
                      <a:noFill/>
                    </a:lnL>
                    <a:lnR>
                      <a:noFill/>
                    </a:lnR>
                    <a:lnT>
                      <a:noFill/>
                    </a:lnT>
                    <a:lnB>
                      <a:noFill/>
                    </a:lnB>
                    <a:solidFill>
                      <a:srgbClr val="CAEADB"/>
                    </a:solidFill>
                  </a:tcPr>
                </a:tc>
                <a:tc>
                  <a:txBody>
                    <a:bodyPr/>
                    <a:lstStyle/>
                    <a:p>
                      <a:pPr algn="r" rtl="0" fontAlgn="b"/>
                      <a:r>
                        <a:rPr lang="en-US" sz="300">
                          <a:effectLst/>
                        </a:rPr>
                        <a:t>28,0</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23,4</a:t>
                      </a:r>
                    </a:p>
                  </a:txBody>
                  <a:tcPr marL="6226" marR="6226" marT="4151" marB="4151" anchor="b">
                    <a:lnL>
                      <a:noFill/>
                    </a:lnL>
                    <a:lnR>
                      <a:noFill/>
                    </a:lnR>
                    <a:lnT>
                      <a:noFill/>
                    </a:lnT>
                    <a:lnB>
                      <a:noFill/>
                    </a:lnB>
                    <a:solidFill>
                      <a:srgbClr val="D8F0E4"/>
                    </a:solidFill>
                  </a:tcPr>
                </a:tc>
                <a:tc>
                  <a:txBody>
                    <a:bodyPr/>
                    <a:lstStyle/>
                    <a:p>
                      <a:pPr algn="r" rtl="0" fontAlgn="b"/>
                      <a:r>
                        <a:rPr lang="en-US" sz="300">
                          <a:effectLst/>
                        </a:rPr>
                        <a:t>17,8</a:t>
                      </a:r>
                    </a:p>
                  </a:txBody>
                  <a:tcPr marL="6226" marR="6226" marT="4151" marB="4151" anchor="b">
                    <a:lnL>
                      <a:noFill/>
                    </a:lnL>
                    <a:lnR>
                      <a:noFill/>
                    </a:lnR>
                    <a:lnT>
                      <a:noFill/>
                    </a:lnT>
                    <a:lnB>
                      <a:noFill/>
                    </a:lnB>
                    <a:solidFill>
                      <a:srgbClr val="E2F3EB"/>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2"/>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14,0</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2"/>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856014505"/>
                  </a:ext>
                </a:extLst>
              </a:tr>
              <a:tr h="75875">
                <a:tc>
                  <a:txBody>
                    <a:bodyPr/>
                    <a:lstStyle/>
                    <a:p>
                      <a:pPr algn="r" rtl="0" fontAlgn="b"/>
                      <a:r>
                        <a:rPr lang="en-US" sz="300">
                          <a:effectLst/>
                        </a:rPr>
                        <a:t>01/03/2020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29,6</a:t>
                      </a:r>
                    </a:p>
                  </a:txBody>
                  <a:tcPr marL="6226" marR="6226" marT="4151" marB="4151" anchor="b">
                    <a:lnL>
                      <a:noFill/>
                    </a:lnL>
                    <a:lnR>
                      <a:noFill/>
                    </a:lnR>
                    <a:lnT>
                      <a:noFill/>
                    </a:lnT>
                    <a:lnB>
                      <a:noFill/>
                    </a:lnB>
                    <a:solidFill>
                      <a:srgbClr val="CEEBDD"/>
                    </a:solidFill>
                  </a:tcPr>
                </a:tc>
                <a:tc>
                  <a:txBody>
                    <a:bodyPr/>
                    <a:lstStyle/>
                    <a:p>
                      <a:pPr algn="r" rtl="0" fontAlgn="b"/>
                      <a:r>
                        <a:rPr lang="en-US" sz="300">
                          <a:effectLst/>
                        </a:rPr>
                        <a:t>30,2</a:t>
                      </a:r>
                    </a:p>
                  </a:txBody>
                  <a:tcPr marL="6226" marR="6226" marT="4151" marB="4151" anchor="b">
                    <a:lnL>
                      <a:noFill/>
                    </a:lnL>
                    <a:lnR>
                      <a:noFill/>
                    </a:lnR>
                    <a:lnT>
                      <a:noFill/>
                    </a:lnT>
                    <a:lnB>
                      <a:noFill/>
                    </a:lnB>
                    <a:solidFill>
                      <a:srgbClr val="CDEBDC"/>
                    </a:solidFill>
                  </a:tcPr>
                </a:tc>
                <a:tc>
                  <a:txBody>
                    <a:bodyPr/>
                    <a:lstStyle/>
                    <a:p>
                      <a:pPr algn="r" rtl="0" fontAlgn="b"/>
                      <a:r>
                        <a:rPr lang="en-US" sz="300">
                          <a:effectLst/>
                        </a:rPr>
                        <a:t>25,2</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11,9</a:t>
                      </a:r>
                    </a:p>
                  </a:txBody>
                  <a:tcPr marL="6226" marR="6226" marT="4151" marB="4151" anchor="b">
                    <a:lnL>
                      <a:noFill/>
                    </a:lnL>
                    <a:lnR>
                      <a:noFill/>
                    </a:lnR>
                    <a:lnT>
                      <a:noFill/>
                    </a:lnT>
                    <a:lnB>
                      <a:noFill/>
                    </a:lnB>
                    <a:solidFill>
                      <a:srgbClr val="EBF7F2"/>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10,7</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15,7</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655251388"/>
                  </a:ext>
                </a:extLst>
              </a:tr>
              <a:tr h="75875">
                <a:tc>
                  <a:txBody>
                    <a:bodyPr/>
                    <a:lstStyle/>
                    <a:p>
                      <a:pPr algn="r" rtl="0" fontAlgn="b"/>
                      <a:r>
                        <a:rPr lang="en-US" sz="300">
                          <a:effectLst/>
                        </a:rPr>
                        <a:t>01/04/2020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27,0</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25,1</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15,2</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17,5</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15,2</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12,9</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1,1</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1,1</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769000677"/>
                  </a:ext>
                </a:extLst>
              </a:tr>
              <a:tr h="75875">
                <a:tc>
                  <a:txBody>
                    <a:bodyPr/>
                    <a:lstStyle/>
                    <a:p>
                      <a:pPr algn="r" rtl="0" fontAlgn="b"/>
                      <a:r>
                        <a:rPr lang="en-US" sz="300">
                          <a:effectLst/>
                        </a:rPr>
                        <a:t>01/05/2020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33,6</a:t>
                      </a:r>
                    </a:p>
                  </a:txBody>
                  <a:tcPr marL="6226" marR="6226" marT="4151" marB="4151" anchor="b">
                    <a:lnL>
                      <a:noFill/>
                    </a:lnL>
                    <a:lnR>
                      <a:noFill/>
                    </a:lnR>
                    <a:lnT>
                      <a:noFill/>
                    </a:lnT>
                    <a:lnB>
                      <a:noFill/>
                    </a:lnB>
                    <a:solidFill>
                      <a:srgbClr val="C7E9D9"/>
                    </a:solidFill>
                  </a:tcPr>
                </a:tc>
                <a:tc>
                  <a:txBody>
                    <a:bodyPr/>
                    <a:lstStyle/>
                    <a:p>
                      <a:pPr algn="r" rtl="0" fontAlgn="b"/>
                      <a:r>
                        <a:rPr lang="en-US" sz="300">
                          <a:effectLst/>
                        </a:rPr>
                        <a:t>13,0</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14,6</a:t>
                      </a:r>
                    </a:p>
                  </a:txBody>
                  <a:tcPr marL="6226" marR="6226" marT="4151" marB="4151" anchor="b">
                    <a:lnL>
                      <a:noFill/>
                    </a:lnL>
                    <a:lnR>
                      <a:noFill/>
                    </a:lnR>
                    <a:lnT>
                      <a:noFill/>
                    </a:lnT>
                    <a:lnB>
                      <a:noFill/>
                    </a:lnB>
                    <a:solidFill>
                      <a:srgbClr val="E7F6EF"/>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23,3</a:t>
                      </a:r>
                    </a:p>
                  </a:txBody>
                  <a:tcPr marL="6226" marR="6226" marT="4151" marB="4151" anchor="b">
                    <a:lnL>
                      <a:noFill/>
                    </a:lnL>
                    <a:lnR>
                      <a:noFill/>
                    </a:lnR>
                    <a:lnT>
                      <a:noFill/>
                    </a:lnT>
                    <a:lnB>
                      <a:noFill/>
                    </a:lnB>
                    <a:solidFill>
                      <a:srgbClr val="D8F0E5"/>
                    </a:solidFill>
                  </a:tcPr>
                </a:tc>
                <a:tc>
                  <a:txBody>
                    <a:bodyPr/>
                    <a:lstStyle/>
                    <a:p>
                      <a:pPr algn="r" rtl="0" fontAlgn="b"/>
                      <a:r>
                        <a:rPr lang="en-US" sz="300">
                          <a:effectLst/>
                        </a:rPr>
                        <a:t>21,9</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19,3</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10,0</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11,6</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407384305"/>
                  </a:ext>
                </a:extLst>
              </a:tr>
              <a:tr h="75875">
                <a:tc>
                  <a:txBody>
                    <a:bodyPr/>
                    <a:lstStyle/>
                    <a:p>
                      <a:pPr algn="r" rtl="0" fontAlgn="b"/>
                      <a:r>
                        <a:rPr lang="en-US" sz="300">
                          <a:effectLst/>
                        </a:rPr>
                        <a:t>01/06/2020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17,2</a:t>
                      </a:r>
                    </a:p>
                  </a:txBody>
                  <a:tcPr marL="6226" marR="6226" marT="4151" marB="4151" anchor="b">
                    <a:lnL>
                      <a:noFill/>
                    </a:lnL>
                    <a:lnR>
                      <a:noFill/>
                    </a:lnR>
                    <a:lnT>
                      <a:noFill/>
                    </a:lnT>
                    <a:lnB>
                      <a:noFill/>
                    </a:lnB>
                    <a:solidFill>
                      <a:srgbClr val="E3F4EC"/>
                    </a:solidFill>
                  </a:tcPr>
                </a:tc>
                <a:tc>
                  <a:txBody>
                    <a:bodyPr/>
                    <a:lstStyle/>
                    <a:p>
                      <a:pPr algn="r" rtl="0" fontAlgn="b"/>
                      <a:r>
                        <a:rPr lang="en-US" sz="300">
                          <a:effectLst/>
                        </a:rPr>
                        <a:t>16,1</a:t>
                      </a:r>
                    </a:p>
                  </a:txBody>
                  <a:tcPr marL="6226" marR="6226" marT="4151" marB="4151" anchor="b">
                    <a:lnL>
                      <a:noFill/>
                    </a:lnL>
                    <a:lnR>
                      <a:noFill/>
                    </a:lnR>
                    <a:lnT>
                      <a:noFill/>
                    </a:lnT>
                    <a:lnB>
                      <a:noFill/>
                    </a:lnB>
                    <a:solidFill>
                      <a:srgbClr val="E4F5ED"/>
                    </a:solidFill>
                  </a:tcPr>
                </a:tc>
                <a:tc>
                  <a:txBody>
                    <a:bodyPr/>
                    <a:lstStyle/>
                    <a:p>
                      <a:pPr algn="r" rtl="0" fontAlgn="b"/>
                      <a:r>
                        <a:rPr lang="en-US" sz="300">
                          <a:effectLst/>
                        </a:rPr>
                        <a:t>15,8</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10,5</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25,3</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21,8</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17,5</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6,7</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16,5</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15,1</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13,7</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1,8</a:t>
                      </a:r>
                    </a:p>
                  </a:txBody>
                  <a:tcPr marL="6226" marR="6226" marT="4151" marB="4151" anchor="b">
                    <a:lnL>
                      <a:noFill/>
                    </a:lnL>
                    <a:lnR>
                      <a:noFill/>
                    </a:lnR>
                    <a:lnT>
                      <a:noFill/>
                    </a:lnT>
                    <a:lnB>
                      <a:noFill/>
                    </a:lnB>
                    <a:solidFill>
                      <a:srgbClr val="FD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1,8</a:t>
                      </a:r>
                    </a:p>
                  </a:txBody>
                  <a:tcPr marL="6226" marR="6226" marT="4151" marB="4151" anchor="b">
                    <a:lnL>
                      <a:noFill/>
                    </a:lnL>
                    <a:lnR>
                      <a:noFill/>
                    </a:lnR>
                    <a:lnT>
                      <a:noFill/>
                    </a:lnT>
                    <a:lnB>
                      <a:noFill/>
                    </a:lnB>
                    <a:solidFill>
                      <a:srgbClr val="FD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872786684"/>
                  </a:ext>
                </a:extLst>
              </a:tr>
              <a:tr h="75875">
                <a:tc>
                  <a:txBody>
                    <a:bodyPr/>
                    <a:lstStyle/>
                    <a:p>
                      <a:pPr algn="r" rtl="0" fontAlgn="b"/>
                      <a:r>
                        <a:rPr lang="en-US" sz="300">
                          <a:effectLst/>
                        </a:rPr>
                        <a:t>01/07/2020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14,1</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15,9</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3E9"/>
                    </a:solidFill>
                  </a:tcPr>
                </a:tc>
                <a:tc>
                  <a:txBody>
                    <a:bodyPr/>
                    <a:lstStyle/>
                    <a:p>
                      <a:pPr algn="r" rtl="0" fontAlgn="b"/>
                      <a:r>
                        <a:rPr lang="en-US" sz="300">
                          <a:effectLst/>
                        </a:rPr>
                        <a:t>15,9</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10,5</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27,7</a:t>
                      </a:r>
                    </a:p>
                  </a:txBody>
                  <a:tcPr marL="6226" marR="6226" marT="4151" marB="4151" anchor="b">
                    <a:lnL>
                      <a:noFill/>
                    </a:lnL>
                    <a:lnR>
                      <a:noFill/>
                    </a:lnR>
                    <a:lnT>
                      <a:noFill/>
                    </a:lnT>
                    <a:lnB>
                      <a:noFill/>
                    </a:lnB>
                    <a:solidFill>
                      <a:srgbClr val="D1EDDF"/>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13,6</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680990170"/>
                  </a:ext>
                </a:extLst>
              </a:tr>
              <a:tr h="75875">
                <a:tc>
                  <a:txBody>
                    <a:bodyPr/>
                    <a:lstStyle/>
                    <a:p>
                      <a:pPr algn="r" rtl="0" fontAlgn="b"/>
                      <a:r>
                        <a:rPr lang="en-US" sz="300">
                          <a:effectLst/>
                        </a:rPr>
                        <a:t>01/08/2020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18,4</a:t>
                      </a:r>
                    </a:p>
                  </a:txBody>
                  <a:tcPr marL="6226" marR="6226" marT="4151" marB="4151" anchor="b">
                    <a:lnL>
                      <a:noFill/>
                    </a:lnL>
                    <a:lnR>
                      <a:noFill/>
                    </a:lnR>
                    <a:lnT>
                      <a:noFill/>
                    </a:lnT>
                    <a:lnB>
                      <a:noFill/>
                    </a:lnB>
                    <a:solidFill>
                      <a:srgbClr val="E1F3EA"/>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12,3</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26,4</a:t>
                      </a:r>
                    </a:p>
                  </a:txBody>
                  <a:tcPr marL="6226" marR="6226" marT="4151" marB="4151" anchor="b">
                    <a:lnL>
                      <a:noFill/>
                    </a:lnL>
                    <a:lnR>
                      <a:noFill/>
                    </a:lnR>
                    <a:lnT>
                      <a:noFill/>
                    </a:lnT>
                    <a:lnB>
                      <a:noFill/>
                    </a:lnB>
                    <a:solidFill>
                      <a:srgbClr val="D3EEE1"/>
                    </a:solidFill>
                  </a:tcPr>
                </a:tc>
                <a:tc>
                  <a:txBody>
                    <a:bodyPr/>
                    <a:lstStyle/>
                    <a:p>
                      <a:pPr algn="r" rtl="0" fontAlgn="b"/>
                      <a:r>
                        <a:rPr lang="en-US" sz="300">
                          <a:effectLst/>
                        </a:rPr>
                        <a:t>26,9</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25,9</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15,1</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12,7</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19409457"/>
                  </a:ext>
                </a:extLst>
              </a:tr>
              <a:tr h="75875">
                <a:tc>
                  <a:txBody>
                    <a:bodyPr/>
                    <a:lstStyle/>
                    <a:p>
                      <a:pPr algn="r" rtl="0" fontAlgn="b"/>
                      <a:r>
                        <a:rPr lang="en-US" sz="300">
                          <a:effectLst/>
                        </a:rPr>
                        <a:t>01/09/2020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14,1</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20,2</a:t>
                      </a:r>
                    </a:p>
                  </a:txBody>
                  <a:tcPr marL="6226" marR="6226" marT="4151" marB="4151" anchor="b">
                    <a:lnL>
                      <a:noFill/>
                    </a:lnL>
                    <a:lnR>
                      <a:noFill/>
                    </a:lnR>
                    <a:lnT>
                      <a:noFill/>
                    </a:lnT>
                    <a:lnB>
                      <a:noFill/>
                    </a:lnB>
                    <a:solidFill>
                      <a:srgbClr val="DEF2E8"/>
                    </a:solidFill>
                  </a:tcPr>
                </a:tc>
                <a:tc>
                  <a:txBody>
                    <a:bodyPr/>
                    <a:lstStyle/>
                    <a:p>
                      <a:pPr algn="r" rtl="0" fontAlgn="b"/>
                      <a:r>
                        <a:rPr lang="en-US" sz="300">
                          <a:effectLst/>
                        </a:rPr>
                        <a:t>16,3</a:t>
                      </a:r>
                    </a:p>
                  </a:txBody>
                  <a:tcPr marL="6226" marR="6226" marT="4151" marB="4151" anchor="b">
                    <a:lnL>
                      <a:noFill/>
                    </a:lnL>
                    <a:lnR>
                      <a:noFill/>
                    </a:lnR>
                    <a:lnT>
                      <a:noFill/>
                    </a:lnT>
                    <a:lnB>
                      <a:noFill/>
                    </a:lnB>
                    <a:solidFill>
                      <a:srgbClr val="E4F4ED"/>
                    </a:solidFill>
                  </a:tcPr>
                </a:tc>
                <a:tc>
                  <a:txBody>
                    <a:bodyPr/>
                    <a:lstStyle/>
                    <a:p>
                      <a:pPr algn="r" rtl="0" fontAlgn="b"/>
                      <a:r>
                        <a:rPr lang="en-US" sz="300">
                          <a:effectLst/>
                        </a:rPr>
                        <a:t>25,9</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29,3</a:t>
                      </a:r>
                    </a:p>
                  </a:txBody>
                  <a:tcPr marL="6226" marR="6226" marT="4151" marB="4151" anchor="b">
                    <a:lnL>
                      <a:noFill/>
                    </a:lnL>
                    <a:lnR>
                      <a:noFill/>
                    </a:lnR>
                    <a:lnT>
                      <a:noFill/>
                    </a:lnT>
                    <a:lnB>
                      <a:noFill/>
                    </a:lnB>
                    <a:solidFill>
                      <a:srgbClr val="CEECDE"/>
                    </a:solidFill>
                  </a:tcPr>
                </a:tc>
                <a:tc>
                  <a:txBody>
                    <a:bodyPr/>
                    <a:lstStyle/>
                    <a:p>
                      <a:pPr algn="r" rtl="0" fontAlgn="b"/>
                      <a:r>
                        <a:rPr lang="en-US" sz="300">
                          <a:effectLst/>
                        </a:rPr>
                        <a:t>20,5</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8,7</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13,3</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496202575"/>
                  </a:ext>
                </a:extLst>
              </a:tr>
              <a:tr h="75875">
                <a:tc>
                  <a:txBody>
                    <a:bodyPr/>
                    <a:lstStyle/>
                    <a:p>
                      <a:pPr algn="r" rtl="0" fontAlgn="b"/>
                      <a:r>
                        <a:rPr lang="en-US" sz="300">
                          <a:effectLst/>
                        </a:rPr>
                        <a:t>01/10/2020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16,6</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13,4</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28,3</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23,8</a:t>
                      </a:r>
                    </a:p>
                  </a:txBody>
                  <a:tcPr marL="6226" marR="6226" marT="4151" marB="4151" anchor="b">
                    <a:lnL>
                      <a:noFill/>
                    </a:lnL>
                    <a:lnR>
                      <a:noFill/>
                    </a:lnR>
                    <a:lnT>
                      <a:noFill/>
                    </a:lnT>
                    <a:lnB>
                      <a:noFill/>
                    </a:lnB>
                    <a:solidFill>
                      <a:srgbClr val="D8EFE4"/>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6,2</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23,4</a:t>
                      </a:r>
                    </a:p>
                  </a:txBody>
                  <a:tcPr marL="6226" marR="6226" marT="4151" marB="4151" anchor="b">
                    <a:lnL>
                      <a:noFill/>
                    </a:lnL>
                    <a:lnR>
                      <a:noFill/>
                    </a:lnR>
                    <a:lnT>
                      <a:noFill/>
                    </a:lnT>
                    <a:lnB>
                      <a:noFill/>
                    </a:lnB>
                    <a:solidFill>
                      <a:srgbClr val="D8F0E4"/>
                    </a:solidFill>
                  </a:tcPr>
                </a:tc>
                <a:tc>
                  <a:txBody>
                    <a:bodyPr/>
                    <a:lstStyle/>
                    <a:p>
                      <a:pPr algn="r" rtl="0" fontAlgn="b"/>
                      <a:r>
                        <a:rPr lang="en-US" sz="300">
                          <a:effectLst/>
                        </a:rPr>
                        <a:t>16,9</a:t>
                      </a:r>
                    </a:p>
                  </a:txBody>
                  <a:tcPr marL="6226" marR="6226" marT="4151" marB="4151" anchor="b">
                    <a:lnL>
                      <a:noFill/>
                    </a:lnL>
                    <a:lnR>
                      <a:noFill/>
                    </a:lnR>
                    <a:lnT>
                      <a:noFill/>
                    </a:lnT>
                    <a:lnB>
                      <a:noFill/>
                    </a:lnB>
                    <a:solidFill>
                      <a:srgbClr val="E3F4EC"/>
                    </a:solidFill>
                  </a:tcPr>
                </a:tc>
                <a:tc>
                  <a:txBody>
                    <a:bodyPr/>
                    <a:lstStyle/>
                    <a:p>
                      <a:pPr algn="r" rtl="0" fontAlgn="b"/>
                      <a:r>
                        <a:rPr lang="en-US" sz="300">
                          <a:effectLst/>
                        </a:rPr>
                        <a:t>16,6</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2141601"/>
                  </a:ext>
                </a:extLst>
              </a:tr>
              <a:tr h="75875">
                <a:tc>
                  <a:txBody>
                    <a:bodyPr/>
                    <a:lstStyle/>
                    <a:p>
                      <a:pPr algn="r" rtl="0" fontAlgn="b"/>
                      <a:r>
                        <a:rPr lang="en-US" sz="300">
                          <a:effectLst/>
                        </a:rPr>
                        <a:t>01/11/2020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17,4</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ADC"/>
                    </a:solidFill>
                  </a:tcPr>
                </a:tc>
                <a:tc>
                  <a:txBody>
                    <a:bodyPr/>
                    <a:lstStyle/>
                    <a:p>
                      <a:pPr algn="r" rtl="0" fontAlgn="b"/>
                      <a:r>
                        <a:rPr lang="en-US" sz="300">
                          <a:effectLst/>
                        </a:rPr>
                        <a:t>27,2</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25,7</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6,4</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12,8</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8,3</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19,6</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18,9</a:t>
                      </a:r>
                    </a:p>
                  </a:txBody>
                  <a:tcPr marL="6226" marR="6226" marT="4151" marB="4151" anchor="b">
                    <a:lnL>
                      <a:noFill/>
                    </a:lnL>
                    <a:lnR>
                      <a:noFill/>
                    </a:lnR>
                    <a:lnT>
                      <a:noFill/>
                    </a:lnT>
                    <a:lnB>
                      <a:noFill/>
                    </a:lnB>
                    <a:solidFill>
                      <a:srgbClr val="E0F3EA"/>
                    </a:solidFill>
                  </a:tcPr>
                </a:tc>
                <a:tc>
                  <a:txBody>
                    <a:bodyPr/>
                    <a:lstStyle/>
                    <a:p>
                      <a:pPr algn="r" rtl="0" fontAlgn="b"/>
                      <a:r>
                        <a:rPr lang="en-US" sz="300">
                          <a:effectLst/>
                        </a:rPr>
                        <a:t>15,5</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2,6</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2,6</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30159078"/>
                  </a:ext>
                </a:extLst>
              </a:tr>
              <a:tr h="75875">
                <a:tc>
                  <a:txBody>
                    <a:bodyPr/>
                    <a:lstStyle/>
                    <a:p>
                      <a:pPr algn="r" rtl="0" fontAlgn="b"/>
                      <a:r>
                        <a:rPr lang="en-US" sz="300">
                          <a:effectLst/>
                        </a:rPr>
                        <a:t>01/12/2020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31,7</a:t>
                      </a:r>
                    </a:p>
                  </a:txBody>
                  <a:tcPr marL="6226" marR="6226" marT="4151" marB="4151" anchor="b">
                    <a:lnL>
                      <a:noFill/>
                    </a:lnL>
                    <a:lnR>
                      <a:noFill/>
                    </a:lnR>
                    <a:lnT>
                      <a:noFill/>
                    </a:lnT>
                    <a:lnB>
                      <a:noFill/>
                    </a:lnB>
                    <a:solidFill>
                      <a:srgbClr val="CAEADB"/>
                    </a:solidFill>
                  </a:tcPr>
                </a:tc>
                <a:tc>
                  <a:txBody>
                    <a:bodyPr/>
                    <a:lstStyle/>
                    <a:p>
                      <a:pPr algn="r" rtl="0" fontAlgn="b"/>
                      <a:r>
                        <a:rPr lang="en-US" sz="300">
                          <a:effectLst/>
                        </a:rPr>
                        <a:t>29,0</a:t>
                      </a:r>
                    </a:p>
                  </a:txBody>
                  <a:tcPr marL="6226" marR="6226" marT="4151" marB="4151" anchor="b">
                    <a:lnL>
                      <a:noFill/>
                    </a:lnL>
                    <a:lnR>
                      <a:noFill/>
                    </a:lnR>
                    <a:lnT>
                      <a:noFill/>
                    </a:lnT>
                    <a:lnB>
                      <a:noFill/>
                    </a:lnB>
                    <a:solidFill>
                      <a:srgbClr val="CFECDE"/>
                    </a:solidFill>
                  </a:tcPr>
                </a:tc>
                <a:tc>
                  <a:txBody>
                    <a:bodyPr/>
                    <a:lstStyle/>
                    <a:p>
                      <a:pPr algn="r" rtl="0" fontAlgn="b"/>
                      <a:r>
                        <a:rPr lang="en-US" sz="300">
                          <a:effectLst/>
                        </a:rPr>
                        <a:t>30,0</a:t>
                      </a:r>
                    </a:p>
                  </a:txBody>
                  <a:tcPr marL="6226" marR="6226" marT="4151" marB="4151" anchor="b">
                    <a:lnL>
                      <a:noFill/>
                    </a:lnL>
                    <a:lnR>
                      <a:noFill/>
                    </a:lnR>
                    <a:lnT>
                      <a:noFill/>
                    </a:lnT>
                    <a:lnB>
                      <a:noFill/>
                    </a:lnB>
                    <a:solidFill>
                      <a:srgbClr val="CDEBDD"/>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9,0</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21,7</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20,3</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332378511"/>
                  </a:ext>
                </a:extLst>
              </a:tr>
              <a:tr h="75875">
                <a:tc>
                  <a:txBody>
                    <a:bodyPr/>
                    <a:lstStyle/>
                    <a:p>
                      <a:pPr algn="r" rtl="0" fontAlgn="b"/>
                      <a:r>
                        <a:rPr lang="en-US" sz="300">
                          <a:effectLst/>
                        </a:rPr>
                        <a:t>01/01/2021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33,6</a:t>
                      </a:r>
                    </a:p>
                  </a:txBody>
                  <a:tcPr marL="6226" marR="6226" marT="4151" marB="4151" anchor="b">
                    <a:lnL>
                      <a:noFill/>
                    </a:lnL>
                    <a:lnR>
                      <a:noFill/>
                    </a:lnR>
                    <a:lnT>
                      <a:noFill/>
                    </a:lnT>
                    <a:lnB>
                      <a:noFill/>
                    </a:lnB>
                    <a:solidFill>
                      <a:srgbClr val="C7E9D9"/>
                    </a:solidFill>
                  </a:tcPr>
                </a:tc>
                <a:tc>
                  <a:txBody>
                    <a:bodyPr/>
                    <a:lstStyle/>
                    <a:p>
                      <a:pPr algn="r" rtl="0" fontAlgn="b"/>
                      <a:r>
                        <a:rPr lang="en-US" sz="300">
                          <a:effectLst/>
                        </a:rPr>
                        <a:t>33,1</a:t>
                      </a:r>
                    </a:p>
                  </a:txBody>
                  <a:tcPr marL="6226" marR="6226" marT="4151" marB="4151" anchor="b">
                    <a:lnL>
                      <a:noFill/>
                    </a:lnL>
                    <a:lnR>
                      <a:noFill/>
                    </a:lnR>
                    <a:lnT>
                      <a:noFill/>
                    </a:lnT>
                    <a:lnB>
                      <a:noFill/>
                    </a:lnB>
                    <a:solidFill>
                      <a:srgbClr val="C8E9D9"/>
                    </a:solidFill>
                  </a:tcPr>
                </a:tc>
                <a:tc>
                  <a:txBody>
                    <a:bodyPr/>
                    <a:lstStyle/>
                    <a:p>
                      <a:pPr algn="r" rtl="0" fontAlgn="b"/>
                      <a:r>
                        <a:rPr lang="en-US" sz="300">
                          <a:effectLst/>
                        </a:rPr>
                        <a:t>11,4</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26,0</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19,7</a:t>
                      </a:r>
                    </a:p>
                  </a:txBody>
                  <a:tcPr marL="6226" marR="6226" marT="4151" marB="4151" anchor="b">
                    <a:lnL>
                      <a:noFill/>
                    </a:lnL>
                    <a:lnR>
                      <a:noFill/>
                    </a:lnR>
                    <a:lnT>
                      <a:noFill/>
                    </a:lnT>
                    <a:lnB>
                      <a:noFill/>
                    </a:lnB>
                    <a:solidFill>
                      <a:srgbClr val="DEF2E9"/>
                    </a:solidFill>
                  </a:tcPr>
                </a:tc>
                <a:tc>
                  <a:txBody>
                    <a:bodyPr/>
                    <a:lstStyle/>
                    <a:p>
                      <a:pPr algn="r" rtl="0" fontAlgn="b"/>
                      <a:r>
                        <a:rPr lang="en-US" sz="300">
                          <a:effectLst/>
                        </a:rPr>
                        <a:t>22,2</a:t>
                      </a:r>
                    </a:p>
                  </a:txBody>
                  <a:tcPr marL="6226" marR="6226" marT="4151" marB="4151" anchor="b">
                    <a:lnL>
                      <a:noFill/>
                    </a:lnL>
                    <a:lnR>
                      <a:noFill/>
                    </a:lnR>
                    <a:lnT>
                      <a:noFill/>
                    </a:lnT>
                    <a:lnB>
                      <a:noFill/>
                    </a:lnB>
                    <a:solidFill>
                      <a:srgbClr val="DAF0E6"/>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4,8</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572202056"/>
                  </a:ext>
                </a:extLst>
              </a:tr>
              <a:tr h="75875">
                <a:tc>
                  <a:txBody>
                    <a:bodyPr/>
                    <a:lstStyle/>
                    <a:p>
                      <a:pPr algn="r" rtl="0" fontAlgn="b"/>
                      <a:r>
                        <a:rPr lang="en-US" sz="300">
                          <a:effectLst/>
                        </a:rPr>
                        <a:t>01/02/2021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33,1</a:t>
                      </a:r>
                    </a:p>
                  </a:txBody>
                  <a:tcPr marL="6226" marR="6226" marT="4151" marB="4151" anchor="b">
                    <a:lnL>
                      <a:noFill/>
                    </a:lnL>
                    <a:lnR>
                      <a:noFill/>
                    </a:lnR>
                    <a:lnT>
                      <a:noFill/>
                    </a:lnT>
                    <a:lnB>
                      <a:noFill/>
                    </a:lnB>
                    <a:solidFill>
                      <a:srgbClr val="C8E9D9"/>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10,0</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29,2</a:t>
                      </a:r>
                    </a:p>
                  </a:txBody>
                  <a:tcPr marL="6226" marR="6226" marT="4151" marB="4151" anchor="b">
                    <a:lnL>
                      <a:noFill/>
                    </a:lnL>
                    <a:lnR>
                      <a:noFill/>
                    </a:lnR>
                    <a:lnT>
                      <a:noFill/>
                    </a:lnT>
                    <a:lnB>
                      <a:noFill/>
                    </a:lnB>
                    <a:solidFill>
                      <a:srgbClr val="CEECDE"/>
                    </a:solidFill>
                  </a:tcPr>
                </a:tc>
                <a:tc>
                  <a:txBody>
                    <a:bodyPr/>
                    <a:lstStyle/>
                    <a:p>
                      <a:pPr algn="r" rtl="0" fontAlgn="b"/>
                      <a:r>
                        <a:rPr lang="en-US" sz="300">
                          <a:effectLst/>
                        </a:rPr>
                        <a:t>28,1</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21,7</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875844939"/>
                  </a:ext>
                </a:extLst>
              </a:tr>
              <a:tr h="75875">
                <a:tc>
                  <a:txBody>
                    <a:bodyPr/>
                    <a:lstStyle/>
                    <a:p>
                      <a:pPr algn="r" rtl="0" fontAlgn="b"/>
                      <a:r>
                        <a:rPr lang="en-US" sz="300">
                          <a:effectLst/>
                        </a:rPr>
                        <a:t>01/03/2021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3"/>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28,3</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29,5</a:t>
                      </a:r>
                    </a:p>
                  </a:txBody>
                  <a:tcPr marL="6226" marR="6226" marT="4151" marB="4151" anchor="b">
                    <a:lnL>
                      <a:noFill/>
                    </a:lnL>
                    <a:lnR>
                      <a:noFill/>
                    </a:lnR>
                    <a:lnT>
                      <a:noFill/>
                    </a:lnT>
                    <a:lnB>
                      <a:noFill/>
                    </a:lnB>
                    <a:solidFill>
                      <a:srgbClr val="CEEBDD"/>
                    </a:solidFill>
                  </a:tcPr>
                </a:tc>
                <a:tc>
                  <a:txBody>
                    <a:bodyPr/>
                    <a:lstStyle/>
                    <a:p>
                      <a:pPr algn="r" rtl="0" fontAlgn="b"/>
                      <a:r>
                        <a:rPr lang="en-US" sz="300">
                          <a:effectLst/>
                        </a:rPr>
                        <a:t>26,1</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2,2</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317218636"/>
                  </a:ext>
                </a:extLst>
              </a:tr>
              <a:tr h="75875">
                <a:tc>
                  <a:txBody>
                    <a:bodyPr/>
                    <a:lstStyle/>
                    <a:p>
                      <a:pPr algn="r" rtl="0" fontAlgn="b"/>
                      <a:r>
                        <a:rPr lang="en-US" sz="300">
                          <a:effectLst/>
                        </a:rPr>
                        <a:t>01/04/2021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9,8</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21,5</a:t>
                      </a:r>
                    </a:p>
                  </a:txBody>
                  <a:tcPr marL="6226" marR="6226" marT="4151" marB="4151" anchor="b">
                    <a:lnL>
                      <a:noFill/>
                    </a:lnL>
                    <a:lnR>
                      <a:noFill/>
                    </a:lnR>
                    <a:lnT>
                      <a:noFill/>
                    </a:lnT>
                    <a:lnB>
                      <a:noFill/>
                    </a:lnB>
                    <a:solidFill>
                      <a:srgbClr val="DBF1E7"/>
                    </a:solidFill>
                  </a:tcPr>
                </a:tc>
                <a:tc>
                  <a:txBody>
                    <a:bodyPr/>
                    <a:lstStyle/>
                    <a:p>
                      <a:pPr algn="r" rtl="0" fontAlgn="b"/>
                      <a:r>
                        <a:rPr lang="en-US" sz="300">
                          <a:effectLst/>
                        </a:rPr>
                        <a:t>22,0</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20,5</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9758498"/>
                  </a:ext>
                </a:extLst>
              </a:tr>
              <a:tr h="75875">
                <a:tc>
                  <a:txBody>
                    <a:bodyPr/>
                    <a:lstStyle/>
                    <a:p>
                      <a:pPr algn="r" rtl="0" fontAlgn="b"/>
                      <a:r>
                        <a:rPr lang="en-US" sz="300">
                          <a:effectLst/>
                        </a:rPr>
                        <a:t>01/05/2021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25,8</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5,4</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701195464"/>
                  </a:ext>
                </a:extLst>
              </a:tr>
              <a:tr h="75875">
                <a:tc>
                  <a:txBody>
                    <a:bodyPr/>
                    <a:lstStyle/>
                    <a:p>
                      <a:pPr algn="r" rtl="0" fontAlgn="b"/>
                      <a:r>
                        <a:rPr lang="en-US" sz="300">
                          <a:effectLst/>
                        </a:rPr>
                        <a:t>01/06/2021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9,0</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28,4</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7EFE3"/>
                    </a:solidFill>
                  </a:tcPr>
                </a:tc>
                <a:tc>
                  <a:txBody>
                    <a:bodyPr/>
                    <a:lstStyle/>
                    <a:p>
                      <a:pPr algn="r" rtl="0" fontAlgn="b"/>
                      <a:r>
                        <a:rPr lang="en-US" sz="300">
                          <a:effectLst/>
                        </a:rPr>
                        <a:t>22,9</a:t>
                      </a:r>
                    </a:p>
                  </a:txBody>
                  <a:tcPr marL="6226" marR="6226" marT="4151" marB="4151" anchor="b">
                    <a:lnL>
                      <a:noFill/>
                    </a:lnL>
                    <a:lnR>
                      <a:noFill/>
                    </a:lnR>
                    <a:lnT>
                      <a:noFill/>
                    </a:lnT>
                    <a:lnB>
                      <a:noFill/>
                    </a:lnB>
                    <a:solidFill>
                      <a:srgbClr val="D9F0E5"/>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73250408"/>
                  </a:ext>
                </a:extLst>
              </a:tr>
              <a:tr h="75875">
                <a:tc>
                  <a:txBody>
                    <a:bodyPr/>
                    <a:lstStyle/>
                    <a:p>
                      <a:pPr algn="r" rtl="0" fontAlgn="b"/>
                      <a:r>
                        <a:rPr lang="en-US" sz="300">
                          <a:effectLst/>
                        </a:rPr>
                        <a:t>01/07/2021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9,2</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24,5</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4,3</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6,7</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896391723"/>
                  </a:ext>
                </a:extLst>
              </a:tr>
              <a:tr h="75875">
                <a:tc>
                  <a:txBody>
                    <a:bodyPr/>
                    <a:lstStyle/>
                    <a:p>
                      <a:pPr algn="r" rtl="0" fontAlgn="b"/>
                      <a:r>
                        <a:rPr lang="en-US" sz="300">
                          <a:effectLst/>
                        </a:rPr>
                        <a:t>01/08/2021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17,4</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20,6</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19,9</a:t>
                      </a:r>
                    </a:p>
                  </a:txBody>
                  <a:tcPr marL="6226" marR="6226" marT="4151" marB="4151" anchor="b">
                    <a:lnL>
                      <a:noFill/>
                    </a:lnL>
                    <a:lnR>
                      <a:noFill/>
                    </a:lnR>
                    <a:lnT>
                      <a:noFill/>
                    </a:lnT>
                    <a:lnB>
                      <a:noFill/>
                    </a:lnB>
                    <a:solidFill>
                      <a:srgbClr val="DEF2E8"/>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4224320997"/>
                  </a:ext>
                </a:extLst>
              </a:tr>
              <a:tr h="75875">
                <a:tc>
                  <a:txBody>
                    <a:bodyPr/>
                    <a:lstStyle/>
                    <a:p>
                      <a:pPr algn="r" rtl="0" fontAlgn="b"/>
                      <a:r>
                        <a:rPr lang="en-US" sz="300">
                          <a:effectLst/>
                        </a:rPr>
                        <a:t>01/09/2021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12,4</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23,0</a:t>
                      </a:r>
                    </a:p>
                  </a:txBody>
                  <a:tcPr marL="6226" marR="6226" marT="4151" marB="4151" anchor="b">
                    <a:lnL>
                      <a:noFill/>
                    </a:lnL>
                    <a:lnR>
                      <a:noFill/>
                    </a:lnR>
                    <a:lnT>
                      <a:noFill/>
                    </a:lnT>
                    <a:lnB>
                      <a:noFill/>
                    </a:lnB>
                    <a:solidFill>
                      <a:srgbClr val="D9F0E5"/>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4,3</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6,4</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611932932"/>
                  </a:ext>
                </a:extLst>
              </a:tr>
              <a:tr h="75875">
                <a:tc>
                  <a:txBody>
                    <a:bodyPr/>
                    <a:lstStyle/>
                    <a:p>
                      <a:pPr algn="r" rtl="0" fontAlgn="b"/>
                      <a:r>
                        <a:rPr lang="en-US" sz="300">
                          <a:effectLst/>
                        </a:rPr>
                        <a:t>01/10/2021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11,1</a:t>
                      </a:r>
                    </a:p>
                  </a:txBody>
                  <a:tcPr marL="6226" marR="6226" marT="4151" marB="4151" anchor="b">
                    <a:lnL>
                      <a:noFill/>
                    </a:lnL>
                    <a:lnR>
                      <a:noFill/>
                    </a:lnR>
                    <a:lnT>
                      <a:noFill/>
                    </a:lnT>
                    <a:lnB>
                      <a:noFill/>
                    </a:lnB>
                    <a:solidFill>
                      <a:srgbClr val="EDF8F3"/>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22,2</a:t>
                      </a:r>
                    </a:p>
                  </a:txBody>
                  <a:tcPr marL="6226" marR="6226" marT="4151" marB="4151" anchor="b">
                    <a:lnL>
                      <a:noFill/>
                    </a:lnL>
                    <a:lnR>
                      <a:noFill/>
                    </a:lnR>
                    <a:lnT>
                      <a:noFill/>
                    </a:lnT>
                    <a:lnB>
                      <a:noFill/>
                    </a:lnB>
                    <a:solidFill>
                      <a:srgbClr val="DAF0E6"/>
                    </a:solidFill>
                  </a:tcPr>
                </a:tc>
                <a:tc>
                  <a:txBody>
                    <a:bodyPr/>
                    <a:lstStyle/>
                    <a:p>
                      <a:pPr algn="r" rtl="0" fontAlgn="b"/>
                      <a:r>
                        <a:rPr lang="en-US" sz="300">
                          <a:effectLst/>
                        </a:rPr>
                        <a:t>20,4</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19,0</a:t>
                      </a:r>
                    </a:p>
                  </a:txBody>
                  <a:tcPr marL="6226" marR="6226" marT="4151" marB="4151" anchor="b">
                    <a:lnL>
                      <a:noFill/>
                    </a:lnL>
                    <a:lnR>
                      <a:noFill/>
                    </a:lnR>
                    <a:lnT>
                      <a:noFill/>
                    </a:lnT>
                    <a:lnB>
                      <a:noFill/>
                    </a:lnB>
                    <a:solidFill>
                      <a:srgbClr val="E0F3E9"/>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5,4</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716654624"/>
                  </a:ext>
                </a:extLst>
              </a:tr>
              <a:tr h="75875">
                <a:tc>
                  <a:txBody>
                    <a:bodyPr/>
                    <a:lstStyle/>
                    <a:p>
                      <a:pPr algn="r" rtl="0" fontAlgn="b"/>
                      <a:r>
                        <a:rPr lang="en-US" sz="300">
                          <a:effectLst/>
                        </a:rPr>
                        <a:t>01/11/2021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24,0</a:t>
                      </a:r>
                    </a:p>
                  </a:txBody>
                  <a:tcPr marL="6226" marR="6226" marT="4151" marB="4151" anchor="b">
                    <a:lnL>
                      <a:noFill/>
                    </a:lnL>
                    <a:lnR>
                      <a:noFill/>
                    </a:lnR>
                    <a:lnT>
                      <a:noFill/>
                    </a:lnT>
                    <a:lnB>
                      <a:noFill/>
                    </a:lnB>
                    <a:solidFill>
                      <a:srgbClr val="D7EFE4"/>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9,8</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5633842"/>
                  </a:ext>
                </a:extLst>
              </a:tr>
              <a:tr h="75875">
                <a:tc>
                  <a:txBody>
                    <a:bodyPr/>
                    <a:lstStyle/>
                    <a:p>
                      <a:pPr algn="r" rtl="0" fontAlgn="b"/>
                      <a:r>
                        <a:rPr lang="en-US" sz="300">
                          <a:effectLst/>
                        </a:rPr>
                        <a:t>01/12/2021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24,8</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21,4</a:t>
                      </a:r>
                    </a:p>
                  </a:txBody>
                  <a:tcPr marL="6226" marR="6226" marT="4151" marB="4151" anchor="b">
                    <a:lnL>
                      <a:noFill/>
                    </a:lnL>
                    <a:lnR>
                      <a:noFill/>
                    </a:lnR>
                    <a:lnT>
                      <a:noFill/>
                    </a:lnT>
                    <a:lnB>
                      <a:noFill/>
                    </a:lnB>
                    <a:solidFill>
                      <a:srgbClr val="DCF1E7"/>
                    </a:solidFill>
                  </a:tcPr>
                </a:tc>
                <a:tc>
                  <a:txBody>
                    <a:bodyPr/>
                    <a:lstStyle/>
                    <a:p>
                      <a:pPr algn="r" rtl="0" fontAlgn="b"/>
                      <a:r>
                        <a:rPr lang="en-US" sz="300">
                          <a:effectLst/>
                        </a:rPr>
                        <a:t>18,9</a:t>
                      </a:r>
                    </a:p>
                  </a:txBody>
                  <a:tcPr marL="6226" marR="6226" marT="4151" marB="4151" anchor="b">
                    <a:lnL>
                      <a:noFill/>
                    </a:lnL>
                    <a:lnR>
                      <a:noFill/>
                    </a:lnR>
                    <a:lnT>
                      <a:noFill/>
                    </a:lnT>
                    <a:lnB>
                      <a:noFill/>
                    </a:lnB>
                    <a:solidFill>
                      <a:srgbClr val="E0F3EA"/>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329452630"/>
                  </a:ext>
                </a:extLst>
              </a:tr>
              <a:tr h="75875">
                <a:tc>
                  <a:txBody>
                    <a:bodyPr/>
                    <a:lstStyle/>
                    <a:p>
                      <a:pPr algn="r" rtl="0" fontAlgn="b"/>
                      <a:r>
                        <a:rPr lang="en-US" sz="300">
                          <a:effectLst/>
                        </a:rPr>
                        <a:t>01/01/2022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36,2</a:t>
                      </a:r>
                    </a:p>
                  </a:txBody>
                  <a:tcPr marL="6226" marR="6226" marT="4151" marB="4151" anchor="b">
                    <a:lnL>
                      <a:noFill/>
                    </a:lnL>
                    <a:lnR>
                      <a:noFill/>
                    </a:lnR>
                    <a:lnT>
                      <a:noFill/>
                    </a:lnT>
                    <a:lnB>
                      <a:noFill/>
                    </a:lnB>
                    <a:solidFill>
                      <a:srgbClr val="C3E7D6"/>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167243828"/>
                  </a:ext>
                </a:extLst>
              </a:tr>
              <a:tr h="75875">
                <a:tc>
                  <a:txBody>
                    <a:bodyPr/>
                    <a:lstStyle/>
                    <a:p>
                      <a:pPr algn="r" rtl="0" fontAlgn="b"/>
                      <a:r>
                        <a:rPr lang="en-US" sz="300">
                          <a:effectLst/>
                        </a:rPr>
                        <a:t>01/02/2022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36,7</a:t>
                      </a:r>
                    </a:p>
                  </a:txBody>
                  <a:tcPr marL="6226" marR="6226" marT="4151" marB="4151" anchor="b">
                    <a:lnL>
                      <a:noFill/>
                    </a:lnL>
                    <a:lnR>
                      <a:noFill/>
                    </a:lnR>
                    <a:lnT>
                      <a:noFill/>
                    </a:lnT>
                    <a:lnB>
                      <a:noFill/>
                    </a:lnB>
                    <a:solidFill>
                      <a:srgbClr val="C2E7D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11,5</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790256112"/>
                  </a:ext>
                </a:extLst>
              </a:tr>
              <a:tr h="75875">
                <a:tc>
                  <a:txBody>
                    <a:bodyPr/>
                    <a:lstStyle/>
                    <a:p>
                      <a:pPr algn="r" rtl="0" fontAlgn="b"/>
                      <a:r>
                        <a:rPr lang="en-US" sz="300">
                          <a:effectLst/>
                        </a:rPr>
                        <a:t>01/03/2022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12,3</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11,7</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830375825"/>
                  </a:ext>
                </a:extLst>
              </a:tr>
              <a:tr h="75875">
                <a:tc>
                  <a:txBody>
                    <a:bodyPr/>
                    <a:lstStyle/>
                    <a:p>
                      <a:pPr algn="r" rtl="0" fontAlgn="b"/>
                      <a:r>
                        <a:rPr lang="en-US" sz="300">
                          <a:effectLst/>
                        </a:rPr>
                        <a:t>01/04/2022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709827275"/>
                  </a:ext>
                </a:extLst>
              </a:tr>
              <a:tr h="75875">
                <a:tc>
                  <a:txBody>
                    <a:bodyPr/>
                    <a:lstStyle/>
                    <a:p>
                      <a:pPr algn="r" rtl="0" fontAlgn="b"/>
                      <a:r>
                        <a:rPr lang="en-US" sz="300">
                          <a:effectLst/>
                        </a:rPr>
                        <a:t>01/05/2022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11,5</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092148317"/>
                  </a:ext>
                </a:extLst>
              </a:tr>
              <a:tr h="75875">
                <a:tc>
                  <a:txBody>
                    <a:bodyPr/>
                    <a:lstStyle/>
                    <a:p>
                      <a:pPr algn="r" rtl="0" fontAlgn="b"/>
                      <a:r>
                        <a:rPr lang="en-US" sz="300">
                          <a:effectLst/>
                        </a:rPr>
                        <a:t>01/06/2022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584355066"/>
                  </a:ext>
                </a:extLst>
              </a:tr>
              <a:tr h="75875">
                <a:tc>
                  <a:txBody>
                    <a:bodyPr/>
                    <a:lstStyle/>
                    <a:p>
                      <a:pPr algn="r" rtl="0" fontAlgn="b"/>
                      <a:r>
                        <a:rPr lang="en-US" sz="300">
                          <a:effectLst/>
                        </a:rPr>
                        <a:t>01/07/2022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9,5</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144231105"/>
                  </a:ext>
                </a:extLst>
              </a:tr>
              <a:tr h="75875">
                <a:tc>
                  <a:txBody>
                    <a:bodyPr/>
                    <a:lstStyle/>
                    <a:p>
                      <a:pPr algn="r" rtl="0" fontAlgn="b"/>
                      <a:r>
                        <a:rPr lang="en-US" sz="300">
                          <a:effectLst/>
                        </a:rPr>
                        <a:t>01/08/2022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096202413"/>
                  </a:ext>
                </a:extLst>
              </a:tr>
              <a:tr h="75875">
                <a:tc>
                  <a:txBody>
                    <a:bodyPr/>
                    <a:lstStyle/>
                    <a:p>
                      <a:pPr algn="r" rtl="0" fontAlgn="b"/>
                      <a:r>
                        <a:rPr lang="en-US" sz="300">
                          <a:effectLst/>
                        </a:rPr>
                        <a:t>01/09/2022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221388199"/>
                  </a:ext>
                </a:extLst>
              </a:tr>
              <a:tr h="75875">
                <a:tc>
                  <a:txBody>
                    <a:bodyPr/>
                    <a:lstStyle/>
                    <a:p>
                      <a:pPr algn="r" rtl="0" fontAlgn="b"/>
                      <a:r>
                        <a:rPr lang="en-US" sz="300">
                          <a:effectLst/>
                        </a:rPr>
                        <a:t>01/10/2022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29724137"/>
                  </a:ext>
                </a:extLst>
              </a:tr>
              <a:tr h="75875">
                <a:tc>
                  <a:txBody>
                    <a:bodyPr/>
                    <a:lstStyle/>
                    <a:p>
                      <a:pPr algn="r" rtl="0" fontAlgn="b"/>
                      <a:r>
                        <a:rPr lang="en-US" sz="300">
                          <a:effectLst/>
                        </a:rPr>
                        <a:t>01/11/2022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431623906"/>
                  </a:ext>
                </a:extLst>
              </a:tr>
              <a:tr h="75875">
                <a:tc>
                  <a:txBody>
                    <a:bodyPr/>
                    <a:lstStyle/>
                    <a:p>
                      <a:pPr algn="r" rtl="0" fontAlgn="b"/>
                      <a:r>
                        <a:rPr lang="en-US" sz="300">
                          <a:effectLst/>
                        </a:rPr>
                        <a:t>01/12/2022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dirty="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307727602"/>
                  </a:ext>
                </a:extLst>
              </a:tr>
            </a:tbl>
          </a:graphicData>
        </a:graphic>
      </p:graphicFrame>
      <p:sp>
        <p:nvSpPr>
          <p:cNvPr id="7" name="Rectangle 6">
            <a:extLst>
              <a:ext uri="{FF2B5EF4-FFF2-40B4-BE49-F238E27FC236}">
                <a16:creationId xmlns:a16="http://schemas.microsoft.com/office/drawing/2014/main" id="{892BDB05-F495-426C-8E85-4E923823E4FE}"/>
              </a:ext>
            </a:extLst>
          </p:cNvPr>
          <p:cNvSpPr/>
          <p:nvPr/>
        </p:nvSpPr>
        <p:spPr>
          <a:xfrm>
            <a:off x="1127464" y="4427016"/>
            <a:ext cx="4572000" cy="307777"/>
          </a:xfrm>
          <a:prstGeom prst="rect">
            <a:avLst/>
          </a:prstGeom>
        </p:spPr>
        <p:txBody>
          <a:bodyPr>
            <a:spAutoFit/>
          </a:bodyPr>
          <a:lstStyle/>
          <a:p>
            <a:r>
              <a:rPr lang="en-US" b="1" dirty="0" err="1">
                <a:solidFill>
                  <a:srgbClr val="00B050"/>
                </a:solidFill>
                <a:hlinkClick r:id="rId2">
                  <a:extLst>
                    <a:ext uri="{A12FA001-AC4F-418D-AE19-62706E023703}">
                      <ahyp:hlinkClr xmlns:ahyp="http://schemas.microsoft.com/office/drawing/2018/hyperlinkcolor" val="tx"/>
                    </a:ext>
                  </a:extLst>
                </a:hlinkClick>
              </a:rPr>
              <a:t>retention_chart</a:t>
            </a:r>
            <a:endParaRPr lang="en-US" b="1" dirty="0">
              <a:solidFill>
                <a:srgbClr val="00B050"/>
              </a:solidFill>
            </a:endParaRPr>
          </a:p>
        </p:txBody>
      </p:sp>
      <p:sp>
        <p:nvSpPr>
          <p:cNvPr id="5" name="Google Shape;2195;p40">
            <a:extLst>
              <a:ext uri="{FF2B5EF4-FFF2-40B4-BE49-F238E27FC236}">
                <a16:creationId xmlns:a16="http://schemas.microsoft.com/office/drawing/2014/main" id="{F875C461-BEF2-4ACC-AEEE-7DB7495CB525}"/>
              </a:ext>
            </a:extLst>
          </p:cNvPr>
          <p:cNvSpPr txBox="1">
            <a:spLocks/>
          </p:cNvSpPr>
          <p:nvPr/>
        </p:nvSpPr>
        <p:spPr>
          <a:xfrm>
            <a:off x="1879302" y="29062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07330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94EC77-CAE6-4102-80F7-96D409797345}"/>
              </a:ext>
            </a:extLst>
          </p:cNvPr>
          <p:cNvPicPr>
            <a:picLocks noChangeAspect="1"/>
          </p:cNvPicPr>
          <p:nvPr/>
        </p:nvPicPr>
        <p:blipFill>
          <a:blip r:embed="rId2"/>
          <a:stretch>
            <a:fillRect/>
          </a:stretch>
        </p:blipFill>
        <p:spPr>
          <a:xfrm>
            <a:off x="892206" y="1658542"/>
            <a:ext cx="7732450" cy="2039480"/>
          </a:xfrm>
          <a:prstGeom prst="rect">
            <a:avLst/>
          </a:prstGeom>
        </p:spPr>
      </p:pic>
      <p:sp>
        <p:nvSpPr>
          <p:cNvPr id="12" name="TextBox 11">
            <a:extLst>
              <a:ext uri="{FF2B5EF4-FFF2-40B4-BE49-F238E27FC236}">
                <a16:creationId xmlns:a16="http://schemas.microsoft.com/office/drawing/2014/main" id="{B7CFE38A-60A5-43DA-8C95-3D24B2C483AE}"/>
              </a:ext>
            </a:extLst>
          </p:cNvPr>
          <p:cNvSpPr txBox="1"/>
          <p:nvPr/>
        </p:nvSpPr>
        <p:spPr>
          <a:xfrm>
            <a:off x="1191802" y="4037744"/>
            <a:ext cx="6143946" cy="523220"/>
          </a:xfrm>
          <a:prstGeom prst="rect">
            <a:avLst/>
          </a:prstGeom>
          <a:noFill/>
        </p:spPr>
        <p:txBody>
          <a:bodyPr wrap="square" rtlCol="0">
            <a:spAutoFit/>
          </a:bodyPr>
          <a:lstStyle/>
          <a:p>
            <a:r>
              <a:rPr lang="en-US" dirty="0"/>
              <a:t>The product categories with the largest proportion are ‘vegetables and fruits’.</a:t>
            </a:r>
          </a:p>
        </p:txBody>
      </p:sp>
      <p:sp>
        <p:nvSpPr>
          <p:cNvPr id="5" name="Google Shape;2195;p40">
            <a:extLst>
              <a:ext uri="{FF2B5EF4-FFF2-40B4-BE49-F238E27FC236}">
                <a16:creationId xmlns:a16="http://schemas.microsoft.com/office/drawing/2014/main" id="{71991C23-83FA-4C64-AA36-BF4321CF0497}"/>
              </a:ext>
            </a:extLst>
          </p:cNvPr>
          <p:cNvSpPr txBox="1">
            <a:spLocks/>
          </p:cNvSpPr>
          <p:nvPr/>
        </p:nvSpPr>
        <p:spPr>
          <a:xfrm>
            <a:off x="1969481" y="28538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42803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err="1"/>
              <a:t>Completed_Amount</a:t>
            </a:r>
            <a:r>
              <a:rPr lang="en-US" dirty="0"/>
              <a:t> has decreased last few months.</a:t>
            </a:r>
          </a:p>
        </p:txBody>
      </p:sp>
      <p:pic>
        <p:nvPicPr>
          <p:cNvPr id="4" name="Picture 3">
            <a:extLst>
              <a:ext uri="{FF2B5EF4-FFF2-40B4-BE49-F238E27FC236}">
                <a16:creationId xmlns:a16="http://schemas.microsoft.com/office/drawing/2014/main" id="{CD775869-DF02-4D58-8CA6-DB21E56D556D}"/>
              </a:ext>
            </a:extLst>
          </p:cNvPr>
          <p:cNvPicPr>
            <a:picLocks noChangeAspect="1"/>
          </p:cNvPicPr>
          <p:nvPr/>
        </p:nvPicPr>
        <p:blipFill>
          <a:blip r:embed="rId3"/>
          <a:stretch>
            <a:fillRect/>
          </a:stretch>
        </p:blipFill>
        <p:spPr>
          <a:xfrm>
            <a:off x="908384" y="757988"/>
            <a:ext cx="7327232" cy="3625945"/>
          </a:xfrm>
          <a:prstGeom prst="rect">
            <a:avLst/>
          </a:prstGeom>
        </p:spPr>
      </p:pic>
      <p:sp>
        <p:nvSpPr>
          <p:cNvPr id="5" name="Google Shape;2195;p40">
            <a:extLst>
              <a:ext uri="{FF2B5EF4-FFF2-40B4-BE49-F238E27FC236}">
                <a16:creationId xmlns:a16="http://schemas.microsoft.com/office/drawing/2014/main" id="{F121E6A3-F1C6-4101-94F4-43B94C250114}"/>
              </a:ext>
            </a:extLst>
          </p:cNvPr>
          <p:cNvSpPr txBox="1">
            <a:spLocks/>
          </p:cNvSpPr>
          <p:nvPr/>
        </p:nvSpPr>
        <p:spPr>
          <a:xfrm>
            <a:off x="1892542" y="16368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56027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err="1"/>
              <a:t>Canceled_Amount</a:t>
            </a:r>
            <a:r>
              <a:rPr lang="en-US" dirty="0"/>
              <a:t> has increased last year.</a:t>
            </a:r>
          </a:p>
        </p:txBody>
      </p:sp>
      <p:pic>
        <p:nvPicPr>
          <p:cNvPr id="3" name="Picture 2">
            <a:extLst>
              <a:ext uri="{FF2B5EF4-FFF2-40B4-BE49-F238E27FC236}">
                <a16:creationId xmlns:a16="http://schemas.microsoft.com/office/drawing/2014/main" id="{15C89108-FBA4-41D5-A479-A0CE8C292EEC}"/>
              </a:ext>
            </a:extLst>
          </p:cNvPr>
          <p:cNvPicPr>
            <a:picLocks noChangeAspect="1"/>
          </p:cNvPicPr>
          <p:nvPr/>
        </p:nvPicPr>
        <p:blipFill>
          <a:blip r:embed="rId3"/>
          <a:stretch>
            <a:fillRect/>
          </a:stretch>
        </p:blipFill>
        <p:spPr>
          <a:xfrm>
            <a:off x="1010654" y="890337"/>
            <a:ext cx="7375358" cy="3493596"/>
          </a:xfrm>
          <a:prstGeom prst="rect">
            <a:avLst/>
          </a:prstGeom>
        </p:spPr>
      </p:pic>
      <p:sp>
        <p:nvSpPr>
          <p:cNvPr id="4" name="Google Shape;2195;p40">
            <a:extLst>
              <a:ext uri="{FF2B5EF4-FFF2-40B4-BE49-F238E27FC236}">
                <a16:creationId xmlns:a16="http://schemas.microsoft.com/office/drawing/2014/main" id="{63971A2E-035C-41BA-919B-DA6E3A244249}"/>
              </a:ext>
            </a:extLst>
          </p:cNvPr>
          <p:cNvSpPr txBox="1">
            <a:spLocks/>
          </p:cNvSpPr>
          <p:nvPr/>
        </p:nvSpPr>
        <p:spPr>
          <a:xfrm>
            <a:off x="2023872" y="165267"/>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27002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969789" cy="307777"/>
          </a:xfrm>
          <a:prstGeom prst="rect">
            <a:avLst/>
          </a:prstGeom>
          <a:noFill/>
        </p:spPr>
        <p:txBody>
          <a:bodyPr wrap="square" rtlCol="0">
            <a:spAutoFit/>
          </a:bodyPr>
          <a:lstStyle/>
          <a:p>
            <a:r>
              <a:rPr lang="en-US" dirty="0"/>
              <a:t>The only Visits(</a:t>
            </a:r>
            <a:r>
              <a:rPr lang="en-US" dirty="0" err="1"/>
              <a:t>other_count</a:t>
            </a:r>
            <a:r>
              <a:rPr lang="en-US" dirty="0"/>
              <a:t>) had been dominated in all years.</a:t>
            </a:r>
          </a:p>
        </p:txBody>
      </p:sp>
      <p:sp>
        <p:nvSpPr>
          <p:cNvPr id="7" name="Title 1">
            <a:extLst>
              <a:ext uri="{FF2B5EF4-FFF2-40B4-BE49-F238E27FC236}">
                <a16:creationId xmlns:a16="http://schemas.microsoft.com/office/drawing/2014/main" id="{6A3D9A43-D648-45C6-96F2-E0F80BD2A502}"/>
              </a:ext>
            </a:extLst>
          </p:cNvPr>
          <p:cNvSpPr txBox="1">
            <a:spLocks/>
          </p:cNvSpPr>
          <p:nvPr/>
        </p:nvSpPr>
        <p:spPr>
          <a:xfrm>
            <a:off x="1783050" y="4117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Current Marketing Strategy evaluation</a:t>
            </a:r>
          </a:p>
        </p:txBody>
      </p:sp>
      <p:graphicFrame>
        <p:nvGraphicFramePr>
          <p:cNvPr id="9" name="Chart 8">
            <a:extLst>
              <a:ext uri="{FF2B5EF4-FFF2-40B4-BE49-F238E27FC236}">
                <a16:creationId xmlns:a16="http://schemas.microsoft.com/office/drawing/2014/main" id="{C8A49800-3715-46A1-A621-6CF3EEE3B864}"/>
              </a:ext>
            </a:extLst>
          </p:cNvPr>
          <p:cNvGraphicFramePr>
            <a:graphicFrameLocks/>
          </p:cNvGraphicFramePr>
          <p:nvPr>
            <p:extLst>
              <p:ext uri="{D42A27DB-BD31-4B8C-83A1-F6EECF244321}">
                <p14:modId xmlns:p14="http://schemas.microsoft.com/office/powerpoint/2010/main" val="725574889"/>
              </p:ext>
            </p:extLst>
          </p:nvPr>
        </p:nvGraphicFramePr>
        <p:xfrm>
          <a:off x="1046747" y="534271"/>
          <a:ext cx="6705600" cy="3686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911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CF-DAD6-4AB9-8BAE-1301898E7E56}"/>
              </a:ext>
            </a:extLst>
          </p:cNvPr>
          <p:cNvSpPr>
            <a:spLocks noGrp="1"/>
          </p:cNvSpPr>
          <p:nvPr>
            <p:ph type="title"/>
          </p:nvPr>
        </p:nvSpPr>
        <p:spPr/>
        <p:txBody>
          <a:bodyPr/>
          <a:lstStyle/>
          <a:p>
            <a:r>
              <a:rPr lang="en-US" dirty="0"/>
              <a:t>CVR</a:t>
            </a:r>
          </a:p>
        </p:txBody>
      </p:sp>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258757" cy="307777"/>
          </a:xfrm>
          <a:prstGeom prst="rect">
            <a:avLst/>
          </a:prstGeom>
          <a:noFill/>
        </p:spPr>
        <p:txBody>
          <a:bodyPr wrap="square" rtlCol="0">
            <a:spAutoFit/>
          </a:bodyPr>
          <a:lstStyle/>
          <a:p>
            <a:r>
              <a:rPr lang="en-US" dirty="0"/>
              <a:t>The CVR(conversion rate) has decreased in the last few year.</a:t>
            </a:r>
          </a:p>
        </p:txBody>
      </p:sp>
      <p:graphicFrame>
        <p:nvGraphicFramePr>
          <p:cNvPr id="7" name="Chart 6">
            <a:extLst>
              <a:ext uri="{FF2B5EF4-FFF2-40B4-BE49-F238E27FC236}">
                <a16:creationId xmlns:a16="http://schemas.microsoft.com/office/drawing/2014/main" id="{93EB1249-725E-434E-86B9-64F424D96224}"/>
              </a:ext>
            </a:extLst>
          </p:cNvPr>
          <p:cNvGraphicFramePr>
            <a:graphicFrameLocks/>
          </p:cNvGraphicFramePr>
          <p:nvPr>
            <p:extLst>
              <p:ext uri="{D42A27DB-BD31-4B8C-83A1-F6EECF244321}">
                <p14:modId xmlns:p14="http://schemas.microsoft.com/office/powerpoint/2010/main" val="762506313"/>
              </p:ext>
            </p:extLst>
          </p:nvPr>
        </p:nvGraphicFramePr>
        <p:xfrm>
          <a:off x="1069343" y="932628"/>
          <a:ext cx="6227629" cy="27271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229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CF-DAD6-4AB9-8BAE-1301898E7E56}"/>
              </a:ext>
            </a:extLst>
          </p:cNvPr>
          <p:cNvSpPr>
            <a:spLocks noGrp="1"/>
          </p:cNvSpPr>
          <p:nvPr>
            <p:ph type="title"/>
          </p:nvPr>
        </p:nvSpPr>
        <p:spPr>
          <a:xfrm>
            <a:off x="1783050" y="112258"/>
            <a:ext cx="5577900" cy="594300"/>
          </a:xfrm>
        </p:spPr>
        <p:txBody>
          <a:bodyPr/>
          <a:lstStyle/>
          <a:p>
            <a:r>
              <a:rPr lang="en-US" dirty="0"/>
              <a:t>Current Marketing Strategy evaluation</a:t>
            </a:r>
          </a:p>
        </p:txBody>
      </p:sp>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258757" cy="307777"/>
          </a:xfrm>
          <a:prstGeom prst="rect">
            <a:avLst/>
          </a:prstGeom>
          <a:noFill/>
        </p:spPr>
        <p:txBody>
          <a:bodyPr wrap="square" rtlCol="0">
            <a:spAutoFit/>
          </a:bodyPr>
          <a:lstStyle/>
          <a:p>
            <a:r>
              <a:rPr lang="en-US" dirty="0"/>
              <a:t>Direct traffic has dominated the traffic of </a:t>
            </a:r>
            <a:r>
              <a:rPr lang="en-US" dirty="0" err="1"/>
              <a:t>completed_count</a:t>
            </a:r>
            <a:endParaRPr lang="en-US" dirty="0"/>
          </a:p>
        </p:txBody>
      </p:sp>
      <p:pic>
        <p:nvPicPr>
          <p:cNvPr id="1030" name="Picture 6">
            <a:extLst>
              <a:ext uri="{FF2B5EF4-FFF2-40B4-BE49-F238E27FC236}">
                <a16:creationId xmlns:a16="http://schemas.microsoft.com/office/drawing/2014/main" id="{5DD10C29-8E65-4317-9C6C-3D4C5567F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463" y="906630"/>
            <a:ext cx="4647695" cy="297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01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E42A73-B486-48E1-8C14-01166C12F72E}"/>
              </a:ext>
            </a:extLst>
          </p:cNvPr>
          <p:cNvSpPr txBox="1"/>
          <p:nvPr/>
        </p:nvSpPr>
        <p:spPr>
          <a:xfrm>
            <a:off x="1127464" y="4119239"/>
            <a:ext cx="6258757" cy="307777"/>
          </a:xfrm>
          <a:prstGeom prst="rect">
            <a:avLst/>
          </a:prstGeom>
          <a:noFill/>
        </p:spPr>
        <p:txBody>
          <a:bodyPr wrap="square" rtlCol="0">
            <a:spAutoFit/>
          </a:bodyPr>
          <a:lstStyle/>
          <a:p>
            <a:r>
              <a:rPr lang="en-US" dirty="0"/>
              <a:t>Direct traffic has dominated the traffic of </a:t>
            </a:r>
            <a:r>
              <a:rPr lang="en-US" dirty="0" err="1"/>
              <a:t>canceled_count</a:t>
            </a:r>
            <a:endParaRPr lang="en-US" dirty="0"/>
          </a:p>
        </p:txBody>
      </p:sp>
      <p:sp>
        <p:nvSpPr>
          <p:cNvPr id="14" name="Title 1">
            <a:extLst>
              <a:ext uri="{FF2B5EF4-FFF2-40B4-BE49-F238E27FC236}">
                <a16:creationId xmlns:a16="http://schemas.microsoft.com/office/drawing/2014/main" id="{2CB11753-4251-42A4-A7BA-3FABB5F2DE3A}"/>
              </a:ext>
            </a:extLst>
          </p:cNvPr>
          <p:cNvSpPr>
            <a:spLocks noGrp="1"/>
          </p:cNvSpPr>
          <p:nvPr>
            <p:ph type="title"/>
          </p:nvPr>
        </p:nvSpPr>
        <p:spPr>
          <a:xfrm>
            <a:off x="1783050" y="112258"/>
            <a:ext cx="5577900" cy="594300"/>
          </a:xfrm>
        </p:spPr>
        <p:txBody>
          <a:bodyPr/>
          <a:lstStyle/>
          <a:p>
            <a:r>
              <a:rPr lang="en-US" dirty="0"/>
              <a:t>Current Marketing Strategy evaluation</a:t>
            </a:r>
          </a:p>
        </p:txBody>
      </p:sp>
      <p:pic>
        <p:nvPicPr>
          <p:cNvPr id="2052" name="Picture 4">
            <a:extLst>
              <a:ext uri="{FF2B5EF4-FFF2-40B4-BE49-F238E27FC236}">
                <a16:creationId xmlns:a16="http://schemas.microsoft.com/office/drawing/2014/main" id="{67264270-2F93-4151-A78C-568211D28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190" y="944302"/>
            <a:ext cx="4572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3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a:t>Facebook and Google traffic has dominated the traffic of </a:t>
            </a:r>
            <a:r>
              <a:rPr lang="en-US" dirty="0" err="1"/>
              <a:t>other_count</a:t>
            </a:r>
            <a:endParaRPr lang="en-US" dirty="0"/>
          </a:p>
        </p:txBody>
      </p:sp>
      <p:sp>
        <p:nvSpPr>
          <p:cNvPr id="14" name="Title 1">
            <a:extLst>
              <a:ext uri="{FF2B5EF4-FFF2-40B4-BE49-F238E27FC236}">
                <a16:creationId xmlns:a16="http://schemas.microsoft.com/office/drawing/2014/main" id="{17FF5F04-A23A-4EC7-966C-6C6C6318078F}"/>
              </a:ext>
            </a:extLst>
          </p:cNvPr>
          <p:cNvSpPr>
            <a:spLocks noGrp="1"/>
          </p:cNvSpPr>
          <p:nvPr>
            <p:ph type="title"/>
          </p:nvPr>
        </p:nvSpPr>
        <p:spPr>
          <a:xfrm>
            <a:off x="1783050" y="112258"/>
            <a:ext cx="5577900" cy="594300"/>
          </a:xfrm>
        </p:spPr>
        <p:txBody>
          <a:bodyPr/>
          <a:lstStyle/>
          <a:p>
            <a:r>
              <a:rPr lang="en-US" dirty="0"/>
              <a:t>Current Marketing Strategy evaluation</a:t>
            </a:r>
          </a:p>
        </p:txBody>
      </p:sp>
      <p:pic>
        <p:nvPicPr>
          <p:cNvPr id="3074" name="Picture 2">
            <a:extLst>
              <a:ext uri="{FF2B5EF4-FFF2-40B4-BE49-F238E27FC236}">
                <a16:creationId xmlns:a16="http://schemas.microsoft.com/office/drawing/2014/main" id="{20297E7E-3DC6-49E2-B125-4F27BD3DD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685" y="906630"/>
            <a:ext cx="4572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5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Company</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QUICKCOMMERCE</a:t>
            </a:r>
            <a:endParaRPr dirty="0">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44"/>
          <p:cNvSpPr txBox="1">
            <a:spLocks noGrp="1"/>
          </p:cNvSpPr>
          <p:nvPr>
            <p:ph type="title"/>
          </p:nvPr>
        </p:nvSpPr>
        <p:spPr>
          <a:xfrm>
            <a:off x="804672" y="3603358"/>
            <a:ext cx="3291900" cy="402300"/>
          </a:xfrm>
          <a:prstGeom prst="rect">
            <a:avLst/>
          </a:prstGeom>
        </p:spPr>
        <p:txBody>
          <a:bodyPr spcFirstLastPara="1" wrap="square" lIns="91425" tIns="91425" rIns="91425" bIns="91425" anchor="b" anchorCtr="0">
            <a:noAutofit/>
          </a:bodyPr>
          <a:lstStyle/>
          <a:p>
            <a:pPr lvl="0"/>
            <a:r>
              <a:rPr lang="en-US" b="1" dirty="0"/>
              <a:t>— Thomas A. Edison</a:t>
            </a:r>
            <a:br>
              <a:rPr lang="en-US" dirty="0"/>
            </a:br>
            <a:br>
              <a:rPr lang="en-US" dirty="0"/>
            </a:br>
            <a:endParaRPr dirty="0">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p>
            <a:r>
              <a:rPr lang="en" dirty="0">
                <a:latin typeface="Barlow Semi Condensed"/>
                <a:ea typeface="Barlow Semi Condensed"/>
                <a:cs typeface="Barlow Semi Condensed"/>
                <a:sym typeface="Barlow Semi Condensed"/>
              </a:rPr>
              <a:t>“</a:t>
            </a:r>
            <a:r>
              <a:rPr lang="en-US" dirty="0"/>
              <a:t>Two percent is genius and ninety-eight percent. is hard work.”</a:t>
            </a: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F8B5613-AA86-4751-92FD-061BA19128CA}"/>
              </a:ext>
            </a:extLst>
          </p:cNvPr>
          <p:cNvSpPr>
            <a:spLocks noGrp="1"/>
          </p:cNvSpPr>
          <p:nvPr>
            <p:ph type="subTitle" idx="1"/>
          </p:nvPr>
        </p:nvSpPr>
        <p:spPr>
          <a:xfrm>
            <a:off x="1261872" y="1091866"/>
            <a:ext cx="7677591" cy="2325102"/>
          </a:xfrm>
        </p:spPr>
        <p:txBody>
          <a:bodyPr/>
          <a:lstStyle/>
          <a:p>
            <a:r>
              <a:rPr lang="en-US" dirty="0"/>
              <a:t>Clustering methods:</a:t>
            </a:r>
          </a:p>
          <a:p>
            <a:pPr marL="457200" indent="-457200">
              <a:buAutoNum type="arabicPeriod"/>
            </a:pPr>
            <a:r>
              <a:rPr lang="en-US" dirty="0"/>
              <a:t>RFM helped to make customer profiling and raise engagement (loyalty)</a:t>
            </a:r>
          </a:p>
          <a:p>
            <a:pPr marL="457200" indent="-457200">
              <a:buAutoNum type="arabicPeriod"/>
            </a:pPr>
            <a:r>
              <a:rPr lang="en-US" dirty="0"/>
              <a:t>K-Means (location and activeness) for map customer’s status and raise new customer acquisition and make intervention based on geographical way.</a:t>
            </a:r>
          </a:p>
          <a:p>
            <a:endParaRPr lang="en-US" dirty="0"/>
          </a:p>
        </p:txBody>
      </p:sp>
      <p:sp>
        <p:nvSpPr>
          <p:cNvPr id="4" name="Rectangle 3">
            <a:extLst>
              <a:ext uri="{FF2B5EF4-FFF2-40B4-BE49-F238E27FC236}">
                <a16:creationId xmlns:a16="http://schemas.microsoft.com/office/drawing/2014/main" id="{ADDEAE15-7D9B-4B09-B5E0-7261C594F254}"/>
              </a:ext>
            </a:extLst>
          </p:cNvPr>
          <p:cNvSpPr/>
          <p:nvPr/>
        </p:nvSpPr>
        <p:spPr>
          <a:xfrm>
            <a:off x="1261872" y="2571750"/>
            <a:ext cx="1265068" cy="307777"/>
          </a:xfrm>
          <a:prstGeom prst="rect">
            <a:avLst/>
          </a:prstGeom>
        </p:spPr>
        <p:txBody>
          <a:bodyPr wrap="square">
            <a:spAutoFit/>
          </a:bodyPr>
          <a:lstStyle/>
          <a:p>
            <a:r>
              <a:rPr lang="en-US" b="1" dirty="0">
                <a:solidFill>
                  <a:srgbClr val="00B050"/>
                </a:solidFill>
                <a:hlinkClick r:id="rId3">
                  <a:extLst>
                    <a:ext uri="{A12FA001-AC4F-418D-AE19-62706E023703}">
                      <ahyp:hlinkClr xmlns:ahyp="http://schemas.microsoft.com/office/drawing/2018/hyperlinkcolor" val="tx"/>
                    </a:ext>
                  </a:extLst>
                </a:hlinkClick>
              </a:rPr>
              <a:t>script link</a:t>
            </a:r>
            <a:endParaRPr lang="en-US" b="1" dirty="0">
              <a:solidFill>
                <a:srgbClr val="00B050"/>
              </a:solidFill>
            </a:endParaRPr>
          </a:p>
        </p:txBody>
      </p:sp>
    </p:spTree>
    <p:extLst>
      <p:ext uri="{BB962C8B-B14F-4D97-AF65-F5344CB8AC3E}">
        <p14:creationId xmlns:p14="http://schemas.microsoft.com/office/powerpoint/2010/main" val="423332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E2BD9-1264-4365-B711-ECDE683FF9DB}"/>
              </a:ext>
            </a:extLst>
          </p:cNvPr>
          <p:cNvSpPr>
            <a:spLocks noGrp="1"/>
          </p:cNvSpPr>
          <p:nvPr>
            <p:ph type="subTitle" idx="1"/>
          </p:nvPr>
        </p:nvSpPr>
        <p:spPr>
          <a:xfrm>
            <a:off x="2043924" y="672805"/>
            <a:ext cx="6751159" cy="2828384"/>
          </a:xfrm>
        </p:spPr>
        <p:txBody>
          <a:bodyPr/>
          <a:lstStyle/>
          <a:p>
            <a:r>
              <a:rPr lang="en-US" dirty="0">
                <a:latin typeface="Bahnschrift" panose="020B0502040204020203" pitchFamily="34" charset="0"/>
              </a:rPr>
              <a:t>Business recommendation</a:t>
            </a:r>
          </a:p>
          <a:p>
            <a:pPr marL="457200" indent="-457200">
              <a:buAutoNum type="arabicPeriod"/>
            </a:pPr>
            <a:r>
              <a:rPr lang="en-US" dirty="0"/>
              <a:t>Marketing Strategies recommendation: New traffic channel; </a:t>
            </a:r>
            <a:r>
              <a:rPr lang="en-US" dirty="0" err="1"/>
              <a:t>tiktok</a:t>
            </a:r>
            <a:r>
              <a:rPr lang="en-US" dirty="0"/>
              <a:t>, </a:t>
            </a:r>
            <a:r>
              <a:rPr lang="en-US" dirty="0" err="1"/>
              <a:t>whatsapp</a:t>
            </a:r>
            <a:r>
              <a:rPr lang="en-US" dirty="0"/>
              <a:t>(personalized marketing which promoted the products </a:t>
            </a:r>
            <a:r>
              <a:rPr lang="en-US"/>
              <a:t>of customer’s </a:t>
            </a:r>
            <a:r>
              <a:rPr lang="en-US" dirty="0"/>
              <a:t>favorite), event marketing, telemarketing</a:t>
            </a:r>
          </a:p>
          <a:p>
            <a:pPr marL="457200" indent="-457200">
              <a:buAutoNum type="arabicPeriod"/>
            </a:pPr>
            <a:r>
              <a:rPr lang="en-US" dirty="0"/>
              <a:t>Event marketing on targeted location to raise acquisition new customers and brand awareness</a:t>
            </a:r>
          </a:p>
          <a:p>
            <a:pPr marL="457200" indent="-457200">
              <a:buAutoNum type="arabicPeriod"/>
            </a:pPr>
            <a:r>
              <a:rPr lang="en-US" dirty="0"/>
              <a:t>Event marketing on FMCG corporate event to raised engagement and brand awareness</a:t>
            </a:r>
          </a:p>
          <a:p>
            <a:pPr marL="457200" indent="-457200">
              <a:buFont typeface="Arial"/>
              <a:buAutoNum type="arabicPeriod"/>
            </a:pPr>
            <a:r>
              <a:rPr lang="en-US" dirty="0"/>
              <a:t>Use influencer to be brand ambassador</a:t>
            </a:r>
          </a:p>
          <a:p>
            <a:pPr marL="457200" indent="-457200">
              <a:buAutoNum type="arabicPeriod"/>
            </a:pPr>
            <a:r>
              <a:rPr lang="en-US" dirty="0"/>
              <a:t>Free delivery for priority locations</a:t>
            </a:r>
          </a:p>
          <a:p>
            <a:pPr marL="457200" indent="-457200">
              <a:buAutoNum type="arabicPeriod"/>
            </a:pPr>
            <a:r>
              <a:rPr lang="en-US" dirty="0"/>
              <a:t>Voucher, cashback, points (loyalty program) for specific targeted users to raise loyalty</a:t>
            </a:r>
          </a:p>
          <a:p>
            <a:pPr marL="457200" indent="-457200">
              <a:buAutoNum type="arabicPeriod"/>
            </a:pPr>
            <a:r>
              <a:rPr lang="en-US" dirty="0"/>
              <a:t>Build UX research by qualitative approach on targeted customer’s sample to evaluate UX readability</a:t>
            </a:r>
          </a:p>
          <a:p>
            <a:pPr marL="457200" indent="-457200">
              <a:buAutoNum type="arabicPeriod"/>
            </a:pPr>
            <a:endParaRPr lang="en-US" dirty="0"/>
          </a:p>
        </p:txBody>
      </p:sp>
    </p:spTree>
    <p:extLst>
      <p:ext uri="{BB962C8B-B14F-4D97-AF65-F5344CB8AC3E}">
        <p14:creationId xmlns:p14="http://schemas.microsoft.com/office/powerpoint/2010/main" val="408197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python</a:t>
            </a:r>
            <a:endParaRPr dirty="0"/>
          </a:p>
        </p:txBody>
      </p:sp>
      <p:sp>
        <p:nvSpPr>
          <p:cNvPr id="2" name="Rectangle 1">
            <a:extLst>
              <a:ext uri="{FF2B5EF4-FFF2-40B4-BE49-F238E27FC236}">
                <a16:creationId xmlns:a16="http://schemas.microsoft.com/office/drawing/2014/main" id="{A372A1BA-125C-4909-9C8A-C7B897575D6D}"/>
              </a:ext>
            </a:extLst>
          </p:cNvPr>
          <p:cNvSpPr/>
          <p:nvPr/>
        </p:nvSpPr>
        <p:spPr>
          <a:xfrm>
            <a:off x="4034900" y="1687514"/>
            <a:ext cx="1265068" cy="307777"/>
          </a:xfrm>
          <a:prstGeom prst="rect">
            <a:avLst/>
          </a:prstGeom>
        </p:spPr>
        <p:txBody>
          <a:bodyPr wrap="square">
            <a:spAutoFit/>
          </a:bodyPr>
          <a:lstStyle/>
          <a:p>
            <a:r>
              <a:rPr lang="en-US" b="1" dirty="0">
                <a:solidFill>
                  <a:srgbClr val="00B050"/>
                </a:solidFill>
                <a:hlinkClick r:id="rId3">
                  <a:extLst>
                    <a:ext uri="{A12FA001-AC4F-418D-AE19-62706E023703}">
                      <ahyp:hlinkClr xmlns:ahyp="http://schemas.microsoft.com/office/drawing/2018/hyperlinkcolor" val="tx"/>
                    </a:ext>
                  </a:extLst>
                </a:hlinkClick>
              </a:rPr>
              <a:t>script link</a:t>
            </a:r>
            <a:endParaRPr lang="en-US" b="1" dirty="0">
              <a:solidFill>
                <a:srgbClr val="00B0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youremail@freepik.com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+91  620 421 838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yourcompany.com</a:t>
            </a:r>
            <a:endParaRPr>
              <a:solidFill>
                <a:schemeClr val="dk2"/>
              </a:solidFill>
              <a:latin typeface="Barlow Semi Condensed Light"/>
              <a:ea typeface="Barlow Semi Condensed Light"/>
              <a:cs typeface="Barlow Semi Condensed Light"/>
              <a:sym typeface="Barlow Semi Condensed Light"/>
            </a:endParaRPr>
          </a:p>
        </p:txBody>
      </p:sp>
      <p:sp>
        <p:nvSpPr>
          <p:cNvPr id="3607" name="Google Shape;3607;p63"/>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3608" name="Google Shape;3608;p63"/>
          <p:cNvGrpSpPr/>
          <p:nvPr/>
        </p:nvGrpSpPr>
        <p:grpSpPr>
          <a:xfrm>
            <a:off x="3733763" y="3221625"/>
            <a:ext cx="1681025" cy="338359"/>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338"/>
        <p:cNvGrpSpPr/>
        <p:nvPr/>
      </p:nvGrpSpPr>
      <p:grpSpPr>
        <a:xfrm>
          <a:off x="0" y="0"/>
          <a:ext cx="0" cy="0"/>
          <a:chOff x="0" y="0"/>
          <a:chExt cx="0" cy="0"/>
        </a:xfrm>
      </p:grpSpPr>
      <p:pic>
        <p:nvPicPr>
          <p:cNvPr id="15339" name="Google Shape;15339;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3861786" y="1473608"/>
            <a:ext cx="1549307"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2"/>
                </a:solidFill>
                <a:latin typeface="Abel"/>
                <a:ea typeface="Abel"/>
                <a:cs typeface="Abel"/>
                <a:sym typeface="Abel"/>
              </a:rPr>
              <a:t>QUICKCOMMERCE</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Company</a:t>
            </a:r>
            <a:endParaRPr/>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endParaRPr lang="en-US" sz="1600" dirty="0"/>
          </a:p>
          <a:p>
            <a:r>
              <a:rPr lang="en-US" sz="1600" dirty="0"/>
              <a:t>Our company provides fresh food products through a seamless quick e-commerce platform. We offer a variety of healthy and sustainable options to support a nutritious lifestyle. With our user-friendly application, customers can easily order groceries and have them delivered to their door. We are dedicated to making healthy eating convenient and accessible.</a:t>
            </a: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8ED467E0-12AF-42A7-9FA1-2C70941CF311}"/>
              </a:ext>
            </a:extLst>
          </p:cNvPr>
          <p:cNvSpPr txBox="1">
            <a:spLocks/>
          </p:cNvSpPr>
          <p:nvPr/>
        </p:nvSpPr>
        <p:spPr>
          <a:xfrm>
            <a:off x="1862680" y="18196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pic>
        <p:nvPicPr>
          <p:cNvPr id="11" name="Picture 10">
            <a:extLst>
              <a:ext uri="{FF2B5EF4-FFF2-40B4-BE49-F238E27FC236}">
                <a16:creationId xmlns:a16="http://schemas.microsoft.com/office/drawing/2014/main" id="{31EAA234-CD7F-4C46-93F4-B199FE384DC0}"/>
              </a:ext>
            </a:extLst>
          </p:cNvPr>
          <p:cNvPicPr>
            <a:picLocks noChangeAspect="1"/>
          </p:cNvPicPr>
          <p:nvPr/>
        </p:nvPicPr>
        <p:blipFill>
          <a:blip r:embed="rId3"/>
          <a:stretch>
            <a:fillRect/>
          </a:stretch>
        </p:blipFill>
        <p:spPr>
          <a:xfrm>
            <a:off x="563731" y="979108"/>
            <a:ext cx="8016537" cy="2416000"/>
          </a:xfrm>
          <a:prstGeom prst="rect">
            <a:avLst/>
          </a:prstGeom>
        </p:spPr>
      </p:pic>
      <p:sp>
        <p:nvSpPr>
          <p:cNvPr id="12" name="TextBox 11">
            <a:extLst>
              <a:ext uri="{FF2B5EF4-FFF2-40B4-BE49-F238E27FC236}">
                <a16:creationId xmlns:a16="http://schemas.microsoft.com/office/drawing/2014/main" id="{C50B6DD5-F54B-4262-973D-BE67B99D103E}"/>
              </a:ext>
            </a:extLst>
          </p:cNvPr>
          <p:cNvSpPr txBox="1"/>
          <p:nvPr/>
        </p:nvSpPr>
        <p:spPr>
          <a:xfrm>
            <a:off x="1027644" y="3533452"/>
            <a:ext cx="7808625" cy="1384995"/>
          </a:xfrm>
          <a:prstGeom prst="rect">
            <a:avLst/>
          </a:prstGeom>
          <a:noFill/>
        </p:spPr>
        <p:txBody>
          <a:bodyPr wrap="square" rtlCol="0">
            <a:spAutoFit/>
          </a:bodyPr>
          <a:lstStyle/>
          <a:p>
            <a:pPr marL="285750" indent="-285750">
              <a:buFont typeface="Arial" panose="020B0604020202020204" pitchFamily="34" charset="0"/>
              <a:buChar char="•"/>
            </a:pPr>
            <a:r>
              <a:rPr lang="en-US" dirty="0"/>
              <a:t>The transactions in the latest year have been declined.</a:t>
            </a:r>
          </a:p>
          <a:p>
            <a:pPr marL="285750" indent="-285750">
              <a:buFont typeface="Arial" panose="020B0604020202020204" pitchFamily="34" charset="0"/>
              <a:buChar char="•"/>
            </a:pPr>
            <a:r>
              <a:rPr lang="en-US" dirty="0"/>
              <a:t>The highest transaction periods in both January to March of 2021 and 2022 were characterized by the Indonesian government's implementation of restrictions on social activities. In 2021, PSSB was implemented, while in 2022, PPKM (Large-Scale Social Restrictions) Level 1 and Level 3 were implemented, affecting consumer behavior and leading to the highest transactions of each respective year.</a:t>
            </a:r>
          </a:p>
        </p:txBody>
      </p:sp>
    </p:spTree>
    <p:extLst>
      <p:ext uri="{BB962C8B-B14F-4D97-AF65-F5344CB8AC3E}">
        <p14:creationId xmlns:p14="http://schemas.microsoft.com/office/powerpoint/2010/main" val="369057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142B1C-06D3-4D6A-B12F-5DF121BB5382}"/>
              </a:ext>
            </a:extLst>
          </p:cNvPr>
          <p:cNvPicPr>
            <a:picLocks noChangeAspect="1"/>
          </p:cNvPicPr>
          <p:nvPr/>
        </p:nvPicPr>
        <p:blipFill>
          <a:blip r:embed="rId2"/>
          <a:stretch>
            <a:fillRect/>
          </a:stretch>
        </p:blipFill>
        <p:spPr>
          <a:xfrm>
            <a:off x="603681" y="1085028"/>
            <a:ext cx="7936637" cy="3181937"/>
          </a:xfrm>
          <a:prstGeom prst="rect">
            <a:avLst/>
          </a:prstGeom>
        </p:spPr>
      </p:pic>
      <p:sp>
        <p:nvSpPr>
          <p:cNvPr id="11" name="Google Shape;2195;p40">
            <a:extLst>
              <a:ext uri="{FF2B5EF4-FFF2-40B4-BE49-F238E27FC236}">
                <a16:creationId xmlns:a16="http://schemas.microsoft.com/office/drawing/2014/main" id="{7DAAD42E-0153-4337-BB7D-50F1AB9017A2}"/>
              </a:ext>
            </a:extLst>
          </p:cNvPr>
          <p:cNvSpPr txBox="1">
            <a:spLocks/>
          </p:cNvSpPr>
          <p:nvPr/>
        </p:nvSpPr>
        <p:spPr>
          <a:xfrm>
            <a:off x="1871472" y="4907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B508734C-605A-48FD-B539-255143CE4318}"/>
              </a:ext>
            </a:extLst>
          </p:cNvPr>
          <p:cNvSpPr txBox="1"/>
          <p:nvPr/>
        </p:nvSpPr>
        <p:spPr>
          <a:xfrm>
            <a:off x="1161288" y="4266965"/>
            <a:ext cx="5422392" cy="307777"/>
          </a:xfrm>
          <a:prstGeom prst="rect">
            <a:avLst/>
          </a:prstGeom>
          <a:noFill/>
        </p:spPr>
        <p:txBody>
          <a:bodyPr wrap="square" rtlCol="0">
            <a:spAutoFit/>
          </a:bodyPr>
          <a:lstStyle/>
          <a:p>
            <a:r>
              <a:rPr lang="en-US" dirty="0"/>
              <a:t>The growth has declined in the last few months.</a:t>
            </a:r>
          </a:p>
        </p:txBody>
      </p:sp>
    </p:spTree>
    <p:extLst>
      <p:ext uri="{BB962C8B-B14F-4D97-AF65-F5344CB8AC3E}">
        <p14:creationId xmlns:p14="http://schemas.microsoft.com/office/powerpoint/2010/main" val="289414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2389FB9-68CC-40E9-B688-4FD63D9CC376}"/>
              </a:ext>
            </a:extLst>
          </p:cNvPr>
          <p:cNvPicPr>
            <a:picLocks noChangeAspect="1"/>
          </p:cNvPicPr>
          <p:nvPr/>
        </p:nvPicPr>
        <p:blipFill>
          <a:blip r:embed="rId2"/>
          <a:stretch>
            <a:fillRect/>
          </a:stretch>
        </p:blipFill>
        <p:spPr>
          <a:xfrm>
            <a:off x="710213" y="925229"/>
            <a:ext cx="7723573" cy="4147250"/>
          </a:xfrm>
          <a:prstGeom prst="rect">
            <a:avLst/>
          </a:prstGeom>
        </p:spPr>
      </p:pic>
      <p:sp>
        <p:nvSpPr>
          <p:cNvPr id="11" name="Google Shape;2195;p40">
            <a:extLst>
              <a:ext uri="{FF2B5EF4-FFF2-40B4-BE49-F238E27FC236}">
                <a16:creationId xmlns:a16="http://schemas.microsoft.com/office/drawing/2014/main" id="{7AC9E60B-7F7E-4EF6-9456-6E6569B3843E}"/>
              </a:ext>
            </a:extLst>
          </p:cNvPr>
          <p:cNvSpPr txBox="1">
            <a:spLocks/>
          </p:cNvSpPr>
          <p:nvPr/>
        </p:nvSpPr>
        <p:spPr>
          <a:xfrm>
            <a:off x="1783049" y="330929"/>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4673453A-4879-4251-8E7D-61E688431BE5}"/>
              </a:ext>
            </a:extLst>
          </p:cNvPr>
          <p:cNvSpPr txBox="1"/>
          <p:nvPr/>
        </p:nvSpPr>
        <p:spPr>
          <a:xfrm>
            <a:off x="1106424" y="4197096"/>
            <a:ext cx="5294376" cy="523220"/>
          </a:xfrm>
          <a:prstGeom prst="rect">
            <a:avLst/>
          </a:prstGeom>
          <a:noFill/>
        </p:spPr>
        <p:txBody>
          <a:bodyPr wrap="square" rtlCol="0">
            <a:spAutoFit/>
          </a:bodyPr>
          <a:lstStyle/>
          <a:p>
            <a:r>
              <a:rPr lang="en-US" dirty="0"/>
              <a:t>The number of canceled transactions has increased in the latest year.</a:t>
            </a:r>
          </a:p>
        </p:txBody>
      </p:sp>
    </p:spTree>
    <p:extLst>
      <p:ext uri="{BB962C8B-B14F-4D97-AF65-F5344CB8AC3E}">
        <p14:creationId xmlns:p14="http://schemas.microsoft.com/office/powerpoint/2010/main" val="35164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95;p40">
            <a:extLst>
              <a:ext uri="{FF2B5EF4-FFF2-40B4-BE49-F238E27FC236}">
                <a16:creationId xmlns:a16="http://schemas.microsoft.com/office/drawing/2014/main" id="{7AC9E60B-7F7E-4EF6-9456-6E6569B3843E}"/>
              </a:ext>
            </a:extLst>
          </p:cNvPr>
          <p:cNvSpPr txBox="1">
            <a:spLocks/>
          </p:cNvSpPr>
          <p:nvPr/>
        </p:nvSpPr>
        <p:spPr>
          <a:xfrm>
            <a:off x="1783049" y="330929"/>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4673453A-4879-4251-8E7D-61E688431BE5}"/>
              </a:ext>
            </a:extLst>
          </p:cNvPr>
          <p:cNvSpPr txBox="1"/>
          <p:nvPr/>
        </p:nvSpPr>
        <p:spPr>
          <a:xfrm>
            <a:off x="1106423" y="4197096"/>
            <a:ext cx="7375839" cy="523220"/>
          </a:xfrm>
          <a:prstGeom prst="rect">
            <a:avLst/>
          </a:prstGeom>
          <a:noFill/>
        </p:spPr>
        <p:txBody>
          <a:bodyPr wrap="square" rtlCol="0">
            <a:spAutoFit/>
          </a:bodyPr>
          <a:lstStyle/>
          <a:p>
            <a:r>
              <a:rPr lang="en-US" dirty="0"/>
              <a:t>Young Age had been the smallest proportions of canceled and completed count. Mid Age had been the largest proportions of canceled and completed count.</a:t>
            </a:r>
          </a:p>
        </p:txBody>
      </p:sp>
      <p:graphicFrame>
        <p:nvGraphicFramePr>
          <p:cNvPr id="5" name="Chart 4">
            <a:extLst>
              <a:ext uri="{FF2B5EF4-FFF2-40B4-BE49-F238E27FC236}">
                <a16:creationId xmlns:a16="http://schemas.microsoft.com/office/drawing/2014/main" id="{98DD7309-8DE0-4C83-BAF0-0E74F9B945F5}"/>
              </a:ext>
            </a:extLst>
          </p:cNvPr>
          <p:cNvGraphicFramePr>
            <a:graphicFrameLocks/>
          </p:cNvGraphicFramePr>
          <p:nvPr>
            <p:extLst>
              <p:ext uri="{D42A27DB-BD31-4B8C-83A1-F6EECF244321}">
                <p14:modId xmlns:p14="http://schemas.microsoft.com/office/powerpoint/2010/main" val="1901155267"/>
              </p:ext>
            </p:extLst>
          </p:nvPr>
        </p:nvGraphicFramePr>
        <p:xfrm>
          <a:off x="1290637" y="925229"/>
          <a:ext cx="29051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8EBC3CD-7C3C-4002-B80E-135DF8144EC4}"/>
              </a:ext>
            </a:extLst>
          </p:cNvPr>
          <p:cNvGraphicFramePr>
            <a:graphicFrameLocks/>
          </p:cNvGraphicFramePr>
          <p:nvPr>
            <p:extLst>
              <p:ext uri="{D42A27DB-BD31-4B8C-83A1-F6EECF244321}">
                <p14:modId xmlns:p14="http://schemas.microsoft.com/office/powerpoint/2010/main" val="2485989036"/>
              </p:ext>
            </p:extLst>
          </p:nvPr>
        </p:nvGraphicFramePr>
        <p:xfrm>
          <a:off x="3910263" y="92522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63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95;p40">
            <a:extLst>
              <a:ext uri="{FF2B5EF4-FFF2-40B4-BE49-F238E27FC236}">
                <a16:creationId xmlns:a16="http://schemas.microsoft.com/office/drawing/2014/main" id="{87ED2493-6145-4638-B9FE-20506E1E4200}"/>
              </a:ext>
            </a:extLst>
          </p:cNvPr>
          <p:cNvSpPr txBox="1">
            <a:spLocks/>
          </p:cNvSpPr>
          <p:nvPr/>
        </p:nvSpPr>
        <p:spPr>
          <a:xfrm>
            <a:off x="1694274" y="62824"/>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3" name="TextBox 12">
            <a:extLst>
              <a:ext uri="{FF2B5EF4-FFF2-40B4-BE49-F238E27FC236}">
                <a16:creationId xmlns:a16="http://schemas.microsoft.com/office/drawing/2014/main" id="{292ADB1D-A520-4C96-BD92-3DC1AD2C4909}"/>
              </a:ext>
            </a:extLst>
          </p:cNvPr>
          <p:cNvSpPr txBox="1"/>
          <p:nvPr/>
        </p:nvSpPr>
        <p:spPr>
          <a:xfrm>
            <a:off x="1362456" y="4425696"/>
            <a:ext cx="5779008" cy="307777"/>
          </a:xfrm>
          <a:prstGeom prst="rect">
            <a:avLst/>
          </a:prstGeom>
          <a:noFill/>
        </p:spPr>
        <p:txBody>
          <a:bodyPr wrap="square" rtlCol="0">
            <a:spAutoFit/>
          </a:bodyPr>
          <a:lstStyle/>
          <a:p>
            <a:r>
              <a:rPr lang="en-US" dirty="0"/>
              <a:t>The average order value has been declining over the recent years.</a:t>
            </a:r>
          </a:p>
        </p:txBody>
      </p:sp>
      <p:pic>
        <p:nvPicPr>
          <p:cNvPr id="4" name="Picture 3">
            <a:extLst>
              <a:ext uri="{FF2B5EF4-FFF2-40B4-BE49-F238E27FC236}">
                <a16:creationId xmlns:a16="http://schemas.microsoft.com/office/drawing/2014/main" id="{8D49909C-DEE1-459D-A18B-B961B2483304}"/>
              </a:ext>
            </a:extLst>
          </p:cNvPr>
          <p:cNvPicPr>
            <a:picLocks noChangeAspect="1"/>
          </p:cNvPicPr>
          <p:nvPr/>
        </p:nvPicPr>
        <p:blipFill>
          <a:blip r:embed="rId2"/>
          <a:stretch>
            <a:fillRect/>
          </a:stretch>
        </p:blipFill>
        <p:spPr>
          <a:xfrm>
            <a:off x="926574" y="556200"/>
            <a:ext cx="7495531" cy="3970421"/>
          </a:xfrm>
          <a:prstGeom prst="rect">
            <a:avLst/>
          </a:prstGeom>
        </p:spPr>
      </p:pic>
    </p:spTree>
    <p:extLst>
      <p:ext uri="{BB962C8B-B14F-4D97-AF65-F5344CB8AC3E}">
        <p14:creationId xmlns:p14="http://schemas.microsoft.com/office/powerpoint/2010/main" val="54813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FDB058-31F7-4D2A-BF0D-031928530431}"/>
              </a:ext>
            </a:extLst>
          </p:cNvPr>
          <p:cNvPicPr>
            <a:picLocks noChangeAspect="1"/>
          </p:cNvPicPr>
          <p:nvPr/>
        </p:nvPicPr>
        <p:blipFill>
          <a:blip r:embed="rId2"/>
          <a:stretch>
            <a:fillRect/>
          </a:stretch>
        </p:blipFill>
        <p:spPr>
          <a:xfrm>
            <a:off x="712175" y="1547812"/>
            <a:ext cx="7828144" cy="2021011"/>
          </a:xfrm>
          <a:prstGeom prst="rect">
            <a:avLst/>
          </a:prstGeom>
        </p:spPr>
      </p:pic>
      <p:sp>
        <p:nvSpPr>
          <p:cNvPr id="11" name="Google Shape;2195;p40">
            <a:extLst>
              <a:ext uri="{FF2B5EF4-FFF2-40B4-BE49-F238E27FC236}">
                <a16:creationId xmlns:a16="http://schemas.microsoft.com/office/drawing/2014/main" id="{ECA5AC11-676E-4948-8FD5-30BBE6F1FE6E}"/>
              </a:ext>
            </a:extLst>
          </p:cNvPr>
          <p:cNvSpPr txBox="1">
            <a:spLocks/>
          </p:cNvSpPr>
          <p:nvPr/>
        </p:nvSpPr>
        <p:spPr>
          <a:xfrm>
            <a:off x="1871472" y="4907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69394AB4-0149-407C-BCBC-A29DAD9F0F2D}"/>
              </a:ext>
            </a:extLst>
          </p:cNvPr>
          <p:cNvSpPr txBox="1"/>
          <p:nvPr/>
        </p:nvSpPr>
        <p:spPr>
          <a:xfrm>
            <a:off x="1089061" y="4078840"/>
            <a:ext cx="6360311" cy="318499"/>
          </a:xfrm>
          <a:prstGeom prst="rect">
            <a:avLst/>
          </a:prstGeom>
          <a:noFill/>
        </p:spPr>
        <p:txBody>
          <a:bodyPr wrap="square" rtlCol="0">
            <a:spAutoFit/>
          </a:bodyPr>
          <a:lstStyle/>
          <a:p>
            <a:r>
              <a:rPr lang="en-US" dirty="0"/>
              <a:t>The number of registered user IDs has decreased in 2022.</a:t>
            </a:r>
          </a:p>
        </p:txBody>
      </p:sp>
      <p:pic>
        <p:nvPicPr>
          <p:cNvPr id="3" name="Picture 2">
            <a:extLst>
              <a:ext uri="{FF2B5EF4-FFF2-40B4-BE49-F238E27FC236}">
                <a16:creationId xmlns:a16="http://schemas.microsoft.com/office/drawing/2014/main" id="{2F52C047-5642-4413-A654-2183C9649443}"/>
              </a:ext>
            </a:extLst>
          </p:cNvPr>
          <p:cNvPicPr>
            <a:picLocks noChangeAspect="1"/>
          </p:cNvPicPr>
          <p:nvPr/>
        </p:nvPicPr>
        <p:blipFill>
          <a:blip r:embed="rId3"/>
          <a:stretch>
            <a:fillRect/>
          </a:stretch>
        </p:blipFill>
        <p:spPr>
          <a:xfrm>
            <a:off x="603680" y="1547812"/>
            <a:ext cx="7936639" cy="2047875"/>
          </a:xfrm>
          <a:prstGeom prst="rect">
            <a:avLst/>
          </a:prstGeom>
        </p:spPr>
      </p:pic>
    </p:spTree>
    <p:extLst>
      <p:ext uri="{BB962C8B-B14F-4D97-AF65-F5344CB8AC3E}">
        <p14:creationId xmlns:p14="http://schemas.microsoft.com/office/powerpoint/2010/main" val="369191136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192</TotalTime>
  <Words>1645</Words>
  <Application>Microsoft Office PowerPoint</Application>
  <PresentationFormat>On-screen Show (16:9)</PresentationFormat>
  <Paragraphs>846</Paragraphs>
  <Slides>25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Barlow Semi Condensed</vt:lpstr>
      <vt:lpstr>Proxima Nova Semibold</vt:lpstr>
      <vt:lpstr>Barlow Semi Condensed Medium</vt:lpstr>
      <vt:lpstr>Fjalla One</vt:lpstr>
      <vt:lpstr>Abel</vt:lpstr>
      <vt:lpstr>Bahnschrift</vt:lpstr>
      <vt:lpstr>Proxima Nova</vt:lpstr>
      <vt:lpstr>Arial</vt:lpstr>
      <vt:lpstr>Barlow Semi Condensed Light</vt:lpstr>
      <vt:lpstr>Technology Consulting by Slidesgo</vt:lpstr>
      <vt:lpstr>Slidesgo Final Pages</vt:lpstr>
      <vt:lpstr>Initial findings revou labs</vt:lpstr>
      <vt:lpstr>Company</vt:lpstr>
      <vt:lpstr>Our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CVR</vt:lpstr>
      <vt:lpstr>Current Marketing Strategy evaluation</vt:lpstr>
      <vt:lpstr>Current Marketing Strategy evaluation</vt:lpstr>
      <vt:lpstr>Current Marketing Strategy evaluation</vt:lpstr>
      <vt:lpstr>— Thomas A. Edison  </vt:lpstr>
      <vt:lpstr>PowerPoint Presentation</vt:lpstr>
      <vt:lpstr>PowerPoint Presentation</vt:lpstr>
      <vt:lpstr>python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user</dc:creator>
  <cp:lastModifiedBy>Ivan Sudibyo</cp:lastModifiedBy>
  <cp:revision>6</cp:revision>
  <dcterms:modified xsi:type="dcterms:W3CDTF">2023-02-27T18:10:50Z</dcterms:modified>
</cp:coreProperties>
</file>