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0" r:id="rId8"/>
    <p:sldId id="293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524001" y="855297"/>
            <a:ext cx="9592234" cy="54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E52587-EB16-49A0-9925-E3798F3C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/>
          <a:stretch/>
        </p:blipFill>
        <p:spPr>
          <a:xfrm>
            <a:off x="341487" y="855297"/>
            <a:ext cx="11509025" cy="52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3718" y="522898"/>
            <a:ext cx="3738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SD:C 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90513" y="5348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225</TotalTime>
  <Words>148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17</cp:revision>
  <dcterms:created xsi:type="dcterms:W3CDTF">2020-12-11T13:10:00Z</dcterms:created>
  <dcterms:modified xsi:type="dcterms:W3CDTF">2020-12-13T10:12:21Z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