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89" r:id="rId7"/>
    <p:sldId id="290" r:id="rId8"/>
    <p:sldId id="291" r:id="rId9"/>
    <p:sldId id="293" r:id="rId10"/>
    <p:sldId id="29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107" d="100"/>
          <a:sy n="107" d="100"/>
        </p:scale>
        <p:origin x="576" y="1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524001" y="855297"/>
            <a:ext cx="9592234" cy="54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5ABA0E1-40D9-4DA8-8880-56B9E904E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/>
          <a:stretch/>
        </p:blipFill>
        <p:spPr>
          <a:xfrm>
            <a:off x="379935" y="879986"/>
            <a:ext cx="11432130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4E52587-EB16-49A0-9925-E3798F3C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/>
          <a:stretch/>
        </p:blipFill>
        <p:spPr>
          <a:xfrm>
            <a:off x="341487" y="855297"/>
            <a:ext cx="11509025" cy="52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TAHAPAN 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224</TotalTime>
  <Words>145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16</cp:revision>
  <dcterms:created xsi:type="dcterms:W3CDTF">2020-12-11T13:10:00Z</dcterms:created>
  <dcterms:modified xsi:type="dcterms:W3CDTF">2020-12-13T10:10:34Z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