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8" r:id="rId6"/>
    <p:sldId id="290" r:id="rId7"/>
    <p:sldId id="293" r:id="rId8"/>
    <p:sldId id="294" r:id="rId9"/>
    <p:sldId id="295" r:id="rId10"/>
    <p:sldId id="296" r:id="rId11"/>
    <p:sldId id="297" r:id="rId12"/>
    <p:sldId id="289" r:id="rId13"/>
    <p:sldId id="291" r:id="rId14"/>
    <p:sldId id="292" r:id="rId15"/>
    <p:sldId id="298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94291" autoAdjust="0"/>
  </p:normalViewPr>
  <p:slideViewPr>
    <p:cSldViewPr snapToGrid="0" showGuides="1">
      <p:cViewPr varScale="1">
        <p:scale>
          <a:sx n="107" d="100"/>
          <a:sy n="107" d="100"/>
        </p:scale>
        <p:origin x="576" y="7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05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96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25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7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08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9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5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98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85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224074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Aplikasi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Suhu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Tubuh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 by: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9987592" y="55537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08A7249-11BE-45CB-98D1-F9657D4F2ABB}"/>
              </a:ext>
            </a:extLst>
          </p:cNvPr>
          <p:cNvSpPr txBox="1">
            <a:spLocks/>
          </p:cNvSpPr>
          <p:nvPr/>
        </p:nvSpPr>
        <p:spPr>
          <a:xfrm>
            <a:off x="1665970" y="3897257"/>
            <a:ext cx="9144000" cy="9971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Deli Citra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Wijayanti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672017290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Ivan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Sukma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Hanindria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672018048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Matthew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Adian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Hartono - 672018055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BPMN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0" name="Picture 4">
            <a:extLst>
              <a:ext uri="{FF2B5EF4-FFF2-40B4-BE49-F238E27FC236}">
                <a16:creationId xmlns:a16="http://schemas.microsoft.com/office/drawing/2014/main" id="{384454D9-473C-4C4E-B79D-D384F28492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2"/>
          <a:stretch/>
        </p:blipFill>
        <p:spPr bwMode="auto">
          <a:xfrm>
            <a:off x="973901" y="1362297"/>
            <a:ext cx="10244198" cy="461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67969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95360" y="522898"/>
            <a:ext cx="35966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TAHAPAN SDLC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PROTOTYPE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2946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178434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MEMBANGUN PROTOTYPING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168494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90728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PENGUMPULAN KEBUTUHAN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72802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2D7662-B309-4C45-AE30-D465FEF99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1" y="274374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EVALUASI PROTOTYPING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C3B387-428B-4A95-93D6-1B300DDDE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264181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59F8BDE-E88A-4F34-B4FA-EEB963BC6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370061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MENGUJI SISTEM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EABE21B-95E5-4172-8068-5B50C9D2D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360121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5AA0A26-E257-497E-9D62-55B9E1ADE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475688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EVALUASI SISTEM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2AF93C2-F293-49E0-943F-610D59DA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4640412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13BCCFF-3A7E-4ABD-B01F-21222E4F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57428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MENGGUNAKAN SISTEM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E1DF0AF-A8DD-491C-A6F3-F32CB9B10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564340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3867214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Kelebihan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D1827FD9-E5FD-4BB9-AA69-5483754B6B63}"/>
              </a:ext>
            </a:extLst>
          </p:cNvPr>
          <p:cNvSpPr/>
          <p:nvPr/>
        </p:nvSpPr>
        <p:spPr>
          <a:xfrm>
            <a:off x="731519" y="1003073"/>
            <a:ext cx="1041010" cy="5908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0FC32F-865E-4B23-8A57-B4E38C13F8FB}"/>
              </a:ext>
            </a:extLst>
          </p:cNvPr>
          <p:cNvSpPr/>
          <p:nvPr/>
        </p:nvSpPr>
        <p:spPr>
          <a:xfrm>
            <a:off x="2208627" y="998804"/>
            <a:ext cx="6597747" cy="15896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Meningkatkan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produktivitas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kerja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bagi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tim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manajemen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kampus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terutama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dari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segi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kontrol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pengawasan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kinerja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kampus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karena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dapat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dilakukan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dimanapun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kapanpun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apalagi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bila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menggunakan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aplikasi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berbasis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web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tanpa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harus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melakukan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instalasi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program di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komputer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terlebih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dahulu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.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1DCF50F-084C-47AD-A5FC-825BC63F2F0D}"/>
              </a:ext>
            </a:extLst>
          </p:cNvPr>
          <p:cNvSpPr/>
          <p:nvPr/>
        </p:nvSpPr>
        <p:spPr>
          <a:xfrm>
            <a:off x="731519" y="2838157"/>
            <a:ext cx="1041010" cy="5908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F84257-E74C-42F8-87B9-22165FAF1242}"/>
              </a:ext>
            </a:extLst>
          </p:cNvPr>
          <p:cNvSpPr/>
          <p:nvPr/>
        </p:nvSpPr>
        <p:spPr>
          <a:xfrm>
            <a:off x="2208626" y="2838157"/>
            <a:ext cx="6597747" cy="11208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Mudah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dijalankan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pada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sistem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operasi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apapun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seperti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Linux, Windows,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dsb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.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asalkan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kita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memiliki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aplikasi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browser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akses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internet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stabil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.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349C8F3-30F9-4718-AF98-83190DBE0DFA}"/>
              </a:ext>
            </a:extLst>
          </p:cNvPr>
          <p:cNvSpPr/>
          <p:nvPr/>
        </p:nvSpPr>
        <p:spPr>
          <a:xfrm>
            <a:off x="731519" y="4214446"/>
            <a:ext cx="1041010" cy="5908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5AEC94-3526-4AC8-B6F5-AEB2E16D2BFB}"/>
              </a:ext>
            </a:extLst>
          </p:cNvPr>
          <p:cNvSpPr/>
          <p:nvPr/>
        </p:nvSpPr>
        <p:spPr>
          <a:xfrm>
            <a:off x="2208626" y="4244867"/>
            <a:ext cx="6597747" cy="11208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sederhana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mudah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digunakan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siapapun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tanpa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perlu</a:t>
            </a:r>
            <a:r>
              <a:rPr lang="en-US" dirty="0">
                <a:solidFill>
                  <a:schemeClr val="bg1"/>
                </a:solidFill>
              </a:rPr>
              <a:t> training </a:t>
            </a:r>
            <a:r>
              <a:rPr lang="en-US" dirty="0" err="1">
                <a:solidFill>
                  <a:schemeClr val="bg1"/>
                </a:solidFill>
              </a:rPr>
              <a:t>khusus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ringan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membutuhkan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memori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besar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aplikasinya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71926A07-C16F-4679-BA41-33076AE3F0E7}"/>
              </a:ext>
            </a:extLst>
          </p:cNvPr>
          <p:cNvSpPr/>
          <p:nvPr/>
        </p:nvSpPr>
        <p:spPr>
          <a:xfrm>
            <a:off x="731519" y="5410681"/>
            <a:ext cx="1041010" cy="5908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CAAD89-E5F6-4D90-8E3B-E8F42E368707}"/>
              </a:ext>
            </a:extLst>
          </p:cNvPr>
          <p:cNvSpPr/>
          <p:nvPr/>
        </p:nvSpPr>
        <p:spPr>
          <a:xfrm>
            <a:off x="2208625" y="5575846"/>
            <a:ext cx="6597747" cy="590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APLIKASI PROGRAM INI GRATIS</a:t>
            </a:r>
            <a:endParaRPr lang="en-ID" b="1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2912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28" grpId="0" animBg="1"/>
      <p:bldP spid="29" grpId="0" animBg="1"/>
      <p:bldP spid="30" grpId="0" animBg="1"/>
      <p:bldP spid="42" grpId="0" animBg="1"/>
      <p:bldP spid="44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LATAR BELAKANG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DEE0A6-D26C-493A-85D6-D676006B237F}"/>
              </a:ext>
            </a:extLst>
          </p:cNvPr>
          <p:cNvGrpSpPr/>
          <p:nvPr/>
        </p:nvGrpSpPr>
        <p:grpSpPr>
          <a:xfrm>
            <a:off x="769354" y="1423897"/>
            <a:ext cx="10653292" cy="5649256"/>
            <a:chOff x="913153" y="1516570"/>
            <a:chExt cx="8174576" cy="4180825"/>
          </a:xfrm>
        </p:grpSpPr>
        <p:grpSp>
          <p:nvGrpSpPr>
            <p:cNvPr id="31" name="Group 30" descr="Icons of bar chart and line graph.">
              <a:extLst>
                <a:ext uri="{FF2B5EF4-FFF2-40B4-BE49-F238E27FC236}">
                  <a16:creationId xmlns:a16="http://schemas.microsoft.com/office/drawing/2014/main" id="{044C3643-8A0E-47C1-BEB8-C73203B5E58D}"/>
                </a:ext>
              </a:extLst>
            </p:cNvPr>
            <p:cNvGrpSpPr/>
            <p:nvPr/>
          </p:nvGrpSpPr>
          <p:grpSpPr>
            <a:xfrm>
              <a:off x="4715661" y="1810536"/>
              <a:ext cx="347679" cy="347679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32" name="Freeform 372">
                <a:extLst>
                  <a:ext uri="{FF2B5EF4-FFF2-40B4-BE49-F238E27FC236}">
                    <a16:creationId xmlns:a16="http://schemas.microsoft.com/office/drawing/2014/main" id="{56E8F5A5-5318-470B-8F42-337C26408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73">
                <a:extLst>
                  <a:ext uri="{FF2B5EF4-FFF2-40B4-BE49-F238E27FC236}">
                    <a16:creationId xmlns:a16="http://schemas.microsoft.com/office/drawing/2014/main" id="{6AA1356D-8F1B-4281-BEC5-5B4EBF746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4" name="Freeform 1676" descr="Icon of check box. ">
              <a:extLst>
                <a:ext uri="{FF2B5EF4-FFF2-40B4-BE49-F238E27FC236}">
                  <a16:creationId xmlns:a16="http://schemas.microsoft.com/office/drawing/2014/main" id="{6FB02354-C73F-4DCF-8004-E9CCA66963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9621" y="1811496"/>
              <a:ext cx="345758" cy="345758"/>
            </a:xfrm>
            <a:custGeom>
              <a:avLst/>
              <a:gdLst>
                <a:gd name="T0" fmla="*/ 374 w 719"/>
                <a:gd name="T1" fmla="*/ 267 h 719"/>
                <a:gd name="T2" fmla="*/ 366 w 719"/>
                <a:gd name="T3" fmla="*/ 263 h 719"/>
                <a:gd name="T4" fmla="*/ 362 w 719"/>
                <a:gd name="T5" fmla="*/ 254 h 719"/>
                <a:gd name="T6" fmla="*/ 366 w 719"/>
                <a:gd name="T7" fmla="*/ 247 h 719"/>
                <a:gd name="T8" fmla="*/ 374 w 719"/>
                <a:gd name="T9" fmla="*/ 243 h 719"/>
                <a:gd name="T10" fmla="*/ 621 w 719"/>
                <a:gd name="T11" fmla="*/ 244 h 719"/>
                <a:gd name="T12" fmla="*/ 627 w 719"/>
                <a:gd name="T13" fmla="*/ 250 h 719"/>
                <a:gd name="T14" fmla="*/ 627 w 719"/>
                <a:gd name="T15" fmla="*/ 260 h 719"/>
                <a:gd name="T16" fmla="*/ 621 w 719"/>
                <a:gd name="T17" fmla="*/ 265 h 719"/>
                <a:gd name="T18" fmla="*/ 616 w 719"/>
                <a:gd name="T19" fmla="*/ 528 h 719"/>
                <a:gd name="T20" fmla="*/ 370 w 719"/>
                <a:gd name="T21" fmla="*/ 527 h 719"/>
                <a:gd name="T22" fmla="*/ 363 w 719"/>
                <a:gd name="T23" fmla="*/ 521 h 719"/>
                <a:gd name="T24" fmla="*/ 363 w 719"/>
                <a:gd name="T25" fmla="*/ 512 h 719"/>
                <a:gd name="T26" fmla="*/ 370 w 719"/>
                <a:gd name="T27" fmla="*/ 505 h 719"/>
                <a:gd name="T28" fmla="*/ 616 w 719"/>
                <a:gd name="T29" fmla="*/ 504 h 719"/>
                <a:gd name="T30" fmla="*/ 625 w 719"/>
                <a:gd name="T31" fmla="*/ 507 h 719"/>
                <a:gd name="T32" fmla="*/ 628 w 719"/>
                <a:gd name="T33" fmla="*/ 516 h 719"/>
                <a:gd name="T34" fmla="*/ 625 w 719"/>
                <a:gd name="T35" fmla="*/ 525 h 719"/>
                <a:gd name="T36" fmla="*/ 616 w 719"/>
                <a:gd name="T37" fmla="*/ 528 h 719"/>
                <a:gd name="T38" fmla="*/ 171 w 719"/>
                <a:gd name="T39" fmla="*/ 279 h 719"/>
                <a:gd name="T40" fmla="*/ 164 w 719"/>
                <a:gd name="T41" fmla="*/ 282 h 719"/>
                <a:gd name="T42" fmla="*/ 155 w 719"/>
                <a:gd name="T43" fmla="*/ 279 h 719"/>
                <a:gd name="T44" fmla="*/ 92 w 719"/>
                <a:gd name="T45" fmla="*/ 214 h 719"/>
                <a:gd name="T46" fmla="*/ 92 w 719"/>
                <a:gd name="T47" fmla="*/ 205 h 719"/>
                <a:gd name="T48" fmla="*/ 98 w 719"/>
                <a:gd name="T49" fmla="*/ 198 h 719"/>
                <a:gd name="T50" fmla="*/ 107 w 719"/>
                <a:gd name="T51" fmla="*/ 198 h 719"/>
                <a:gd name="T52" fmla="*/ 164 w 719"/>
                <a:gd name="T53" fmla="*/ 253 h 719"/>
                <a:gd name="T54" fmla="*/ 309 w 719"/>
                <a:gd name="T55" fmla="*/ 109 h 719"/>
                <a:gd name="T56" fmla="*/ 318 w 719"/>
                <a:gd name="T57" fmla="*/ 109 h 719"/>
                <a:gd name="T58" fmla="*/ 325 w 719"/>
                <a:gd name="T59" fmla="*/ 114 h 719"/>
                <a:gd name="T60" fmla="*/ 325 w 719"/>
                <a:gd name="T61" fmla="*/ 124 h 719"/>
                <a:gd name="T62" fmla="*/ 323 w 719"/>
                <a:gd name="T63" fmla="*/ 414 h 719"/>
                <a:gd name="T64" fmla="*/ 168 w 719"/>
                <a:gd name="T65" fmla="*/ 568 h 719"/>
                <a:gd name="T66" fmla="*/ 158 w 719"/>
                <a:gd name="T67" fmla="*/ 568 h 719"/>
                <a:gd name="T68" fmla="*/ 94 w 719"/>
                <a:gd name="T69" fmla="*/ 505 h 719"/>
                <a:gd name="T70" fmla="*/ 91 w 719"/>
                <a:gd name="T71" fmla="*/ 497 h 719"/>
                <a:gd name="T72" fmla="*/ 94 w 719"/>
                <a:gd name="T73" fmla="*/ 488 h 719"/>
                <a:gd name="T74" fmla="*/ 103 w 719"/>
                <a:gd name="T75" fmla="*/ 485 h 719"/>
                <a:gd name="T76" fmla="*/ 111 w 719"/>
                <a:gd name="T77" fmla="*/ 488 h 719"/>
                <a:gd name="T78" fmla="*/ 306 w 719"/>
                <a:gd name="T79" fmla="*/ 397 h 719"/>
                <a:gd name="T80" fmla="*/ 314 w 719"/>
                <a:gd name="T81" fmla="*/ 394 h 719"/>
                <a:gd name="T82" fmla="*/ 323 w 719"/>
                <a:gd name="T83" fmla="*/ 398 h 719"/>
                <a:gd name="T84" fmla="*/ 326 w 719"/>
                <a:gd name="T85" fmla="*/ 406 h 719"/>
                <a:gd name="T86" fmla="*/ 323 w 719"/>
                <a:gd name="T87" fmla="*/ 414 h 719"/>
                <a:gd name="T88" fmla="*/ 12 w 719"/>
                <a:gd name="T89" fmla="*/ 0 h 719"/>
                <a:gd name="T90" fmla="*/ 3 w 719"/>
                <a:gd name="T91" fmla="*/ 5 h 719"/>
                <a:gd name="T92" fmla="*/ 0 w 719"/>
                <a:gd name="T93" fmla="*/ 13 h 719"/>
                <a:gd name="T94" fmla="*/ 1 w 719"/>
                <a:gd name="T95" fmla="*/ 713 h 719"/>
                <a:gd name="T96" fmla="*/ 8 w 719"/>
                <a:gd name="T97" fmla="*/ 719 h 719"/>
                <a:gd name="T98" fmla="*/ 707 w 719"/>
                <a:gd name="T99" fmla="*/ 719 h 719"/>
                <a:gd name="T100" fmla="*/ 716 w 719"/>
                <a:gd name="T101" fmla="*/ 716 h 719"/>
                <a:gd name="T102" fmla="*/ 719 w 719"/>
                <a:gd name="T103" fmla="*/ 707 h 719"/>
                <a:gd name="T104" fmla="*/ 718 w 719"/>
                <a:gd name="T105" fmla="*/ 8 h 719"/>
                <a:gd name="T106" fmla="*/ 711 w 719"/>
                <a:gd name="T107" fmla="*/ 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9" h="719">
                  <a:moveTo>
                    <a:pt x="616" y="267"/>
                  </a:moveTo>
                  <a:lnTo>
                    <a:pt x="374" y="267"/>
                  </a:lnTo>
                  <a:lnTo>
                    <a:pt x="370" y="265"/>
                  </a:lnTo>
                  <a:lnTo>
                    <a:pt x="366" y="263"/>
                  </a:lnTo>
                  <a:lnTo>
                    <a:pt x="363" y="260"/>
                  </a:lnTo>
                  <a:lnTo>
                    <a:pt x="362" y="254"/>
                  </a:lnTo>
                  <a:lnTo>
                    <a:pt x="363" y="250"/>
                  </a:lnTo>
                  <a:lnTo>
                    <a:pt x="366" y="247"/>
                  </a:lnTo>
                  <a:lnTo>
                    <a:pt x="370" y="244"/>
                  </a:lnTo>
                  <a:lnTo>
                    <a:pt x="374" y="243"/>
                  </a:lnTo>
                  <a:lnTo>
                    <a:pt x="616" y="243"/>
                  </a:lnTo>
                  <a:lnTo>
                    <a:pt x="621" y="244"/>
                  </a:lnTo>
                  <a:lnTo>
                    <a:pt x="625" y="247"/>
                  </a:lnTo>
                  <a:lnTo>
                    <a:pt x="627" y="250"/>
                  </a:lnTo>
                  <a:lnTo>
                    <a:pt x="628" y="254"/>
                  </a:lnTo>
                  <a:lnTo>
                    <a:pt x="627" y="260"/>
                  </a:lnTo>
                  <a:lnTo>
                    <a:pt x="625" y="263"/>
                  </a:lnTo>
                  <a:lnTo>
                    <a:pt x="621" y="265"/>
                  </a:lnTo>
                  <a:lnTo>
                    <a:pt x="616" y="267"/>
                  </a:lnTo>
                  <a:close/>
                  <a:moveTo>
                    <a:pt x="616" y="528"/>
                  </a:moveTo>
                  <a:lnTo>
                    <a:pt x="374" y="528"/>
                  </a:lnTo>
                  <a:lnTo>
                    <a:pt x="370" y="527"/>
                  </a:lnTo>
                  <a:lnTo>
                    <a:pt x="366" y="525"/>
                  </a:lnTo>
                  <a:lnTo>
                    <a:pt x="363" y="521"/>
                  </a:lnTo>
                  <a:lnTo>
                    <a:pt x="362" y="516"/>
                  </a:lnTo>
                  <a:lnTo>
                    <a:pt x="363" y="512"/>
                  </a:lnTo>
                  <a:lnTo>
                    <a:pt x="366" y="507"/>
                  </a:lnTo>
                  <a:lnTo>
                    <a:pt x="370" y="505"/>
                  </a:lnTo>
                  <a:lnTo>
                    <a:pt x="374" y="504"/>
                  </a:lnTo>
                  <a:lnTo>
                    <a:pt x="616" y="504"/>
                  </a:lnTo>
                  <a:lnTo>
                    <a:pt x="621" y="505"/>
                  </a:lnTo>
                  <a:lnTo>
                    <a:pt x="625" y="507"/>
                  </a:lnTo>
                  <a:lnTo>
                    <a:pt x="627" y="512"/>
                  </a:lnTo>
                  <a:lnTo>
                    <a:pt x="628" y="516"/>
                  </a:lnTo>
                  <a:lnTo>
                    <a:pt x="627" y="521"/>
                  </a:lnTo>
                  <a:lnTo>
                    <a:pt x="625" y="525"/>
                  </a:lnTo>
                  <a:lnTo>
                    <a:pt x="621" y="527"/>
                  </a:lnTo>
                  <a:lnTo>
                    <a:pt x="616" y="528"/>
                  </a:lnTo>
                  <a:close/>
                  <a:moveTo>
                    <a:pt x="323" y="127"/>
                  </a:moveTo>
                  <a:lnTo>
                    <a:pt x="171" y="279"/>
                  </a:lnTo>
                  <a:lnTo>
                    <a:pt x="168" y="282"/>
                  </a:lnTo>
                  <a:lnTo>
                    <a:pt x="164" y="282"/>
                  </a:lnTo>
                  <a:lnTo>
                    <a:pt x="158" y="282"/>
                  </a:lnTo>
                  <a:lnTo>
                    <a:pt x="155" y="279"/>
                  </a:lnTo>
                  <a:lnTo>
                    <a:pt x="94" y="218"/>
                  </a:lnTo>
                  <a:lnTo>
                    <a:pt x="92" y="214"/>
                  </a:lnTo>
                  <a:lnTo>
                    <a:pt x="91" y="209"/>
                  </a:lnTo>
                  <a:lnTo>
                    <a:pt x="92" y="205"/>
                  </a:lnTo>
                  <a:lnTo>
                    <a:pt x="94" y="201"/>
                  </a:lnTo>
                  <a:lnTo>
                    <a:pt x="98" y="198"/>
                  </a:lnTo>
                  <a:lnTo>
                    <a:pt x="103" y="197"/>
                  </a:lnTo>
                  <a:lnTo>
                    <a:pt x="107" y="198"/>
                  </a:lnTo>
                  <a:lnTo>
                    <a:pt x="111" y="201"/>
                  </a:lnTo>
                  <a:lnTo>
                    <a:pt x="164" y="253"/>
                  </a:lnTo>
                  <a:lnTo>
                    <a:pt x="306" y="111"/>
                  </a:lnTo>
                  <a:lnTo>
                    <a:pt x="309" y="109"/>
                  </a:lnTo>
                  <a:lnTo>
                    <a:pt x="314" y="108"/>
                  </a:lnTo>
                  <a:lnTo>
                    <a:pt x="318" y="109"/>
                  </a:lnTo>
                  <a:lnTo>
                    <a:pt x="323" y="111"/>
                  </a:lnTo>
                  <a:lnTo>
                    <a:pt x="325" y="114"/>
                  </a:lnTo>
                  <a:lnTo>
                    <a:pt x="326" y="119"/>
                  </a:lnTo>
                  <a:lnTo>
                    <a:pt x="325" y="124"/>
                  </a:lnTo>
                  <a:lnTo>
                    <a:pt x="323" y="127"/>
                  </a:lnTo>
                  <a:close/>
                  <a:moveTo>
                    <a:pt x="323" y="414"/>
                  </a:moveTo>
                  <a:lnTo>
                    <a:pt x="171" y="565"/>
                  </a:lnTo>
                  <a:lnTo>
                    <a:pt x="168" y="568"/>
                  </a:lnTo>
                  <a:lnTo>
                    <a:pt x="164" y="569"/>
                  </a:lnTo>
                  <a:lnTo>
                    <a:pt x="158" y="568"/>
                  </a:lnTo>
                  <a:lnTo>
                    <a:pt x="155" y="565"/>
                  </a:lnTo>
                  <a:lnTo>
                    <a:pt x="94" y="505"/>
                  </a:lnTo>
                  <a:lnTo>
                    <a:pt x="92" y="502"/>
                  </a:lnTo>
                  <a:lnTo>
                    <a:pt x="91" y="497"/>
                  </a:lnTo>
                  <a:lnTo>
                    <a:pt x="92" y="493"/>
                  </a:lnTo>
                  <a:lnTo>
                    <a:pt x="94" y="488"/>
                  </a:lnTo>
                  <a:lnTo>
                    <a:pt x="98" y="486"/>
                  </a:lnTo>
                  <a:lnTo>
                    <a:pt x="103" y="485"/>
                  </a:lnTo>
                  <a:lnTo>
                    <a:pt x="107" y="486"/>
                  </a:lnTo>
                  <a:lnTo>
                    <a:pt x="111" y="488"/>
                  </a:lnTo>
                  <a:lnTo>
                    <a:pt x="164" y="540"/>
                  </a:lnTo>
                  <a:lnTo>
                    <a:pt x="306" y="397"/>
                  </a:lnTo>
                  <a:lnTo>
                    <a:pt x="309" y="395"/>
                  </a:lnTo>
                  <a:lnTo>
                    <a:pt x="314" y="394"/>
                  </a:lnTo>
                  <a:lnTo>
                    <a:pt x="318" y="395"/>
                  </a:lnTo>
                  <a:lnTo>
                    <a:pt x="323" y="398"/>
                  </a:lnTo>
                  <a:lnTo>
                    <a:pt x="325" y="401"/>
                  </a:lnTo>
                  <a:lnTo>
                    <a:pt x="326" y="406"/>
                  </a:lnTo>
                  <a:lnTo>
                    <a:pt x="325" y="410"/>
                  </a:lnTo>
                  <a:lnTo>
                    <a:pt x="323" y="414"/>
                  </a:lnTo>
                  <a:close/>
                  <a:moveTo>
                    <a:pt x="70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707"/>
                  </a:lnTo>
                  <a:lnTo>
                    <a:pt x="1" y="713"/>
                  </a:lnTo>
                  <a:lnTo>
                    <a:pt x="3" y="716"/>
                  </a:lnTo>
                  <a:lnTo>
                    <a:pt x="8" y="719"/>
                  </a:lnTo>
                  <a:lnTo>
                    <a:pt x="12" y="719"/>
                  </a:lnTo>
                  <a:lnTo>
                    <a:pt x="707" y="719"/>
                  </a:lnTo>
                  <a:lnTo>
                    <a:pt x="711" y="719"/>
                  </a:lnTo>
                  <a:lnTo>
                    <a:pt x="716" y="716"/>
                  </a:lnTo>
                  <a:lnTo>
                    <a:pt x="718" y="713"/>
                  </a:lnTo>
                  <a:lnTo>
                    <a:pt x="719" y="707"/>
                  </a:lnTo>
                  <a:lnTo>
                    <a:pt x="719" y="13"/>
                  </a:lnTo>
                  <a:lnTo>
                    <a:pt x="718" y="8"/>
                  </a:lnTo>
                  <a:lnTo>
                    <a:pt x="716" y="5"/>
                  </a:lnTo>
                  <a:lnTo>
                    <a:pt x="711" y="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665" descr="Icon of graph. ">
              <a:extLst>
                <a:ext uri="{FF2B5EF4-FFF2-40B4-BE49-F238E27FC236}">
                  <a16:creationId xmlns:a16="http://schemas.microsoft.com/office/drawing/2014/main" id="{557E39B2-E017-4E5C-B53E-DDE3B9D4C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7961" y="3531386"/>
              <a:ext cx="347679" cy="347679"/>
            </a:xfrm>
            <a:custGeom>
              <a:avLst/>
              <a:gdLst>
                <a:gd name="T0" fmla="*/ 761 w 904"/>
                <a:gd name="T1" fmla="*/ 213 h 903"/>
                <a:gd name="T2" fmla="*/ 754 w 904"/>
                <a:gd name="T3" fmla="*/ 225 h 903"/>
                <a:gd name="T4" fmla="*/ 576 w 904"/>
                <a:gd name="T5" fmla="*/ 277 h 903"/>
                <a:gd name="T6" fmla="*/ 498 w 904"/>
                <a:gd name="T7" fmla="*/ 298 h 903"/>
                <a:gd name="T8" fmla="*/ 431 w 904"/>
                <a:gd name="T9" fmla="*/ 329 h 903"/>
                <a:gd name="T10" fmla="*/ 578 w 904"/>
                <a:gd name="T11" fmla="*/ 170 h 903"/>
                <a:gd name="T12" fmla="*/ 618 w 904"/>
                <a:gd name="T13" fmla="*/ 180 h 903"/>
                <a:gd name="T14" fmla="*/ 661 w 904"/>
                <a:gd name="T15" fmla="*/ 169 h 903"/>
                <a:gd name="T16" fmla="*/ 693 w 904"/>
                <a:gd name="T17" fmla="*/ 141 h 903"/>
                <a:gd name="T18" fmla="*/ 707 w 904"/>
                <a:gd name="T19" fmla="*/ 99 h 903"/>
                <a:gd name="T20" fmla="*/ 701 w 904"/>
                <a:gd name="T21" fmla="*/ 55 h 903"/>
                <a:gd name="T22" fmla="*/ 676 w 904"/>
                <a:gd name="T23" fmla="*/ 20 h 903"/>
                <a:gd name="T24" fmla="*/ 636 w 904"/>
                <a:gd name="T25" fmla="*/ 2 h 903"/>
                <a:gd name="T26" fmla="*/ 591 w 904"/>
                <a:gd name="T27" fmla="*/ 4 h 903"/>
                <a:gd name="T28" fmla="*/ 554 w 904"/>
                <a:gd name="T29" fmla="*/ 25 h 903"/>
                <a:gd name="T30" fmla="*/ 531 w 904"/>
                <a:gd name="T31" fmla="*/ 63 h 903"/>
                <a:gd name="T32" fmla="*/ 532 w 904"/>
                <a:gd name="T33" fmla="*/ 118 h 903"/>
                <a:gd name="T34" fmla="*/ 369 w 904"/>
                <a:gd name="T35" fmla="*/ 289 h 903"/>
                <a:gd name="T36" fmla="*/ 325 w 904"/>
                <a:gd name="T37" fmla="*/ 289 h 903"/>
                <a:gd name="T38" fmla="*/ 294 w 904"/>
                <a:gd name="T39" fmla="*/ 308 h 903"/>
                <a:gd name="T40" fmla="*/ 275 w 904"/>
                <a:gd name="T41" fmla="*/ 338 h 903"/>
                <a:gd name="T42" fmla="*/ 275 w 904"/>
                <a:gd name="T43" fmla="*/ 383 h 903"/>
                <a:gd name="T44" fmla="*/ 113 w 904"/>
                <a:gd name="T45" fmla="*/ 545 h 903"/>
                <a:gd name="T46" fmla="*/ 64 w 904"/>
                <a:gd name="T47" fmla="*/ 546 h 903"/>
                <a:gd name="T48" fmla="*/ 26 w 904"/>
                <a:gd name="T49" fmla="*/ 568 h 903"/>
                <a:gd name="T50" fmla="*/ 5 w 904"/>
                <a:gd name="T51" fmla="*/ 605 h 903"/>
                <a:gd name="T52" fmla="*/ 3 w 904"/>
                <a:gd name="T53" fmla="*/ 650 h 903"/>
                <a:gd name="T54" fmla="*/ 21 w 904"/>
                <a:gd name="T55" fmla="*/ 690 h 903"/>
                <a:gd name="T56" fmla="*/ 56 w 904"/>
                <a:gd name="T57" fmla="*/ 716 h 903"/>
                <a:gd name="T58" fmla="*/ 100 w 904"/>
                <a:gd name="T59" fmla="*/ 722 h 903"/>
                <a:gd name="T60" fmla="*/ 142 w 904"/>
                <a:gd name="T61" fmla="*/ 706 h 903"/>
                <a:gd name="T62" fmla="*/ 170 w 904"/>
                <a:gd name="T63" fmla="*/ 675 h 903"/>
                <a:gd name="T64" fmla="*/ 181 w 904"/>
                <a:gd name="T65" fmla="*/ 632 h 903"/>
                <a:gd name="T66" fmla="*/ 171 w 904"/>
                <a:gd name="T67" fmla="*/ 591 h 903"/>
                <a:gd name="T68" fmla="*/ 316 w 904"/>
                <a:gd name="T69" fmla="*/ 430 h 903"/>
                <a:gd name="T70" fmla="*/ 286 w 904"/>
                <a:gd name="T71" fmla="*/ 538 h 903"/>
                <a:gd name="T72" fmla="*/ 271 w 904"/>
                <a:gd name="T73" fmla="*/ 753 h 903"/>
                <a:gd name="T74" fmla="*/ 216 w 904"/>
                <a:gd name="T75" fmla="*/ 757 h 903"/>
                <a:gd name="T76" fmla="*/ 212 w 904"/>
                <a:gd name="T77" fmla="*/ 888 h 903"/>
                <a:gd name="T78" fmla="*/ 218 w 904"/>
                <a:gd name="T79" fmla="*/ 901 h 903"/>
                <a:gd name="T80" fmla="*/ 349 w 904"/>
                <a:gd name="T81" fmla="*/ 903 h 903"/>
                <a:gd name="T82" fmla="*/ 361 w 904"/>
                <a:gd name="T83" fmla="*/ 894 h 903"/>
                <a:gd name="T84" fmla="*/ 361 w 904"/>
                <a:gd name="T85" fmla="*/ 762 h 903"/>
                <a:gd name="T86" fmla="*/ 349 w 904"/>
                <a:gd name="T87" fmla="*/ 753 h 903"/>
                <a:gd name="T88" fmla="*/ 305 w 904"/>
                <a:gd name="T89" fmla="*/ 597 h 903"/>
                <a:gd name="T90" fmla="*/ 343 w 904"/>
                <a:gd name="T91" fmla="*/ 469 h 903"/>
                <a:gd name="T92" fmla="*/ 383 w 904"/>
                <a:gd name="T93" fmla="*/ 426 h 903"/>
                <a:gd name="T94" fmla="*/ 418 w 904"/>
                <a:gd name="T95" fmla="*/ 383 h 903"/>
                <a:gd name="T96" fmla="*/ 471 w 904"/>
                <a:gd name="T97" fmla="*/ 342 h 903"/>
                <a:gd name="T98" fmla="*/ 544 w 904"/>
                <a:gd name="T99" fmla="*/ 315 h 903"/>
                <a:gd name="T100" fmla="*/ 627 w 904"/>
                <a:gd name="T101" fmla="*/ 302 h 903"/>
                <a:gd name="T102" fmla="*/ 754 w 904"/>
                <a:gd name="T103" fmla="*/ 348 h 903"/>
                <a:gd name="T104" fmla="*/ 763 w 904"/>
                <a:gd name="T105" fmla="*/ 360 h 903"/>
                <a:gd name="T106" fmla="*/ 895 w 904"/>
                <a:gd name="T107" fmla="*/ 360 h 903"/>
                <a:gd name="T108" fmla="*/ 904 w 904"/>
                <a:gd name="T109" fmla="*/ 348 h 903"/>
                <a:gd name="T110" fmla="*/ 902 w 904"/>
                <a:gd name="T111" fmla="*/ 217 h 903"/>
                <a:gd name="T112" fmla="*/ 889 w 904"/>
                <a:gd name="T113" fmla="*/ 21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4" h="903">
                  <a:moveTo>
                    <a:pt x="889" y="211"/>
                  </a:moveTo>
                  <a:lnTo>
                    <a:pt x="768" y="211"/>
                  </a:lnTo>
                  <a:lnTo>
                    <a:pt x="765" y="211"/>
                  </a:lnTo>
                  <a:lnTo>
                    <a:pt x="763" y="212"/>
                  </a:lnTo>
                  <a:lnTo>
                    <a:pt x="761" y="213"/>
                  </a:lnTo>
                  <a:lnTo>
                    <a:pt x="758" y="215"/>
                  </a:lnTo>
                  <a:lnTo>
                    <a:pt x="756" y="217"/>
                  </a:lnTo>
                  <a:lnTo>
                    <a:pt x="755" y="220"/>
                  </a:lnTo>
                  <a:lnTo>
                    <a:pt x="754" y="222"/>
                  </a:lnTo>
                  <a:lnTo>
                    <a:pt x="754" y="225"/>
                  </a:lnTo>
                  <a:lnTo>
                    <a:pt x="754" y="271"/>
                  </a:lnTo>
                  <a:lnTo>
                    <a:pt x="663" y="271"/>
                  </a:lnTo>
                  <a:lnTo>
                    <a:pt x="627" y="272"/>
                  </a:lnTo>
                  <a:lnTo>
                    <a:pt x="593" y="275"/>
                  </a:lnTo>
                  <a:lnTo>
                    <a:pt x="576" y="277"/>
                  </a:lnTo>
                  <a:lnTo>
                    <a:pt x="561" y="281"/>
                  </a:lnTo>
                  <a:lnTo>
                    <a:pt x="545" y="284"/>
                  </a:lnTo>
                  <a:lnTo>
                    <a:pt x="529" y="287"/>
                  </a:lnTo>
                  <a:lnTo>
                    <a:pt x="513" y="292"/>
                  </a:lnTo>
                  <a:lnTo>
                    <a:pt x="498" y="298"/>
                  </a:lnTo>
                  <a:lnTo>
                    <a:pt x="484" y="302"/>
                  </a:lnTo>
                  <a:lnTo>
                    <a:pt x="470" y="309"/>
                  </a:lnTo>
                  <a:lnTo>
                    <a:pt x="457" y="315"/>
                  </a:lnTo>
                  <a:lnTo>
                    <a:pt x="443" y="323"/>
                  </a:lnTo>
                  <a:lnTo>
                    <a:pt x="431" y="329"/>
                  </a:lnTo>
                  <a:lnTo>
                    <a:pt x="418" y="337"/>
                  </a:lnTo>
                  <a:lnTo>
                    <a:pt x="415" y="328"/>
                  </a:lnTo>
                  <a:lnTo>
                    <a:pt x="409" y="319"/>
                  </a:lnTo>
                  <a:lnTo>
                    <a:pt x="565" y="163"/>
                  </a:lnTo>
                  <a:lnTo>
                    <a:pt x="578" y="170"/>
                  </a:lnTo>
                  <a:lnTo>
                    <a:pt x="590" y="176"/>
                  </a:lnTo>
                  <a:lnTo>
                    <a:pt x="597" y="178"/>
                  </a:lnTo>
                  <a:lnTo>
                    <a:pt x="604" y="179"/>
                  </a:lnTo>
                  <a:lnTo>
                    <a:pt x="610" y="180"/>
                  </a:lnTo>
                  <a:lnTo>
                    <a:pt x="618" y="180"/>
                  </a:lnTo>
                  <a:lnTo>
                    <a:pt x="627" y="180"/>
                  </a:lnTo>
                  <a:lnTo>
                    <a:pt x="636" y="178"/>
                  </a:lnTo>
                  <a:lnTo>
                    <a:pt x="644" y="176"/>
                  </a:lnTo>
                  <a:lnTo>
                    <a:pt x="653" y="173"/>
                  </a:lnTo>
                  <a:lnTo>
                    <a:pt x="661" y="169"/>
                  </a:lnTo>
                  <a:lnTo>
                    <a:pt x="668" y="164"/>
                  </a:lnTo>
                  <a:lnTo>
                    <a:pt x="676" y="160"/>
                  </a:lnTo>
                  <a:lnTo>
                    <a:pt x="681" y="154"/>
                  </a:lnTo>
                  <a:lnTo>
                    <a:pt x="687" y="147"/>
                  </a:lnTo>
                  <a:lnTo>
                    <a:pt x="693" y="141"/>
                  </a:lnTo>
                  <a:lnTo>
                    <a:pt x="697" y="133"/>
                  </a:lnTo>
                  <a:lnTo>
                    <a:pt x="701" y="125"/>
                  </a:lnTo>
                  <a:lnTo>
                    <a:pt x="704" y="117"/>
                  </a:lnTo>
                  <a:lnTo>
                    <a:pt x="706" y="108"/>
                  </a:lnTo>
                  <a:lnTo>
                    <a:pt x="707" y="99"/>
                  </a:lnTo>
                  <a:lnTo>
                    <a:pt x="709" y="90"/>
                  </a:lnTo>
                  <a:lnTo>
                    <a:pt x="707" y="81"/>
                  </a:lnTo>
                  <a:lnTo>
                    <a:pt x="706" y="72"/>
                  </a:lnTo>
                  <a:lnTo>
                    <a:pt x="704" y="63"/>
                  </a:lnTo>
                  <a:lnTo>
                    <a:pt x="701" y="55"/>
                  </a:lnTo>
                  <a:lnTo>
                    <a:pt x="697" y="47"/>
                  </a:lnTo>
                  <a:lnTo>
                    <a:pt x="693" y="39"/>
                  </a:lnTo>
                  <a:lnTo>
                    <a:pt x="687" y="32"/>
                  </a:lnTo>
                  <a:lnTo>
                    <a:pt x="681" y="25"/>
                  </a:lnTo>
                  <a:lnTo>
                    <a:pt x="676" y="20"/>
                  </a:lnTo>
                  <a:lnTo>
                    <a:pt x="668" y="15"/>
                  </a:lnTo>
                  <a:lnTo>
                    <a:pt x="661" y="11"/>
                  </a:lnTo>
                  <a:lnTo>
                    <a:pt x="653" y="6"/>
                  </a:lnTo>
                  <a:lnTo>
                    <a:pt x="644" y="4"/>
                  </a:lnTo>
                  <a:lnTo>
                    <a:pt x="636" y="2"/>
                  </a:lnTo>
                  <a:lnTo>
                    <a:pt x="627" y="0"/>
                  </a:lnTo>
                  <a:lnTo>
                    <a:pt x="618" y="0"/>
                  </a:lnTo>
                  <a:lnTo>
                    <a:pt x="609" y="0"/>
                  </a:lnTo>
                  <a:lnTo>
                    <a:pt x="600" y="2"/>
                  </a:lnTo>
                  <a:lnTo>
                    <a:pt x="591" y="4"/>
                  </a:lnTo>
                  <a:lnTo>
                    <a:pt x="583" y="6"/>
                  </a:lnTo>
                  <a:lnTo>
                    <a:pt x="575" y="11"/>
                  </a:lnTo>
                  <a:lnTo>
                    <a:pt x="567" y="15"/>
                  </a:lnTo>
                  <a:lnTo>
                    <a:pt x="561" y="20"/>
                  </a:lnTo>
                  <a:lnTo>
                    <a:pt x="554" y="25"/>
                  </a:lnTo>
                  <a:lnTo>
                    <a:pt x="548" y="32"/>
                  </a:lnTo>
                  <a:lnTo>
                    <a:pt x="543" y="39"/>
                  </a:lnTo>
                  <a:lnTo>
                    <a:pt x="538" y="47"/>
                  </a:lnTo>
                  <a:lnTo>
                    <a:pt x="535" y="55"/>
                  </a:lnTo>
                  <a:lnTo>
                    <a:pt x="531" y="63"/>
                  </a:lnTo>
                  <a:lnTo>
                    <a:pt x="529" y="72"/>
                  </a:lnTo>
                  <a:lnTo>
                    <a:pt x="528" y="81"/>
                  </a:lnTo>
                  <a:lnTo>
                    <a:pt x="528" y="90"/>
                  </a:lnTo>
                  <a:lnTo>
                    <a:pt x="529" y="105"/>
                  </a:lnTo>
                  <a:lnTo>
                    <a:pt x="532" y="118"/>
                  </a:lnTo>
                  <a:lnTo>
                    <a:pt x="537" y="131"/>
                  </a:lnTo>
                  <a:lnTo>
                    <a:pt x="545" y="142"/>
                  </a:lnTo>
                  <a:lnTo>
                    <a:pt x="388" y="298"/>
                  </a:lnTo>
                  <a:lnTo>
                    <a:pt x="379" y="293"/>
                  </a:lnTo>
                  <a:lnTo>
                    <a:pt x="369" y="289"/>
                  </a:lnTo>
                  <a:lnTo>
                    <a:pt x="358" y="286"/>
                  </a:lnTo>
                  <a:lnTo>
                    <a:pt x="347" y="285"/>
                  </a:lnTo>
                  <a:lnTo>
                    <a:pt x="339" y="286"/>
                  </a:lnTo>
                  <a:lnTo>
                    <a:pt x="331" y="287"/>
                  </a:lnTo>
                  <a:lnTo>
                    <a:pt x="325" y="289"/>
                  </a:lnTo>
                  <a:lnTo>
                    <a:pt x="318" y="292"/>
                  </a:lnTo>
                  <a:lnTo>
                    <a:pt x="311" y="294"/>
                  </a:lnTo>
                  <a:lnTo>
                    <a:pt x="304" y="299"/>
                  </a:lnTo>
                  <a:lnTo>
                    <a:pt x="299" y="303"/>
                  </a:lnTo>
                  <a:lnTo>
                    <a:pt x="294" y="308"/>
                  </a:lnTo>
                  <a:lnTo>
                    <a:pt x="288" y="313"/>
                  </a:lnTo>
                  <a:lnTo>
                    <a:pt x="284" y="319"/>
                  </a:lnTo>
                  <a:lnTo>
                    <a:pt x="281" y="325"/>
                  </a:lnTo>
                  <a:lnTo>
                    <a:pt x="277" y="332"/>
                  </a:lnTo>
                  <a:lnTo>
                    <a:pt x="275" y="338"/>
                  </a:lnTo>
                  <a:lnTo>
                    <a:pt x="273" y="346"/>
                  </a:lnTo>
                  <a:lnTo>
                    <a:pt x="271" y="353"/>
                  </a:lnTo>
                  <a:lnTo>
                    <a:pt x="271" y="361"/>
                  </a:lnTo>
                  <a:lnTo>
                    <a:pt x="273" y="372"/>
                  </a:lnTo>
                  <a:lnTo>
                    <a:pt x="275" y="383"/>
                  </a:lnTo>
                  <a:lnTo>
                    <a:pt x="278" y="393"/>
                  </a:lnTo>
                  <a:lnTo>
                    <a:pt x="284" y="403"/>
                  </a:lnTo>
                  <a:lnTo>
                    <a:pt x="134" y="553"/>
                  </a:lnTo>
                  <a:lnTo>
                    <a:pt x="124" y="547"/>
                  </a:lnTo>
                  <a:lnTo>
                    <a:pt x="113" y="545"/>
                  </a:lnTo>
                  <a:lnTo>
                    <a:pt x="102" y="543"/>
                  </a:lnTo>
                  <a:lnTo>
                    <a:pt x="91" y="542"/>
                  </a:lnTo>
                  <a:lnTo>
                    <a:pt x="82" y="542"/>
                  </a:lnTo>
                  <a:lnTo>
                    <a:pt x="73" y="544"/>
                  </a:lnTo>
                  <a:lnTo>
                    <a:pt x="64" y="546"/>
                  </a:lnTo>
                  <a:lnTo>
                    <a:pt x="56" y="548"/>
                  </a:lnTo>
                  <a:lnTo>
                    <a:pt x="48" y="553"/>
                  </a:lnTo>
                  <a:lnTo>
                    <a:pt x="40" y="557"/>
                  </a:lnTo>
                  <a:lnTo>
                    <a:pt x="33" y="562"/>
                  </a:lnTo>
                  <a:lnTo>
                    <a:pt x="26" y="568"/>
                  </a:lnTo>
                  <a:lnTo>
                    <a:pt x="21" y="574"/>
                  </a:lnTo>
                  <a:lnTo>
                    <a:pt x="16" y="581"/>
                  </a:lnTo>
                  <a:lnTo>
                    <a:pt x="12" y="589"/>
                  </a:lnTo>
                  <a:lnTo>
                    <a:pt x="7" y="597"/>
                  </a:lnTo>
                  <a:lnTo>
                    <a:pt x="5" y="605"/>
                  </a:lnTo>
                  <a:lnTo>
                    <a:pt x="3" y="614"/>
                  </a:lnTo>
                  <a:lnTo>
                    <a:pt x="0" y="623"/>
                  </a:lnTo>
                  <a:lnTo>
                    <a:pt x="0" y="632"/>
                  </a:lnTo>
                  <a:lnTo>
                    <a:pt x="0" y="641"/>
                  </a:lnTo>
                  <a:lnTo>
                    <a:pt x="3" y="650"/>
                  </a:lnTo>
                  <a:lnTo>
                    <a:pt x="5" y="659"/>
                  </a:lnTo>
                  <a:lnTo>
                    <a:pt x="7" y="667"/>
                  </a:lnTo>
                  <a:lnTo>
                    <a:pt x="12" y="675"/>
                  </a:lnTo>
                  <a:lnTo>
                    <a:pt x="16" y="683"/>
                  </a:lnTo>
                  <a:lnTo>
                    <a:pt x="21" y="690"/>
                  </a:lnTo>
                  <a:lnTo>
                    <a:pt x="26" y="696"/>
                  </a:lnTo>
                  <a:lnTo>
                    <a:pt x="33" y="702"/>
                  </a:lnTo>
                  <a:lnTo>
                    <a:pt x="40" y="706"/>
                  </a:lnTo>
                  <a:lnTo>
                    <a:pt x="48" y="711"/>
                  </a:lnTo>
                  <a:lnTo>
                    <a:pt x="56" y="716"/>
                  </a:lnTo>
                  <a:lnTo>
                    <a:pt x="64" y="718"/>
                  </a:lnTo>
                  <a:lnTo>
                    <a:pt x="73" y="720"/>
                  </a:lnTo>
                  <a:lnTo>
                    <a:pt x="82" y="722"/>
                  </a:lnTo>
                  <a:lnTo>
                    <a:pt x="91" y="722"/>
                  </a:lnTo>
                  <a:lnTo>
                    <a:pt x="100" y="722"/>
                  </a:lnTo>
                  <a:lnTo>
                    <a:pt x="109" y="720"/>
                  </a:lnTo>
                  <a:lnTo>
                    <a:pt x="118" y="718"/>
                  </a:lnTo>
                  <a:lnTo>
                    <a:pt x="126" y="716"/>
                  </a:lnTo>
                  <a:lnTo>
                    <a:pt x="134" y="711"/>
                  </a:lnTo>
                  <a:lnTo>
                    <a:pt x="142" y="706"/>
                  </a:lnTo>
                  <a:lnTo>
                    <a:pt x="148" y="702"/>
                  </a:lnTo>
                  <a:lnTo>
                    <a:pt x="155" y="696"/>
                  </a:lnTo>
                  <a:lnTo>
                    <a:pt x="161" y="690"/>
                  </a:lnTo>
                  <a:lnTo>
                    <a:pt x="165" y="683"/>
                  </a:lnTo>
                  <a:lnTo>
                    <a:pt x="170" y="675"/>
                  </a:lnTo>
                  <a:lnTo>
                    <a:pt x="174" y="667"/>
                  </a:lnTo>
                  <a:lnTo>
                    <a:pt x="177" y="659"/>
                  </a:lnTo>
                  <a:lnTo>
                    <a:pt x="179" y="650"/>
                  </a:lnTo>
                  <a:lnTo>
                    <a:pt x="181" y="641"/>
                  </a:lnTo>
                  <a:lnTo>
                    <a:pt x="181" y="632"/>
                  </a:lnTo>
                  <a:lnTo>
                    <a:pt x="181" y="623"/>
                  </a:lnTo>
                  <a:lnTo>
                    <a:pt x="180" y="615"/>
                  </a:lnTo>
                  <a:lnTo>
                    <a:pt x="178" y="607"/>
                  </a:lnTo>
                  <a:lnTo>
                    <a:pt x="174" y="599"/>
                  </a:lnTo>
                  <a:lnTo>
                    <a:pt x="171" y="591"/>
                  </a:lnTo>
                  <a:lnTo>
                    <a:pt x="168" y="585"/>
                  </a:lnTo>
                  <a:lnTo>
                    <a:pt x="163" y="578"/>
                  </a:lnTo>
                  <a:lnTo>
                    <a:pt x="157" y="571"/>
                  </a:lnTo>
                  <a:lnTo>
                    <a:pt x="305" y="424"/>
                  </a:lnTo>
                  <a:lnTo>
                    <a:pt x="316" y="430"/>
                  </a:lnTo>
                  <a:lnTo>
                    <a:pt x="328" y="433"/>
                  </a:lnTo>
                  <a:lnTo>
                    <a:pt x="314" y="457"/>
                  </a:lnTo>
                  <a:lnTo>
                    <a:pt x="303" y="483"/>
                  </a:lnTo>
                  <a:lnTo>
                    <a:pt x="294" y="510"/>
                  </a:lnTo>
                  <a:lnTo>
                    <a:pt x="286" y="538"/>
                  </a:lnTo>
                  <a:lnTo>
                    <a:pt x="279" y="568"/>
                  </a:lnTo>
                  <a:lnTo>
                    <a:pt x="275" y="598"/>
                  </a:lnTo>
                  <a:lnTo>
                    <a:pt x="273" y="630"/>
                  </a:lnTo>
                  <a:lnTo>
                    <a:pt x="271" y="662"/>
                  </a:lnTo>
                  <a:lnTo>
                    <a:pt x="271" y="753"/>
                  </a:lnTo>
                  <a:lnTo>
                    <a:pt x="226" y="753"/>
                  </a:lnTo>
                  <a:lnTo>
                    <a:pt x="223" y="753"/>
                  </a:lnTo>
                  <a:lnTo>
                    <a:pt x="221" y="754"/>
                  </a:lnTo>
                  <a:lnTo>
                    <a:pt x="218" y="755"/>
                  </a:lnTo>
                  <a:lnTo>
                    <a:pt x="216" y="757"/>
                  </a:lnTo>
                  <a:lnTo>
                    <a:pt x="214" y="760"/>
                  </a:lnTo>
                  <a:lnTo>
                    <a:pt x="213" y="762"/>
                  </a:lnTo>
                  <a:lnTo>
                    <a:pt x="212" y="764"/>
                  </a:lnTo>
                  <a:lnTo>
                    <a:pt x="212" y="767"/>
                  </a:lnTo>
                  <a:lnTo>
                    <a:pt x="212" y="888"/>
                  </a:lnTo>
                  <a:lnTo>
                    <a:pt x="212" y="891"/>
                  </a:lnTo>
                  <a:lnTo>
                    <a:pt x="213" y="894"/>
                  </a:lnTo>
                  <a:lnTo>
                    <a:pt x="214" y="896"/>
                  </a:lnTo>
                  <a:lnTo>
                    <a:pt x="216" y="898"/>
                  </a:lnTo>
                  <a:lnTo>
                    <a:pt x="218" y="901"/>
                  </a:lnTo>
                  <a:lnTo>
                    <a:pt x="221" y="902"/>
                  </a:lnTo>
                  <a:lnTo>
                    <a:pt x="223" y="903"/>
                  </a:lnTo>
                  <a:lnTo>
                    <a:pt x="226" y="903"/>
                  </a:lnTo>
                  <a:lnTo>
                    <a:pt x="347" y="903"/>
                  </a:lnTo>
                  <a:lnTo>
                    <a:pt x="349" y="903"/>
                  </a:lnTo>
                  <a:lnTo>
                    <a:pt x="353" y="902"/>
                  </a:lnTo>
                  <a:lnTo>
                    <a:pt x="355" y="901"/>
                  </a:lnTo>
                  <a:lnTo>
                    <a:pt x="357" y="898"/>
                  </a:lnTo>
                  <a:lnTo>
                    <a:pt x="360" y="896"/>
                  </a:lnTo>
                  <a:lnTo>
                    <a:pt x="361" y="894"/>
                  </a:lnTo>
                  <a:lnTo>
                    <a:pt x="362" y="891"/>
                  </a:lnTo>
                  <a:lnTo>
                    <a:pt x="362" y="888"/>
                  </a:lnTo>
                  <a:lnTo>
                    <a:pt x="362" y="767"/>
                  </a:lnTo>
                  <a:lnTo>
                    <a:pt x="362" y="764"/>
                  </a:lnTo>
                  <a:lnTo>
                    <a:pt x="361" y="762"/>
                  </a:lnTo>
                  <a:lnTo>
                    <a:pt x="360" y="760"/>
                  </a:lnTo>
                  <a:lnTo>
                    <a:pt x="357" y="757"/>
                  </a:lnTo>
                  <a:lnTo>
                    <a:pt x="355" y="755"/>
                  </a:lnTo>
                  <a:lnTo>
                    <a:pt x="353" y="754"/>
                  </a:lnTo>
                  <a:lnTo>
                    <a:pt x="349" y="753"/>
                  </a:lnTo>
                  <a:lnTo>
                    <a:pt x="347" y="753"/>
                  </a:lnTo>
                  <a:lnTo>
                    <a:pt x="302" y="753"/>
                  </a:lnTo>
                  <a:lnTo>
                    <a:pt x="302" y="662"/>
                  </a:lnTo>
                  <a:lnTo>
                    <a:pt x="303" y="629"/>
                  </a:lnTo>
                  <a:lnTo>
                    <a:pt x="305" y="597"/>
                  </a:lnTo>
                  <a:lnTo>
                    <a:pt x="310" y="566"/>
                  </a:lnTo>
                  <a:lnTo>
                    <a:pt x="317" y="537"/>
                  </a:lnTo>
                  <a:lnTo>
                    <a:pt x="326" y="509"/>
                  </a:lnTo>
                  <a:lnTo>
                    <a:pt x="336" y="482"/>
                  </a:lnTo>
                  <a:lnTo>
                    <a:pt x="343" y="469"/>
                  </a:lnTo>
                  <a:lnTo>
                    <a:pt x="348" y="457"/>
                  </a:lnTo>
                  <a:lnTo>
                    <a:pt x="355" y="446"/>
                  </a:lnTo>
                  <a:lnTo>
                    <a:pt x="363" y="434"/>
                  </a:lnTo>
                  <a:lnTo>
                    <a:pt x="373" y="431"/>
                  </a:lnTo>
                  <a:lnTo>
                    <a:pt x="383" y="426"/>
                  </a:lnTo>
                  <a:lnTo>
                    <a:pt x="393" y="420"/>
                  </a:lnTo>
                  <a:lnTo>
                    <a:pt x="401" y="413"/>
                  </a:lnTo>
                  <a:lnTo>
                    <a:pt x="408" y="404"/>
                  </a:lnTo>
                  <a:lnTo>
                    <a:pt x="414" y="395"/>
                  </a:lnTo>
                  <a:lnTo>
                    <a:pt x="418" y="383"/>
                  </a:lnTo>
                  <a:lnTo>
                    <a:pt x="421" y="372"/>
                  </a:lnTo>
                  <a:lnTo>
                    <a:pt x="433" y="364"/>
                  </a:lnTo>
                  <a:lnTo>
                    <a:pt x="445" y="356"/>
                  </a:lnTo>
                  <a:lnTo>
                    <a:pt x="458" y="348"/>
                  </a:lnTo>
                  <a:lnTo>
                    <a:pt x="471" y="342"/>
                  </a:lnTo>
                  <a:lnTo>
                    <a:pt x="485" y="335"/>
                  </a:lnTo>
                  <a:lnTo>
                    <a:pt x="498" y="329"/>
                  </a:lnTo>
                  <a:lnTo>
                    <a:pt x="513" y="324"/>
                  </a:lnTo>
                  <a:lnTo>
                    <a:pt x="529" y="319"/>
                  </a:lnTo>
                  <a:lnTo>
                    <a:pt x="544" y="315"/>
                  </a:lnTo>
                  <a:lnTo>
                    <a:pt x="559" y="311"/>
                  </a:lnTo>
                  <a:lnTo>
                    <a:pt x="576" y="308"/>
                  </a:lnTo>
                  <a:lnTo>
                    <a:pt x="593" y="306"/>
                  </a:lnTo>
                  <a:lnTo>
                    <a:pt x="610" y="303"/>
                  </a:lnTo>
                  <a:lnTo>
                    <a:pt x="627" y="302"/>
                  </a:lnTo>
                  <a:lnTo>
                    <a:pt x="645" y="301"/>
                  </a:lnTo>
                  <a:lnTo>
                    <a:pt x="663" y="301"/>
                  </a:lnTo>
                  <a:lnTo>
                    <a:pt x="754" y="301"/>
                  </a:lnTo>
                  <a:lnTo>
                    <a:pt x="754" y="346"/>
                  </a:lnTo>
                  <a:lnTo>
                    <a:pt x="754" y="348"/>
                  </a:lnTo>
                  <a:lnTo>
                    <a:pt x="755" y="352"/>
                  </a:lnTo>
                  <a:lnTo>
                    <a:pt x="756" y="354"/>
                  </a:lnTo>
                  <a:lnTo>
                    <a:pt x="758" y="356"/>
                  </a:lnTo>
                  <a:lnTo>
                    <a:pt x="761" y="359"/>
                  </a:lnTo>
                  <a:lnTo>
                    <a:pt x="763" y="360"/>
                  </a:lnTo>
                  <a:lnTo>
                    <a:pt x="765" y="361"/>
                  </a:lnTo>
                  <a:lnTo>
                    <a:pt x="768" y="361"/>
                  </a:lnTo>
                  <a:lnTo>
                    <a:pt x="889" y="361"/>
                  </a:lnTo>
                  <a:lnTo>
                    <a:pt x="892" y="361"/>
                  </a:lnTo>
                  <a:lnTo>
                    <a:pt x="895" y="360"/>
                  </a:lnTo>
                  <a:lnTo>
                    <a:pt x="897" y="359"/>
                  </a:lnTo>
                  <a:lnTo>
                    <a:pt x="899" y="356"/>
                  </a:lnTo>
                  <a:lnTo>
                    <a:pt x="902" y="354"/>
                  </a:lnTo>
                  <a:lnTo>
                    <a:pt x="903" y="352"/>
                  </a:lnTo>
                  <a:lnTo>
                    <a:pt x="904" y="348"/>
                  </a:lnTo>
                  <a:lnTo>
                    <a:pt x="904" y="346"/>
                  </a:lnTo>
                  <a:lnTo>
                    <a:pt x="904" y="225"/>
                  </a:lnTo>
                  <a:lnTo>
                    <a:pt x="904" y="222"/>
                  </a:lnTo>
                  <a:lnTo>
                    <a:pt x="903" y="220"/>
                  </a:lnTo>
                  <a:lnTo>
                    <a:pt x="902" y="217"/>
                  </a:lnTo>
                  <a:lnTo>
                    <a:pt x="899" y="215"/>
                  </a:lnTo>
                  <a:lnTo>
                    <a:pt x="897" y="213"/>
                  </a:lnTo>
                  <a:lnTo>
                    <a:pt x="895" y="212"/>
                  </a:lnTo>
                  <a:lnTo>
                    <a:pt x="892" y="211"/>
                  </a:lnTo>
                  <a:lnTo>
                    <a:pt x="889" y="2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36" name="Group 35" descr="Icon of human being and gear. ">
              <a:extLst>
                <a:ext uri="{FF2B5EF4-FFF2-40B4-BE49-F238E27FC236}">
                  <a16:creationId xmlns:a16="http://schemas.microsoft.com/office/drawing/2014/main" id="{ECC5F635-1712-4572-A9EC-F94E2199DDBD}"/>
                </a:ext>
              </a:extLst>
            </p:cNvPr>
            <p:cNvGrpSpPr/>
            <p:nvPr/>
          </p:nvGrpSpPr>
          <p:grpSpPr>
            <a:xfrm>
              <a:off x="7133464" y="5355478"/>
              <a:ext cx="338073" cy="339996"/>
              <a:chOff x="6450013" y="5349875"/>
              <a:chExt cx="279399" cy="280988"/>
            </a:xfrm>
            <a:solidFill>
              <a:schemeClr val="bg1"/>
            </a:solidFill>
          </p:grpSpPr>
          <p:sp>
            <p:nvSpPr>
              <p:cNvPr id="37" name="Freeform 3673">
                <a:extLst>
                  <a:ext uri="{FF2B5EF4-FFF2-40B4-BE49-F238E27FC236}">
                    <a16:creationId xmlns:a16="http://schemas.microsoft.com/office/drawing/2014/main" id="{D1391604-D4EC-48A8-AE57-EDF194392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3" y="5349875"/>
                <a:ext cx="182562" cy="238125"/>
              </a:xfrm>
              <a:custGeom>
                <a:avLst/>
                <a:gdLst>
                  <a:gd name="T0" fmla="*/ 379 w 459"/>
                  <a:gd name="T1" fmla="*/ 550 h 602"/>
                  <a:gd name="T2" fmla="*/ 380 w 459"/>
                  <a:gd name="T3" fmla="*/ 519 h 602"/>
                  <a:gd name="T4" fmla="*/ 345 w 459"/>
                  <a:gd name="T5" fmla="*/ 495 h 602"/>
                  <a:gd name="T6" fmla="*/ 397 w 459"/>
                  <a:gd name="T7" fmla="*/ 400 h 602"/>
                  <a:gd name="T8" fmla="*/ 408 w 459"/>
                  <a:gd name="T9" fmla="*/ 395 h 602"/>
                  <a:gd name="T10" fmla="*/ 450 w 459"/>
                  <a:gd name="T11" fmla="*/ 406 h 602"/>
                  <a:gd name="T12" fmla="*/ 412 w 459"/>
                  <a:gd name="T13" fmla="*/ 384 h 602"/>
                  <a:gd name="T14" fmla="*/ 376 w 459"/>
                  <a:gd name="T15" fmla="*/ 370 h 602"/>
                  <a:gd name="T16" fmla="*/ 361 w 459"/>
                  <a:gd name="T17" fmla="*/ 307 h 602"/>
                  <a:gd name="T18" fmla="*/ 379 w 459"/>
                  <a:gd name="T19" fmla="*/ 288 h 602"/>
                  <a:gd name="T20" fmla="*/ 397 w 459"/>
                  <a:gd name="T21" fmla="*/ 252 h 602"/>
                  <a:gd name="T22" fmla="*/ 406 w 459"/>
                  <a:gd name="T23" fmla="*/ 214 h 602"/>
                  <a:gd name="T24" fmla="*/ 415 w 459"/>
                  <a:gd name="T25" fmla="*/ 202 h 602"/>
                  <a:gd name="T26" fmla="*/ 420 w 459"/>
                  <a:gd name="T27" fmla="*/ 183 h 602"/>
                  <a:gd name="T28" fmla="*/ 416 w 459"/>
                  <a:gd name="T29" fmla="*/ 152 h 602"/>
                  <a:gd name="T30" fmla="*/ 412 w 459"/>
                  <a:gd name="T31" fmla="*/ 121 h 602"/>
                  <a:gd name="T32" fmla="*/ 420 w 459"/>
                  <a:gd name="T33" fmla="*/ 78 h 602"/>
                  <a:gd name="T34" fmla="*/ 415 w 459"/>
                  <a:gd name="T35" fmla="*/ 45 h 602"/>
                  <a:gd name="T36" fmla="*/ 403 w 459"/>
                  <a:gd name="T37" fmla="*/ 27 h 602"/>
                  <a:gd name="T38" fmla="*/ 382 w 459"/>
                  <a:gd name="T39" fmla="*/ 15 h 602"/>
                  <a:gd name="T40" fmla="*/ 341 w 459"/>
                  <a:gd name="T41" fmla="*/ 3 h 602"/>
                  <a:gd name="T42" fmla="*/ 291 w 459"/>
                  <a:gd name="T43" fmla="*/ 0 h 602"/>
                  <a:gd name="T44" fmla="*/ 245 w 459"/>
                  <a:gd name="T45" fmla="*/ 9 h 602"/>
                  <a:gd name="T46" fmla="*/ 213 w 459"/>
                  <a:gd name="T47" fmla="*/ 27 h 602"/>
                  <a:gd name="T48" fmla="*/ 201 w 459"/>
                  <a:gd name="T49" fmla="*/ 42 h 602"/>
                  <a:gd name="T50" fmla="*/ 181 w 459"/>
                  <a:gd name="T51" fmla="*/ 44 h 602"/>
                  <a:gd name="T52" fmla="*/ 163 w 459"/>
                  <a:gd name="T53" fmla="*/ 56 h 602"/>
                  <a:gd name="T54" fmla="*/ 155 w 459"/>
                  <a:gd name="T55" fmla="*/ 87 h 602"/>
                  <a:gd name="T56" fmla="*/ 164 w 459"/>
                  <a:gd name="T57" fmla="*/ 138 h 602"/>
                  <a:gd name="T58" fmla="*/ 159 w 459"/>
                  <a:gd name="T59" fmla="*/ 144 h 602"/>
                  <a:gd name="T60" fmla="*/ 150 w 459"/>
                  <a:gd name="T61" fmla="*/ 162 h 602"/>
                  <a:gd name="T62" fmla="*/ 149 w 459"/>
                  <a:gd name="T63" fmla="*/ 184 h 602"/>
                  <a:gd name="T64" fmla="*/ 154 w 459"/>
                  <a:gd name="T65" fmla="*/ 201 h 602"/>
                  <a:gd name="T66" fmla="*/ 163 w 459"/>
                  <a:gd name="T67" fmla="*/ 214 h 602"/>
                  <a:gd name="T68" fmla="*/ 169 w 459"/>
                  <a:gd name="T69" fmla="*/ 237 h 602"/>
                  <a:gd name="T70" fmla="*/ 179 w 459"/>
                  <a:gd name="T71" fmla="*/ 271 h 602"/>
                  <a:gd name="T72" fmla="*/ 203 w 459"/>
                  <a:gd name="T73" fmla="*/ 306 h 602"/>
                  <a:gd name="T74" fmla="*/ 215 w 459"/>
                  <a:gd name="T75" fmla="*/ 364 h 602"/>
                  <a:gd name="T76" fmla="*/ 171 w 459"/>
                  <a:gd name="T77" fmla="*/ 381 h 602"/>
                  <a:gd name="T78" fmla="*/ 106 w 459"/>
                  <a:gd name="T79" fmla="*/ 401 h 602"/>
                  <a:gd name="T80" fmla="*/ 46 w 459"/>
                  <a:gd name="T81" fmla="*/ 428 h 602"/>
                  <a:gd name="T82" fmla="*/ 22 w 459"/>
                  <a:gd name="T83" fmla="*/ 449 h 602"/>
                  <a:gd name="T84" fmla="*/ 10 w 459"/>
                  <a:gd name="T85" fmla="*/ 479 h 602"/>
                  <a:gd name="T86" fmla="*/ 2 w 459"/>
                  <a:gd name="T87" fmla="*/ 540 h 602"/>
                  <a:gd name="T88" fmla="*/ 1 w 459"/>
                  <a:gd name="T89" fmla="*/ 594 h 602"/>
                  <a:gd name="T90" fmla="*/ 11 w 459"/>
                  <a:gd name="T91" fmla="*/ 602 h 602"/>
                  <a:gd name="T92" fmla="*/ 345 w 459"/>
                  <a:gd name="T93" fmla="*/ 589 h 602"/>
                  <a:gd name="T94" fmla="*/ 352 w 459"/>
                  <a:gd name="T95" fmla="*/ 577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59" h="602">
                    <a:moveTo>
                      <a:pt x="352" y="577"/>
                    </a:moveTo>
                    <a:lnTo>
                      <a:pt x="380" y="560"/>
                    </a:lnTo>
                    <a:lnTo>
                      <a:pt x="379" y="550"/>
                    </a:lnTo>
                    <a:lnTo>
                      <a:pt x="379" y="540"/>
                    </a:lnTo>
                    <a:lnTo>
                      <a:pt x="379" y="530"/>
                    </a:lnTo>
                    <a:lnTo>
                      <a:pt x="380" y="519"/>
                    </a:lnTo>
                    <a:lnTo>
                      <a:pt x="352" y="503"/>
                    </a:lnTo>
                    <a:lnTo>
                      <a:pt x="348" y="499"/>
                    </a:lnTo>
                    <a:lnTo>
                      <a:pt x="345" y="495"/>
                    </a:lnTo>
                    <a:lnTo>
                      <a:pt x="345" y="490"/>
                    </a:lnTo>
                    <a:lnTo>
                      <a:pt x="346" y="486"/>
                    </a:lnTo>
                    <a:lnTo>
                      <a:pt x="397" y="400"/>
                    </a:lnTo>
                    <a:lnTo>
                      <a:pt x="399" y="397"/>
                    </a:lnTo>
                    <a:lnTo>
                      <a:pt x="403" y="395"/>
                    </a:lnTo>
                    <a:lnTo>
                      <a:pt x="408" y="395"/>
                    </a:lnTo>
                    <a:lnTo>
                      <a:pt x="413" y="396"/>
                    </a:lnTo>
                    <a:lnTo>
                      <a:pt x="441" y="413"/>
                    </a:lnTo>
                    <a:lnTo>
                      <a:pt x="450" y="406"/>
                    </a:lnTo>
                    <a:lnTo>
                      <a:pt x="459" y="401"/>
                    </a:lnTo>
                    <a:lnTo>
                      <a:pt x="424" y="388"/>
                    </a:lnTo>
                    <a:lnTo>
                      <a:pt x="412" y="384"/>
                    </a:lnTo>
                    <a:lnTo>
                      <a:pt x="400" y="379"/>
                    </a:lnTo>
                    <a:lnTo>
                      <a:pt x="389" y="375"/>
                    </a:lnTo>
                    <a:lnTo>
                      <a:pt x="376" y="370"/>
                    </a:lnTo>
                    <a:lnTo>
                      <a:pt x="368" y="368"/>
                    </a:lnTo>
                    <a:lnTo>
                      <a:pt x="361" y="364"/>
                    </a:lnTo>
                    <a:lnTo>
                      <a:pt x="361" y="307"/>
                    </a:lnTo>
                    <a:lnTo>
                      <a:pt x="366" y="302"/>
                    </a:lnTo>
                    <a:lnTo>
                      <a:pt x="372" y="297"/>
                    </a:lnTo>
                    <a:lnTo>
                      <a:pt x="379" y="288"/>
                    </a:lnTo>
                    <a:lnTo>
                      <a:pt x="385" y="279"/>
                    </a:lnTo>
                    <a:lnTo>
                      <a:pt x="391" y="266"/>
                    </a:lnTo>
                    <a:lnTo>
                      <a:pt x="397" y="252"/>
                    </a:lnTo>
                    <a:lnTo>
                      <a:pt x="400" y="235"/>
                    </a:lnTo>
                    <a:lnTo>
                      <a:pt x="402" y="216"/>
                    </a:lnTo>
                    <a:lnTo>
                      <a:pt x="406" y="214"/>
                    </a:lnTo>
                    <a:lnTo>
                      <a:pt x="409" y="211"/>
                    </a:lnTo>
                    <a:lnTo>
                      <a:pt x="412" y="207"/>
                    </a:lnTo>
                    <a:lnTo>
                      <a:pt x="415" y="202"/>
                    </a:lnTo>
                    <a:lnTo>
                      <a:pt x="417" y="197"/>
                    </a:lnTo>
                    <a:lnTo>
                      <a:pt x="418" y="191"/>
                    </a:lnTo>
                    <a:lnTo>
                      <a:pt x="420" y="183"/>
                    </a:lnTo>
                    <a:lnTo>
                      <a:pt x="420" y="175"/>
                    </a:lnTo>
                    <a:lnTo>
                      <a:pt x="420" y="164"/>
                    </a:lnTo>
                    <a:lnTo>
                      <a:pt x="416" y="152"/>
                    </a:lnTo>
                    <a:lnTo>
                      <a:pt x="412" y="144"/>
                    </a:lnTo>
                    <a:lnTo>
                      <a:pt x="406" y="137"/>
                    </a:lnTo>
                    <a:lnTo>
                      <a:pt x="412" y="121"/>
                    </a:lnTo>
                    <a:lnTo>
                      <a:pt x="417" y="101"/>
                    </a:lnTo>
                    <a:lnTo>
                      <a:pt x="420" y="89"/>
                    </a:lnTo>
                    <a:lnTo>
                      <a:pt x="420" y="78"/>
                    </a:lnTo>
                    <a:lnTo>
                      <a:pt x="420" y="65"/>
                    </a:lnTo>
                    <a:lnTo>
                      <a:pt x="417" y="53"/>
                    </a:lnTo>
                    <a:lnTo>
                      <a:pt x="415" y="45"/>
                    </a:lnTo>
                    <a:lnTo>
                      <a:pt x="412" y="39"/>
                    </a:lnTo>
                    <a:lnTo>
                      <a:pt x="407" y="34"/>
                    </a:lnTo>
                    <a:lnTo>
                      <a:pt x="403" y="27"/>
                    </a:lnTo>
                    <a:lnTo>
                      <a:pt x="397" y="24"/>
                    </a:lnTo>
                    <a:lnTo>
                      <a:pt x="390" y="18"/>
                    </a:lnTo>
                    <a:lnTo>
                      <a:pt x="382" y="15"/>
                    </a:lnTo>
                    <a:lnTo>
                      <a:pt x="376" y="12"/>
                    </a:lnTo>
                    <a:lnTo>
                      <a:pt x="359" y="7"/>
                    </a:lnTo>
                    <a:lnTo>
                      <a:pt x="341" y="3"/>
                    </a:lnTo>
                    <a:lnTo>
                      <a:pt x="325" y="0"/>
                    </a:lnTo>
                    <a:lnTo>
                      <a:pt x="307" y="0"/>
                    </a:lnTo>
                    <a:lnTo>
                      <a:pt x="291" y="0"/>
                    </a:lnTo>
                    <a:lnTo>
                      <a:pt x="276" y="2"/>
                    </a:lnTo>
                    <a:lnTo>
                      <a:pt x="260" y="6"/>
                    </a:lnTo>
                    <a:lnTo>
                      <a:pt x="245" y="9"/>
                    </a:lnTo>
                    <a:lnTo>
                      <a:pt x="231" y="16"/>
                    </a:lnTo>
                    <a:lnTo>
                      <a:pt x="218" y="22"/>
                    </a:lnTo>
                    <a:lnTo>
                      <a:pt x="213" y="27"/>
                    </a:lnTo>
                    <a:lnTo>
                      <a:pt x="209" y="31"/>
                    </a:lnTo>
                    <a:lnTo>
                      <a:pt x="204" y="36"/>
                    </a:lnTo>
                    <a:lnTo>
                      <a:pt x="201" y="42"/>
                    </a:lnTo>
                    <a:lnTo>
                      <a:pt x="194" y="42"/>
                    </a:lnTo>
                    <a:lnTo>
                      <a:pt x="187" y="43"/>
                    </a:lnTo>
                    <a:lnTo>
                      <a:pt x="181" y="44"/>
                    </a:lnTo>
                    <a:lnTo>
                      <a:pt x="176" y="45"/>
                    </a:lnTo>
                    <a:lnTo>
                      <a:pt x="168" y="51"/>
                    </a:lnTo>
                    <a:lnTo>
                      <a:pt x="163" y="56"/>
                    </a:lnTo>
                    <a:lnTo>
                      <a:pt x="158" y="65"/>
                    </a:lnTo>
                    <a:lnTo>
                      <a:pt x="155" y="75"/>
                    </a:lnTo>
                    <a:lnTo>
                      <a:pt x="155" y="87"/>
                    </a:lnTo>
                    <a:lnTo>
                      <a:pt x="155" y="98"/>
                    </a:lnTo>
                    <a:lnTo>
                      <a:pt x="159" y="120"/>
                    </a:lnTo>
                    <a:lnTo>
                      <a:pt x="164" y="138"/>
                    </a:lnTo>
                    <a:lnTo>
                      <a:pt x="164" y="139"/>
                    </a:lnTo>
                    <a:lnTo>
                      <a:pt x="164" y="139"/>
                    </a:lnTo>
                    <a:lnTo>
                      <a:pt x="159" y="144"/>
                    </a:lnTo>
                    <a:lnTo>
                      <a:pt x="154" y="151"/>
                    </a:lnTo>
                    <a:lnTo>
                      <a:pt x="151" y="156"/>
                    </a:lnTo>
                    <a:lnTo>
                      <a:pt x="150" y="162"/>
                    </a:lnTo>
                    <a:lnTo>
                      <a:pt x="149" y="170"/>
                    </a:lnTo>
                    <a:lnTo>
                      <a:pt x="149" y="176"/>
                    </a:lnTo>
                    <a:lnTo>
                      <a:pt x="149" y="184"/>
                    </a:lnTo>
                    <a:lnTo>
                      <a:pt x="150" y="191"/>
                    </a:lnTo>
                    <a:lnTo>
                      <a:pt x="151" y="196"/>
                    </a:lnTo>
                    <a:lnTo>
                      <a:pt x="154" y="201"/>
                    </a:lnTo>
                    <a:lnTo>
                      <a:pt x="156" y="206"/>
                    </a:lnTo>
                    <a:lnTo>
                      <a:pt x="159" y="210"/>
                    </a:lnTo>
                    <a:lnTo>
                      <a:pt x="163" y="214"/>
                    </a:lnTo>
                    <a:lnTo>
                      <a:pt x="167" y="216"/>
                    </a:lnTo>
                    <a:lnTo>
                      <a:pt x="168" y="227"/>
                    </a:lnTo>
                    <a:lnTo>
                      <a:pt x="169" y="237"/>
                    </a:lnTo>
                    <a:lnTo>
                      <a:pt x="172" y="246"/>
                    </a:lnTo>
                    <a:lnTo>
                      <a:pt x="174" y="255"/>
                    </a:lnTo>
                    <a:lnTo>
                      <a:pt x="179" y="271"/>
                    </a:lnTo>
                    <a:lnTo>
                      <a:pt x="187" y="286"/>
                    </a:lnTo>
                    <a:lnTo>
                      <a:pt x="195" y="297"/>
                    </a:lnTo>
                    <a:lnTo>
                      <a:pt x="203" y="306"/>
                    </a:lnTo>
                    <a:lnTo>
                      <a:pt x="210" y="314"/>
                    </a:lnTo>
                    <a:lnTo>
                      <a:pt x="215" y="319"/>
                    </a:lnTo>
                    <a:lnTo>
                      <a:pt x="215" y="364"/>
                    </a:lnTo>
                    <a:lnTo>
                      <a:pt x="201" y="369"/>
                    </a:lnTo>
                    <a:lnTo>
                      <a:pt x="186" y="375"/>
                    </a:lnTo>
                    <a:lnTo>
                      <a:pt x="171" y="381"/>
                    </a:lnTo>
                    <a:lnTo>
                      <a:pt x="155" y="384"/>
                    </a:lnTo>
                    <a:lnTo>
                      <a:pt x="129" y="393"/>
                    </a:lnTo>
                    <a:lnTo>
                      <a:pt x="106" y="401"/>
                    </a:lnTo>
                    <a:lnTo>
                      <a:pt x="83" y="410"/>
                    </a:lnTo>
                    <a:lnTo>
                      <a:pt x="64" y="419"/>
                    </a:lnTo>
                    <a:lnTo>
                      <a:pt x="46" y="428"/>
                    </a:lnTo>
                    <a:lnTo>
                      <a:pt x="32" y="438"/>
                    </a:lnTo>
                    <a:lnTo>
                      <a:pt x="27" y="444"/>
                    </a:lnTo>
                    <a:lnTo>
                      <a:pt x="22" y="449"/>
                    </a:lnTo>
                    <a:lnTo>
                      <a:pt x="18" y="455"/>
                    </a:lnTo>
                    <a:lnTo>
                      <a:pt x="15" y="460"/>
                    </a:lnTo>
                    <a:lnTo>
                      <a:pt x="10" y="479"/>
                    </a:lnTo>
                    <a:lnTo>
                      <a:pt x="6" y="499"/>
                    </a:lnTo>
                    <a:lnTo>
                      <a:pt x="4" y="521"/>
                    </a:lnTo>
                    <a:lnTo>
                      <a:pt x="2" y="540"/>
                    </a:lnTo>
                    <a:lnTo>
                      <a:pt x="0" y="573"/>
                    </a:lnTo>
                    <a:lnTo>
                      <a:pt x="0" y="589"/>
                    </a:lnTo>
                    <a:lnTo>
                      <a:pt x="1" y="594"/>
                    </a:lnTo>
                    <a:lnTo>
                      <a:pt x="4" y="598"/>
                    </a:lnTo>
                    <a:lnTo>
                      <a:pt x="7" y="600"/>
                    </a:lnTo>
                    <a:lnTo>
                      <a:pt x="11" y="602"/>
                    </a:lnTo>
                    <a:lnTo>
                      <a:pt x="350" y="602"/>
                    </a:lnTo>
                    <a:lnTo>
                      <a:pt x="346" y="594"/>
                    </a:lnTo>
                    <a:lnTo>
                      <a:pt x="345" y="589"/>
                    </a:lnTo>
                    <a:lnTo>
                      <a:pt x="345" y="585"/>
                    </a:lnTo>
                    <a:lnTo>
                      <a:pt x="348" y="581"/>
                    </a:lnTo>
                    <a:lnTo>
                      <a:pt x="352" y="5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3674">
                <a:extLst>
                  <a:ext uri="{FF2B5EF4-FFF2-40B4-BE49-F238E27FC236}">
                    <a16:creationId xmlns:a16="http://schemas.microsoft.com/office/drawing/2014/main" id="{44A4D0F8-0767-41BC-BE62-0AED99EC8B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7650" y="5497513"/>
                <a:ext cx="131762" cy="133350"/>
              </a:xfrm>
              <a:custGeom>
                <a:avLst/>
                <a:gdLst>
                  <a:gd name="T0" fmla="*/ 151 w 332"/>
                  <a:gd name="T1" fmla="*/ 243 h 336"/>
                  <a:gd name="T2" fmla="*/ 129 w 332"/>
                  <a:gd name="T3" fmla="*/ 235 h 336"/>
                  <a:gd name="T4" fmla="*/ 111 w 332"/>
                  <a:gd name="T5" fmla="*/ 222 h 336"/>
                  <a:gd name="T6" fmla="*/ 97 w 332"/>
                  <a:gd name="T7" fmla="*/ 204 h 336"/>
                  <a:gd name="T8" fmla="*/ 89 w 332"/>
                  <a:gd name="T9" fmla="*/ 182 h 336"/>
                  <a:gd name="T10" fmla="*/ 88 w 332"/>
                  <a:gd name="T11" fmla="*/ 159 h 336"/>
                  <a:gd name="T12" fmla="*/ 94 w 332"/>
                  <a:gd name="T13" fmla="*/ 136 h 336"/>
                  <a:gd name="T14" fmla="*/ 106 w 332"/>
                  <a:gd name="T15" fmla="*/ 117 h 336"/>
                  <a:gd name="T16" fmla="*/ 122 w 332"/>
                  <a:gd name="T17" fmla="*/ 103 h 336"/>
                  <a:gd name="T18" fmla="*/ 143 w 332"/>
                  <a:gd name="T19" fmla="*/ 92 h 336"/>
                  <a:gd name="T20" fmla="*/ 166 w 332"/>
                  <a:gd name="T21" fmla="*/ 89 h 336"/>
                  <a:gd name="T22" fmla="*/ 189 w 332"/>
                  <a:gd name="T23" fmla="*/ 92 h 336"/>
                  <a:gd name="T24" fmla="*/ 210 w 332"/>
                  <a:gd name="T25" fmla="*/ 103 h 336"/>
                  <a:gd name="T26" fmla="*/ 226 w 332"/>
                  <a:gd name="T27" fmla="*/ 117 h 336"/>
                  <a:gd name="T28" fmla="*/ 238 w 332"/>
                  <a:gd name="T29" fmla="*/ 136 h 336"/>
                  <a:gd name="T30" fmla="*/ 243 w 332"/>
                  <a:gd name="T31" fmla="*/ 159 h 336"/>
                  <a:gd name="T32" fmla="*/ 242 w 332"/>
                  <a:gd name="T33" fmla="*/ 182 h 336"/>
                  <a:gd name="T34" fmla="*/ 234 w 332"/>
                  <a:gd name="T35" fmla="*/ 204 h 336"/>
                  <a:gd name="T36" fmla="*/ 221 w 332"/>
                  <a:gd name="T37" fmla="*/ 222 h 336"/>
                  <a:gd name="T38" fmla="*/ 203 w 332"/>
                  <a:gd name="T39" fmla="*/ 235 h 336"/>
                  <a:gd name="T40" fmla="*/ 181 w 332"/>
                  <a:gd name="T41" fmla="*/ 243 h 336"/>
                  <a:gd name="T42" fmla="*/ 306 w 332"/>
                  <a:gd name="T43" fmla="*/ 204 h 336"/>
                  <a:gd name="T44" fmla="*/ 300 w 332"/>
                  <a:gd name="T45" fmla="*/ 195 h 336"/>
                  <a:gd name="T46" fmla="*/ 302 w 332"/>
                  <a:gd name="T47" fmla="*/ 167 h 336"/>
                  <a:gd name="T48" fmla="*/ 300 w 332"/>
                  <a:gd name="T49" fmla="*/ 139 h 336"/>
                  <a:gd name="T50" fmla="*/ 306 w 332"/>
                  <a:gd name="T51" fmla="*/ 130 h 336"/>
                  <a:gd name="T52" fmla="*/ 269 w 332"/>
                  <a:gd name="T53" fmla="*/ 64 h 336"/>
                  <a:gd name="T54" fmla="*/ 257 w 332"/>
                  <a:gd name="T55" fmla="*/ 65 h 336"/>
                  <a:gd name="T56" fmla="*/ 242 w 332"/>
                  <a:gd name="T57" fmla="*/ 53 h 336"/>
                  <a:gd name="T58" fmla="*/ 215 w 332"/>
                  <a:gd name="T59" fmla="*/ 35 h 336"/>
                  <a:gd name="T60" fmla="*/ 207 w 332"/>
                  <a:gd name="T61" fmla="*/ 27 h 336"/>
                  <a:gd name="T62" fmla="*/ 135 w 332"/>
                  <a:gd name="T63" fmla="*/ 0 h 336"/>
                  <a:gd name="T64" fmla="*/ 133 w 332"/>
                  <a:gd name="T65" fmla="*/ 31 h 336"/>
                  <a:gd name="T66" fmla="*/ 113 w 332"/>
                  <a:gd name="T67" fmla="*/ 41 h 336"/>
                  <a:gd name="T68" fmla="*/ 77 w 332"/>
                  <a:gd name="T69" fmla="*/ 63 h 336"/>
                  <a:gd name="T70" fmla="*/ 67 w 332"/>
                  <a:gd name="T71" fmla="*/ 65 h 336"/>
                  <a:gd name="T72" fmla="*/ 0 w 332"/>
                  <a:gd name="T73" fmla="*/ 114 h 336"/>
                  <a:gd name="T74" fmla="*/ 31 w 332"/>
                  <a:gd name="T75" fmla="*/ 135 h 336"/>
                  <a:gd name="T76" fmla="*/ 30 w 332"/>
                  <a:gd name="T77" fmla="*/ 154 h 336"/>
                  <a:gd name="T78" fmla="*/ 31 w 332"/>
                  <a:gd name="T79" fmla="*/ 191 h 336"/>
                  <a:gd name="T80" fmla="*/ 29 w 332"/>
                  <a:gd name="T81" fmla="*/ 202 h 336"/>
                  <a:gd name="T82" fmla="*/ 38 w 332"/>
                  <a:gd name="T83" fmla="*/ 284 h 336"/>
                  <a:gd name="T84" fmla="*/ 71 w 332"/>
                  <a:gd name="T85" fmla="*/ 267 h 336"/>
                  <a:gd name="T86" fmla="*/ 89 w 332"/>
                  <a:gd name="T87" fmla="*/ 279 h 336"/>
                  <a:gd name="T88" fmla="*/ 139 w 332"/>
                  <a:gd name="T89" fmla="*/ 300 h 336"/>
                  <a:gd name="T90" fmla="*/ 146 w 332"/>
                  <a:gd name="T91" fmla="*/ 308 h 336"/>
                  <a:gd name="T92" fmla="*/ 207 w 332"/>
                  <a:gd name="T93" fmla="*/ 336 h 336"/>
                  <a:gd name="T94" fmla="*/ 208 w 332"/>
                  <a:gd name="T95" fmla="*/ 306 h 336"/>
                  <a:gd name="T96" fmla="*/ 223 w 332"/>
                  <a:gd name="T97" fmla="*/ 297 h 336"/>
                  <a:gd name="T98" fmla="*/ 246 w 332"/>
                  <a:gd name="T99" fmla="*/ 279 h 336"/>
                  <a:gd name="T100" fmla="*/ 257 w 332"/>
                  <a:gd name="T101" fmla="*/ 268 h 336"/>
                  <a:gd name="T102" fmla="*/ 269 w 332"/>
                  <a:gd name="T103" fmla="*/ 270 h 336"/>
                  <a:gd name="T104" fmla="*/ 306 w 332"/>
                  <a:gd name="T105" fmla="*/ 204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2" h="336">
                    <a:moveTo>
                      <a:pt x="166" y="245"/>
                    </a:moveTo>
                    <a:lnTo>
                      <a:pt x="158" y="244"/>
                    </a:lnTo>
                    <a:lnTo>
                      <a:pt x="151" y="243"/>
                    </a:lnTo>
                    <a:lnTo>
                      <a:pt x="143" y="241"/>
                    </a:lnTo>
                    <a:lnTo>
                      <a:pt x="135" y="239"/>
                    </a:lnTo>
                    <a:lnTo>
                      <a:pt x="129" y="235"/>
                    </a:lnTo>
                    <a:lnTo>
                      <a:pt x="122" y="231"/>
                    </a:lnTo>
                    <a:lnTo>
                      <a:pt x="116" y="227"/>
                    </a:lnTo>
                    <a:lnTo>
                      <a:pt x="111" y="222"/>
                    </a:lnTo>
                    <a:lnTo>
                      <a:pt x="106" y="217"/>
                    </a:lnTo>
                    <a:lnTo>
                      <a:pt x="101" y="211"/>
                    </a:lnTo>
                    <a:lnTo>
                      <a:pt x="97" y="204"/>
                    </a:lnTo>
                    <a:lnTo>
                      <a:pt x="94" y="198"/>
                    </a:lnTo>
                    <a:lnTo>
                      <a:pt x="92" y="190"/>
                    </a:lnTo>
                    <a:lnTo>
                      <a:pt x="89" y="182"/>
                    </a:lnTo>
                    <a:lnTo>
                      <a:pt x="88" y="175"/>
                    </a:lnTo>
                    <a:lnTo>
                      <a:pt x="88" y="167"/>
                    </a:lnTo>
                    <a:lnTo>
                      <a:pt x="88" y="159"/>
                    </a:lnTo>
                    <a:lnTo>
                      <a:pt x="89" y="151"/>
                    </a:lnTo>
                    <a:lnTo>
                      <a:pt x="92" y="144"/>
                    </a:lnTo>
                    <a:lnTo>
                      <a:pt x="94" y="136"/>
                    </a:lnTo>
                    <a:lnTo>
                      <a:pt x="97" y="130"/>
                    </a:lnTo>
                    <a:lnTo>
                      <a:pt x="101" y="123"/>
                    </a:lnTo>
                    <a:lnTo>
                      <a:pt x="106" y="117"/>
                    </a:lnTo>
                    <a:lnTo>
                      <a:pt x="111" y="112"/>
                    </a:lnTo>
                    <a:lnTo>
                      <a:pt x="116" y="106"/>
                    </a:lnTo>
                    <a:lnTo>
                      <a:pt x="122" y="103"/>
                    </a:lnTo>
                    <a:lnTo>
                      <a:pt x="129" y="99"/>
                    </a:lnTo>
                    <a:lnTo>
                      <a:pt x="135" y="95"/>
                    </a:lnTo>
                    <a:lnTo>
                      <a:pt x="143" y="92"/>
                    </a:lnTo>
                    <a:lnTo>
                      <a:pt x="151" y="90"/>
                    </a:lnTo>
                    <a:lnTo>
                      <a:pt x="158" y="90"/>
                    </a:lnTo>
                    <a:lnTo>
                      <a:pt x="166" y="89"/>
                    </a:lnTo>
                    <a:lnTo>
                      <a:pt x="174" y="90"/>
                    </a:lnTo>
                    <a:lnTo>
                      <a:pt x="181" y="90"/>
                    </a:lnTo>
                    <a:lnTo>
                      <a:pt x="189" y="92"/>
                    </a:lnTo>
                    <a:lnTo>
                      <a:pt x="196" y="95"/>
                    </a:lnTo>
                    <a:lnTo>
                      <a:pt x="203" y="99"/>
                    </a:lnTo>
                    <a:lnTo>
                      <a:pt x="210" y="103"/>
                    </a:lnTo>
                    <a:lnTo>
                      <a:pt x="215" y="106"/>
                    </a:lnTo>
                    <a:lnTo>
                      <a:pt x="221" y="112"/>
                    </a:lnTo>
                    <a:lnTo>
                      <a:pt x="226" y="117"/>
                    </a:lnTo>
                    <a:lnTo>
                      <a:pt x="230" y="123"/>
                    </a:lnTo>
                    <a:lnTo>
                      <a:pt x="234" y="130"/>
                    </a:lnTo>
                    <a:lnTo>
                      <a:pt x="238" y="136"/>
                    </a:lnTo>
                    <a:lnTo>
                      <a:pt x="241" y="144"/>
                    </a:lnTo>
                    <a:lnTo>
                      <a:pt x="242" y="151"/>
                    </a:lnTo>
                    <a:lnTo>
                      <a:pt x="243" y="159"/>
                    </a:lnTo>
                    <a:lnTo>
                      <a:pt x="244" y="167"/>
                    </a:lnTo>
                    <a:lnTo>
                      <a:pt x="243" y="175"/>
                    </a:lnTo>
                    <a:lnTo>
                      <a:pt x="242" y="182"/>
                    </a:lnTo>
                    <a:lnTo>
                      <a:pt x="241" y="190"/>
                    </a:lnTo>
                    <a:lnTo>
                      <a:pt x="238" y="198"/>
                    </a:lnTo>
                    <a:lnTo>
                      <a:pt x="234" y="204"/>
                    </a:lnTo>
                    <a:lnTo>
                      <a:pt x="230" y="211"/>
                    </a:lnTo>
                    <a:lnTo>
                      <a:pt x="226" y="217"/>
                    </a:lnTo>
                    <a:lnTo>
                      <a:pt x="221" y="222"/>
                    </a:lnTo>
                    <a:lnTo>
                      <a:pt x="215" y="227"/>
                    </a:lnTo>
                    <a:lnTo>
                      <a:pt x="210" y="231"/>
                    </a:lnTo>
                    <a:lnTo>
                      <a:pt x="203" y="235"/>
                    </a:lnTo>
                    <a:lnTo>
                      <a:pt x="196" y="239"/>
                    </a:lnTo>
                    <a:lnTo>
                      <a:pt x="189" y="241"/>
                    </a:lnTo>
                    <a:lnTo>
                      <a:pt x="181" y="243"/>
                    </a:lnTo>
                    <a:lnTo>
                      <a:pt x="174" y="244"/>
                    </a:lnTo>
                    <a:lnTo>
                      <a:pt x="166" y="245"/>
                    </a:lnTo>
                    <a:close/>
                    <a:moveTo>
                      <a:pt x="306" y="204"/>
                    </a:moveTo>
                    <a:lnTo>
                      <a:pt x="302" y="202"/>
                    </a:lnTo>
                    <a:lnTo>
                      <a:pt x="301" y="199"/>
                    </a:lnTo>
                    <a:lnTo>
                      <a:pt x="300" y="195"/>
                    </a:lnTo>
                    <a:lnTo>
                      <a:pt x="300" y="191"/>
                    </a:lnTo>
                    <a:lnTo>
                      <a:pt x="302" y="180"/>
                    </a:lnTo>
                    <a:lnTo>
                      <a:pt x="302" y="167"/>
                    </a:lnTo>
                    <a:lnTo>
                      <a:pt x="302" y="154"/>
                    </a:lnTo>
                    <a:lnTo>
                      <a:pt x="300" y="142"/>
                    </a:lnTo>
                    <a:lnTo>
                      <a:pt x="300" y="139"/>
                    </a:lnTo>
                    <a:lnTo>
                      <a:pt x="301" y="135"/>
                    </a:lnTo>
                    <a:lnTo>
                      <a:pt x="302" y="132"/>
                    </a:lnTo>
                    <a:lnTo>
                      <a:pt x="306" y="130"/>
                    </a:lnTo>
                    <a:lnTo>
                      <a:pt x="332" y="114"/>
                    </a:lnTo>
                    <a:lnTo>
                      <a:pt x="293" y="50"/>
                    </a:lnTo>
                    <a:lnTo>
                      <a:pt x="269" y="64"/>
                    </a:lnTo>
                    <a:lnTo>
                      <a:pt x="265" y="65"/>
                    </a:lnTo>
                    <a:lnTo>
                      <a:pt x="261" y="65"/>
                    </a:lnTo>
                    <a:lnTo>
                      <a:pt x="257" y="65"/>
                    </a:lnTo>
                    <a:lnTo>
                      <a:pt x="255" y="63"/>
                    </a:lnTo>
                    <a:lnTo>
                      <a:pt x="251" y="59"/>
                    </a:lnTo>
                    <a:lnTo>
                      <a:pt x="242" y="53"/>
                    </a:lnTo>
                    <a:lnTo>
                      <a:pt x="233" y="45"/>
                    </a:lnTo>
                    <a:lnTo>
                      <a:pt x="224" y="40"/>
                    </a:lnTo>
                    <a:lnTo>
                      <a:pt x="215" y="35"/>
                    </a:lnTo>
                    <a:lnTo>
                      <a:pt x="211" y="33"/>
                    </a:lnTo>
                    <a:lnTo>
                      <a:pt x="208" y="31"/>
                    </a:lnTo>
                    <a:lnTo>
                      <a:pt x="207" y="27"/>
                    </a:lnTo>
                    <a:lnTo>
                      <a:pt x="207" y="24"/>
                    </a:lnTo>
                    <a:lnTo>
                      <a:pt x="207" y="0"/>
                    </a:lnTo>
                    <a:lnTo>
                      <a:pt x="135" y="0"/>
                    </a:lnTo>
                    <a:lnTo>
                      <a:pt x="135" y="24"/>
                    </a:lnTo>
                    <a:lnTo>
                      <a:pt x="134" y="27"/>
                    </a:lnTo>
                    <a:lnTo>
                      <a:pt x="133" y="31"/>
                    </a:lnTo>
                    <a:lnTo>
                      <a:pt x="130" y="33"/>
                    </a:lnTo>
                    <a:lnTo>
                      <a:pt x="126" y="35"/>
                    </a:lnTo>
                    <a:lnTo>
                      <a:pt x="113" y="41"/>
                    </a:lnTo>
                    <a:lnTo>
                      <a:pt x="101" y="47"/>
                    </a:lnTo>
                    <a:lnTo>
                      <a:pt x="88" y="55"/>
                    </a:lnTo>
                    <a:lnTo>
                      <a:pt x="77" y="63"/>
                    </a:lnTo>
                    <a:lnTo>
                      <a:pt x="75" y="65"/>
                    </a:lnTo>
                    <a:lnTo>
                      <a:pt x="71" y="65"/>
                    </a:lnTo>
                    <a:lnTo>
                      <a:pt x="67" y="65"/>
                    </a:lnTo>
                    <a:lnTo>
                      <a:pt x="63" y="64"/>
                    </a:lnTo>
                    <a:lnTo>
                      <a:pt x="38" y="50"/>
                    </a:lnTo>
                    <a:lnTo>
                      <a:pt x="0" y="114"/>
                    </a:lnTo>
                    <a:lnTo>
                      <a:pt x="26" y="130"/>
                    </a:lnTo>
                    <a:lnTo>
                      <a:pt x="29" y="132"/>
                    </a:lnTo>
                    <a:lnTo>
                      <a:pt x="31" y="135"/>
                    </a:lnTo>
                    <a:lnTo>
                      <a:pt x="33" y="139"/>
                    </a:lnTo>
                    <a:lnTo>
                      <a:pt x="31" y="142"/>
                    </a:lnTo>
                    <a:lnTo>
                      <a:pt x="30" y="154"/>
                    </a:lnTo>
                    <a:lnTo>
                      <a:pt x="30" y="167"/>
                    </a:lnTo>
                    <a:lnTo>
                      <a:pt x="30" y="178"/>
                    </a:lnTo>
                    <a:lnTo>
                      <a:pt x="31" y="191"/>
                    </a:lnTo>
                    <a:lnTo>
                      <a:pt x="33" y="195"/>
                    </a:lnTo>
                    <a:lnTo>
                      <a:pt x="31" y="199"/>
                    </a:lnTo>
                    <a:lnTo>
                      <a:pt x="29" y="202"/>
                    </a:lnTo>
                    <a:lnTo>
                      <a:pt x="26" y="204"/>
                    </a:lnTo>
                    <a:lnTo>
                      <a:pt x="0" y="220"/>
                    </a:lnTo>
                    <a:lnTo>
                      <a:pt x="38" y="284"/>
                    </a:lnTo>
                    <a:lnTo>
                      <a:pt x="63" y="270"/>
                    </a:lnTo>
                    <a:lnTo>
                      <a:pt x="67" y="268"/>
                    </a:lnTo>
                    <a:lnTo>
                      <a:pt x="71" y="267"/>
                    </a:lnTo>
                    <a:lnTo>
                      <a:pt x="75" y="268"/>
                    </a:lnTo>
                    <a:lnTo>
                      <a:pt x="77" y="271"/>
                    </a:lnTo>
                    <a:lnTo>
                      <a:pt x="89" y="279"/>
                    </a:lnTo>
                    <a:lnTo>
                      <a:pt x="106" y="286"/>
                    </a:lnTo>
                    <a:lnTo>
                      <a:pt x="124" y="295"/>
                    </a:lnTo>
                    <a:lnTo>
                      <a:pt x="139" y="300"/>
                    </a:lnTo>
                    <a:lnTo>
                      <a:pt x="142" y="303"/>
                    </a:lnTo>
                    <a:lnTo>
                      <a:pt x="144" y="306"/>
                    </a:lnTo>
                    <a:lnTo>
                      <a:pt x="146" y="308"/>
                    </a:lnTo>
                    <a:lnTo>
                      <a:pt x="147" y="312"/>
                    </a:lnTo>
                    <a:lnTo>
                      <a:pt x="147" y="336"/>
                    </a:lnTo>
                    <a:lnTo>
                      <a:pt x="207" y="336"/>
                    </a:lnTo>
                    <a:lnTo>
                      <a:pt x="207" y="312"/>
                    </a:lnTo>
                    <a:lnTo>
                      <a:pt x="207" y="308"/>
                    </a:lnTo>
                    <a:lnTo>
                      <a:pt x="208" y="306"/>
                    </a:lnTo>
                    <a:lnTo>
                      <a:pt x="211" y="303"/>
                    </a:lnTo>
                    <a:lnTo>
                      <a:pt x="215" y="300"/>
                    </a:lnTo>
                    <a:lnTo>
                      <a:pt x="223" y="297"/>
                    </a:lnTo>
                    <a:lnTo>
                      <a:pt x="230" y="291"/>
                    </a:lnTo>
                    <a:lnTo>
                      <a:pt x="238" y="285"/>
                    </a:lnTo>
                    <a:lnTo>
                      <a:pt x="246" y="279"/>
                    </a:lnTo>
                    <a:lnTo>
                      <a:pt x="250" y="275"/>
                    </a:lnTo>
                    <a:lnTo>
                      <a:pt x="255" y="271"/>
                    </a:lnTo>
                    <a:lnTo>
                      <a:pt x="257" y="268"/>
                    </a:lnTo>
                    <a:lnTo>
                      <a:pt x="261" y="267"/>
                    </a:lnTo>
                    <a:lnTo>
                      <a:pt x="265" y="268"/>
                    </a:lnTo>
                    <a:lnTo>
                      <a:pt x="269" y="270"/>
                    </a:lnTo>
                    <a:lnTo>
                      <a:pt x="295" y="284"/>
                    </a:lnTo>
                    <a:lnTo>
                      <a:pt x="332" y="220"/>
                    </a:lnTo>
                    <a:lnTo>
                      <a:pt x="306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9" name="Group 38" descr="Icon of gears. ">
              <a:extLst>
                <a:ext uri="{FF2B5EF4-FFF2-40B4-BE49-F238E27FC236}">
                  <a16:creationId xmlns:a16="http://schemas.microsoft.com/office/drawing/2014/main" id="{5BC0E3F0-447D-4721-AB1F-C8243BA36671}"/>
                </a:ext>
              </a:extLst>
            </p:cNvPr>
            <p:cNvGrpSpPr/>
            <p:nvPr/>
          </p:nvGrpSpPr>
          <p:grpSpPr>
            <a:xfrm>
              <a:off x="4717582" y="5353558"/>
              <a:ext cx="343837" cy="343837"/>
              <a:chOff x="7613650" y="1387475"/>
              <a:chExt cx="284163" cy="284163"/>
            </a:xfrm>
            <a:solidFill>
              <a:schemeClr val="bg1"/>
            </a:solidFill>
          </p:grpSpPr>
          <p:sp>
            <p:nvSpPr>
              <p:cNvPr id="40" name="Freeform 4359">
                <a:extLst>
                  <a:ext uri="{FF2B5EF4-FFF2-40B4-BE49-F238E27FC236}">
                    <a16:creationId xmlns:a16="http://schemas.microsoft.com/office/drawing/2014/main" id="{351831F3-9830-4A23-8B34-11A3FCCA02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0" y="1471613"/>
                <a:ext cx="200025" cy="200025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4360">
                <a:extLst>
                  <a:ext uri="{FF2B5EF4-FFF2-40B4-BE49-F238E27FC236}">
                    <a16:creationId xmlns:a16="http://schemas.microsoft.com/office/drawing/2014/main" id="{CDB8F87B-81A2-480F-ADA8-BFB5FD890A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1925" y="1387475"/>
                <a:ext cx="115888" cy="117475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85F08E2-A4F8-481B-A230-C4AE4566A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97931" y="1612904"/>
              <a:ext cx="7789797" cy="7755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Adanya</a:t>
              </a:r>
              <a:r>
                <a:rPr lang="en-US" sz="1600" dirty="0"/>
                <a:t> Covid19 </a:t>
              </a:r>
              <a:r>
                <a:rPr lang="en-US" sz="1600" dirty="0" err="1"/>
                <a:t>dibutuh</a:t>
              </a:r>
              <a:r>
                <a:rPr lang="en-US" sz="1600" dirty="0"/>
                <a:t> </a:t>
              </a:r>
              <a:r>
                <a:rPr lang="en-US" sz="1600" dirty="0" err="1"/>
                <a:t>sebuah</a:t>
              </a:r>
              <a:r>
                <a:rPr lang="en-US" sz="1600" dirty="0"/>
                <a:t> system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pengunjung</a:t>
              </a:r>
              <a:r>
                <a:rPr lang="en-US" sz="1600" dirty="0"/>
                <a:t>.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D72410A-AC77-4EF6-8F3B-05ADF287F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10121" y="2632154"/>
              <a:ext cx="7377607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teknologi</a:t>
              </a:r>
              <a:r>
                <a:rPr lang="en-US" sz="1600" dirty="0"/>
                <a:t> </a:t>
              </a:r>
              <a:r>
                <a:rPr lang="en-US" sz="1600" dirty="0" err="1"/>
                <a:t>ini</a:t>
              </a:r>
              <a:r>
                <a:rPr lang="en-US" sz="1600" dirty="0"/>
                <a:t>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bisa</a:t>
              </a:r>
              <a:r>
                <a:rPr lang="en-US" sz="1600" dirty="0"/>
                <a:t> </a:t>
              </a:r>
              <a:r>
                <a:rPr lang="en-US" sz="1600" dirty="0" err="1"/>
                <a:t>dibuat</a:t>
              </a:r>
              <a:r>
                <a:rPr lang="en-US" sz="1600" dirty="0"/>
                <a:t> </a:t>
              </a:r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kapasitas</a:t>
              </a:r>
              <a:r>
                <a:rPr lang="en-US" sz="1600" dirty="0"/>
                <a:t> yang </a:t>
              </a:r>
              <a:r>
                <a:rPr lang="en-US" sz="1600" dirty="0" err="1"/>
                <a:t>besar</a:t>
              </a:r>
              <a:r>
                <a:rPr lang="en-US" sz="1600" dirty="0"/>
                <a:t> 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0B465C6-13D6-4122-AE30-5D7919E8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2546380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BFFAE89-7F08-417C-9541-5EB97924A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1516570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8067A0D-5ED4-4DD5-9D59-C97270252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73213" y="3678506"/>
              <a:ext cx="7514516" cy="7755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Kebanyakan</a:t>
              </a:r>
              <a:r>
                <a:rPr lang="en-US" sz="1600" dirty="0"/>
                <a:t> area </a:t>
              </a:r>
              <a:r>
                <a:rPr lang="en-US" sz="1600" dirty="0" err="1"/>
                <a:t>perkuliahan</a:t>
              </a:r>
              <a:r>
                <a:rPr lang="en-US" sz="1600" dirty="0"/>
                <a:t>/</a:t>
              </a:r>
              <a:r>
                <a:rPr lang="en-US" sz="1600" dirty="0" err="1"/>
                <a:t>perkantoran</a:t>
              </a:r>
              <a:r>
                <a:rPr lang="en-US" sz="1600" dirty="0"/>
                <a:t> </a:t>
              </a:r>
              <a:r>
                <a:rPr lang="en-US" sz="1600" dirty="0" err="1"/>
                <a:t>melakukan</a:t>
              </a:r>
              <a:r>
                <a:rPr lang="en-US" sz="1600" dirty="0"/>
                <a:t>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masih</a:t>
              </a:r>
              <a:r>
                <a:rPr lang="en-US" sz="1600" dirty="0"/>
                <a:t> </a:t>
              </a:r>
              <a:r>
                <a:rPr lang="en-US" sz="1600" dirty="0" err="1"/>
                <a:t>bersifat</a:t>
              </a:r>
              <a:r>
                <a:rPr lang="en-US" sz="1600" dirty="0"/>
                <a:t> </a:t>
              </a:r>
              <a:r>
                <a:rPr lang="en-US" sz="1600" dirty="0" err="1"/>
                <a:t>pembukuan</a:t>
              </a:r>
              <a:r>
                <a:rPr lang="en-US" sz="1600" dirty="0"/>
                <a:t>.</a:t>
              </a:r>
              <a:endParaRPr lang="en-ID" sz="1600" dirty="0"/>
            </a:p>
            <a:p>
              <a:pPr algn="ctr"/>
              <a:endParaRPr lang="en-US" sz="16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3F11CE-E5D3-4B60-BF5B-401DF6B85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3596404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299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488108-9E8D-4A52-8EFA-2BB0A33FE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69" y="578298"/>
            <a:ext cx="5675354" cy="602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928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68753" y="522898"/>
            <a:ext cx="22232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 MAHASISWA INPUT FORM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1784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CDB942E-F6B7-4199-89FD-3369EB089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17" y="647114"/>
            <a:ext cx="6445365" cy="621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4169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80376" y="522898"/>
            <a:ext cx="11116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 MAHASISWA CEK FORM KEPENTINGAN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0936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509302B-930E-4DEE-A336-037839857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57" y="633046"/>
            <a:ext cx="7131955" cy="62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979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80376" y="522898"/>
            <a:ext cx="11116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 MAHASISWA CEK KONFIRMASI SUHU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0936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C0BC22C-BD11-4F09-932A-5EF3B8ABE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646" y="661182"/>
            <a:ext cx="7428707" cy="619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676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80376" y="522898"/>
            <a:ext cx="11116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 ADMIN KONFIRM PENERIMAAN MAHASISWA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0936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8D354A8-63D0-489D-A22D-2C655235F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418" y="633046"/>
            <a:ext cx="5697416" cy="62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89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161059" y="522898"/>
            <a:ext cx="10309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 ADMIN CEK SUHU BADAN MAHASISWA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05783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072FB7-A268-4BA8-A0CD-2053FEFF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081" y="546772"/>
            <a:ext cx="8534401" cy="629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4722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77961" y="522898"/>
            <a:ext cx="43140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 DIAGRAM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2062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0FC3AB43-EA18-427C-A6AD-7DEDEB1F4B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8"/>
          <a:stretch/>
        </p:blipFill>
        <p:spPr>
          <a:xfrm>
            <a:off x="1827881" y="1160605"/>
            <a:ext cx="8956660" cy="506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9697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1459</TotalTime>
  <Words>286</Words>
  <Application>Microsoft Office PowerPoint</Application>
  <PresentationFormat>Widescreen</PresentationFormat>
  <Paragraphs>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Aharoni</vt:lpstr>
      <vt:lpstr>Arial</vt:lpstr>
      <vt:lpstr>Arial Rounded MT Bold</vt:lpstr>
      <vt:lpstr>Bahnschrift Light</vt:lpstr>
      <vt:lpstr>Calibri</vt:lpstr>
      <vt:lpstr>Century Gothic</vt:lpstr>
      <vt:lpstr>Martel Sans</vt:lpstr>
      <vt:lpstr>Segoe UI Light</vt:lpstr>
      <vt:lpstr>Office Theme</vt:lpstr>
      <vt:lpstr>Aplikasi Suhu Tubuh Presentation by: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Suhu Tubuh Presentation by:</dc:title>
  <dc:creator>DCW</dc:creator>
  <cp:lastModifiedBy>Ivan Sukma</cp:lastModifiedBy>
  <cp:revision>34</cp:revision>
  <dcterms:created xsi:type="dcterms:W3CDTF">2020-12-11T13:10:00Z</dcterms:created>
  <dcterms:modified xsi:type="dcterms:W3CDTF">2020-12-14T10:39:54Z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