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8" r:id="rId6"/>
    <p:sldId id="289" r:id="rId7"/>
    <p:sldId id="290" r:id="rId8"/>
    <p:sldId id="291" r:id="rId9"/>
    <p:sldId id="292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85F08E2-A4F8-481B-A230-C4AE4566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7931" y="1612904"/>
            <a:ext cx="7789797" cy="7755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Adanya</a:t>
            </a:r>
            <a:r>
              <a:rPr lang="en-US" sz="1600" dirty="0"/>
              <a:t> Covid19 </a:t>
            </a:r>
            <a:r>
              <a:rPr lang="en-US" sz="1600" dirty="0" err="1"/>
              <a:t>dibutuh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system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pengunjung</a:t>
            </a:r>
            <a:r>
              <a:rPr lang="en-US" sz="1600" dirty="0"/>
              <a:t>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72410A-AC77-4EF6-8F3B-05ADF287F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0121" y="2632154"/>
            <a:ext cx="737760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Kebanyakan</a:t>
            </a:r>
            <a:r>
              <a:rPr lang="en-US" sz="1600" dirty="0"/>
              <a:t> area </a:t>
            </a:r>
            <a:r>
              <a:rPr lang="en-US" sz="1600" dirty="0" err="1"/>
              <a:t>perkuliahan</a:t>
            </a:r>
            <a:r>
              <a:rPr lang="en-US" sz="1600" dirty="0"/>
              <a:t>/</a:t>
            </a:r>
            <a:r>
              <a:rPr lang="en-US" sz="1600" dirty="0" err="1"/>
              <a:t>perkantoran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manual.</a:t>
            </a:r>
            <a:endParaRPr lang="en-ID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465C6-13D6-4122-AE30-5D7919E8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253275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FFAE89-7F08-417C-9541-5EB97924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14864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A0D-5ED4-4DD5-9D59-C97270252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73213" y="3678506"/>
            <a:ext cx="7514516" cy="7755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manual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endParaRPr lang="en-US" sz="1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93DF19-5030-4D4E-B149-67633C78C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0121" y="5722365"/>
            <a:ext cx="7377607" cy="7755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kapasitas</a:t>
            </a:r>
            <a:r>
              <a:rPr lang="en-US" sz="1600" dirty="0"/>
              <a:t> yang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15AF86-4D1E-4572-870A-9521718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56049" y="4714368"/>
            <a:ext cx="75316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Kebanyakan</a:t>
            </a:r>
            <a:r>
              <a:rPr lang="en-US" sz="1600" dirty="0"/>
              <a:t> area </a:t>
            </a:r>
            <a:r>
              <a:rPr lang="en-US" sz="1600" dirty="0" err="1"/>
              <a:t>perkuliahan</a:t>
            </a:r>
            <a:r>
              <a:rPr lang="en-US" sz="1600" dirty="0"/>
              <a:t>/</a:t>
            </a:r>
            <a:r>
              <a:rPr lang="en-US" sz="1600" dirty="0" err="1"/>
              <a:t>perkantoran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perekaman</a:t>
            </a:r>
            <a:r>
              <a:rPr lang="en-US" sz="1600" dirty="0"/>
              <a:t> data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bersifat</a:t>
            </a:r>
            <a:r>
              <a:rPr lang="en-US" sz="1600" dirty="0"/>
              <a:t> manual.</a:t>
            </a:r>
            <a:endParaRPr lang="en-ID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3F11CE-E5D3-4B60-BF5B-401DF6B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35792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67E428-402F-4FBC-9D6C-3DC666AD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461052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30897D-6B1C-4009-9281-DB9673ED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312" y="562379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FBF4C73-0C4D-417A-A00E-CEF222F2E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-548640"/>
            <a:ext cx="9158068" cy="74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B49A9CA-AE00-4E10-9990-A64F6A6F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90" y="556505"/>
            <a:ext cx="7568419" cy="63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287AC47-DAF9-48E9-A795-62A352092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786"/>
            <a:ext cx="12192000" cy="60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TAHAPAN 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216</TotalTime>
  <Words>147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Bahnschrift Light</vt:lpstr>
      <vt:lpstr>Calibri</vt:lpstr>
      <vt:lpstr>Century Gothic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15</cp:revision>
  <dcterms:created xsi:type="dcterms:W3CDTF">2020-12-11T13:10:00Z</dcterms:created>
  <dcterms:modified xsi:type="dcterms:W3CDTF">2020-12-13T04:50:23Z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