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APLIKASI ABSENSI SUHU TUBUH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Oleh </a:t>
            </a:r>
            <a:r>
              <a:rPr lang="en-US" dirty="0" err="1">
                <a:solidFill>
                  <a:schemeClr val="tx1"/>
                </a:solidFill>
              </a:rPr>
              <a:t>Ivan,Deli,Matthew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964" y="329640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056BB-0090-4F15-BFBD-BC0B3B27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76" y="1742388"/>
            <a:ext cx="5323968" cy="4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03" y="24221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7C559B6-B670-417C-BD22-1A87FC5BA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73" y="1174961"/>
            <a:ext cx="5275263" cy="49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75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756" y="37490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46AD0C4-E408-4056-9A89-B5FE1EFE8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83"/>
          <a:stretch/>
        </p:blipFill>
        <p:spPr>
          <a:xfrm>
            <a:off x="4790916" y="1770725"/>
            <a:ext cx="6699183" cy="31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39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756" y="37490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SDLC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07EB1-617D-44F7-BDC4-A431E6CC6305}"/>
              </a:ext>
            </a:extLst>
          </p:cNvPr>
          <p:cNvSpPr txBox="1"/>
          <p:nvPr/>
        </p:nvSpPr>
        <p:spPr>
          <a:xfrm>
            <a:off x="4874966" y="1728132"/>
            <a:ext cx="63672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SDLC : Prototype</a:t>
            </a:r>
          </a:p>
          <a:p>
            <a:endParaRPr lang="en-ID" dirty="0"/>
          </a:p>
          <a:p>
            <a:pPr algn="just"/>
            <a:r>
              <a:rPr lang="en-ID" dirty="0" err="1"/>
              <a:t>Alasan</a:t>
            </a:r>
            <a:r>
              <a:rPr lang="en-ID" dirty="0"/>
              <a:t> : </a:t>
            </a:r>
          </a:p>
          <a:p>
            <a:pPr algn="just"/>
            <a:r>
              <a:rPr lang="en-ID" dirty="0"/>
              <a:t>program yang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mockup</a:t>
            </a:r>
            <a:r>
              <a:rPr lang="en-ID" dirty="0"/>
              <a:t> dan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memerhatikan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user.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dibuat</a:t>
            </a:r>
            <a:endParaRPr lang="en-ID" dirty="0"/>
          </a:p>
          <a:p>
            <a:pPr algn="just"/>
            <a:r>
              <a:rPr lang="en-ID" dirty="0"/>
              <a:t>juga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skala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, dan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ditambahkan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user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sdlc</a:t>
            </a:r>
            <a:r>
              <a:rPr lang="en-ID" dirty="0"/>
              <a:t> prototype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</a:p>
          <a:p>
            <a:pPr algn="just"/>
            <a:r>
              <a:rPr lang="en-ID" dirty="0" err="1"/>
              <a:t>digunakan</a:t>
            </a:r>
            <a:r>
              <a:rPr lang="en-ID" dirty="0"/>
              <a:t> dan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mempraktekannya</a:t>
            </a:r>
            <a:r>
              <a:rPr lang="en-ID" dirty="0"/>
              <a:t> pada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</a:p>
          <a:p>
            <a:pPr algn="just"/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ERD,Mock-up,BPMN,Use</a:t>
            </a:r>
            <a:r>
              <a:rPr lang="en-ID" dirty="0"/>
              <a:t> Case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Kak</a:t>
            </a:r>
            <a:r>
              <a:rPr lang="en-ID" dirty="0"/>
              <a:t> </a:t>
            </a:r>
            <a:r>
              <a:rPr lang="en-ID" dirty="0" err="1"/>
              <a:t>Aqira</a:t>
            </a:r>
            <a:r>
              <a:rPr lang="en-ID" dirty="0"/>
              <a:t> yang di </a:t>
            </a:r>
            <a:r>
              <a:rPr lang="en-ID" dirty="0" err="1"/>
              <a:t>ibaratkan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User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92178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756" y="37490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Tahapan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SDLC Prototype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07EB1-617D-44F7-BDC4-A431E6CC6305}"/>
              </a:ext>
            </a:extLst>
          </p:cNvPr>
          <p:cNvSpPr txBox="1"/>
          <p:nvPr/>
        </p:nvSpPr>
        <p:spPr>
          <a:xfrm>
            <a:off x="5151803" y="1600414"/>
            <a:ext cx="56616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/>
              <a:t>-</a:t>
            </a:r>
            <a:r>
              <a:rPr lang="en-ID" sz="1600" dirty="0" err="1"/>
              <a:t>Pengumpulan</a:t>
            </a:r>
            <a:r>
              <a:rPr lang="en-ID" sz="1600" dirty="0"/>
              <a:t> </a:t>
            </a:r>
            <a:r>
              <a:rPr lang="en-ID" sz="1600" dirty="0" err="1"/>
              <a:t>kebutuhan</a:t>
            </a:r>
            <a:endParaRPr lang="en-ID" sz="1600" dirty="0"/>
          </a:p>
          <a:p>
            <a:pPr algn="just"/>
            <a:r>
              <a:rPr lang="en-ID" sz="1600" dirty="0" err="1"/>
              <a:t>Pelanggan</a:t>
            </a:r>
            <a:r>
              <a:rPr lang="en-ID" sz="1600" dirty="0"/>
              <a:t> dan </a:t>
            </a:r>
            <a:r>
              <a:rPr lang="en-ID" sz="1600" dirty="0" err="1"/>
              <a:t>pengembang</a:t>
            </a:r>
            <a:r>
              <a:rPr lang="en-ID" sz="1600" dirty="0"/>
              <a:t> </a:t>
            </a:r>
            <a:r>
              <a:rPr lang="en-ID" sz="1600" dirty="0" err="1"/>
              <a:t>bersama</a:t>
            </a:r>
            <a:r>
              <a:rPr lang="en-ID" sz="1600" dirty="0"/>
              <a:t> </a:t>
            </a:r>
            <a:r>
              <a:rPr lang="en-ID" sz="1600" dirty="0" err="1"/>
              <a:t>sama</a:t>
            </a:r>
            <a:r>
              <a:rPr lang="en-ID" sz="1600" dirty="0"/>
              <a:t> </a:t>
            </a:r>
            <a:r>
              <a:rPr lang="en-ID" sz="1600" dirty="0" err="1"/>
              <a:t>mendefinisikan</a:t>
            </a:r>
            <a:r>
              <a:rPr lang="en-ID" sz="1600" dirty="0"/>
              <a:t> format </a:t>
            </a:r>
            <a:r>
              <a:rPr lang="en-ID" sz="1600" dirty="0" err="1"/>
              <a:t>seluru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, </a:t>
            </a: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dirty="0" err="1"/>
              <a:t>kebutuhan</a:t>
            </a:r>
            <a:r>
              <a:rPr lang="en-ID" sz="1600" dirty="0"/>
              <a:t> , dan </a:t>
            </a:r>
            <a:r>
              <a:rPr lang="en-ID" sz="1600" dirty="0" err="1"/>
              <a:t>garis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dibuat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/>
              <a:t>-</a:t>
            </a:r>
            <a:r>
              <a:rPr lang="en-ID" sz="1600" dirty="0" err="1"/>
              <a:t>Membangun</a:t>
            </a:r>
            <a:r>
              <a:rPr lang="en-ID" sz="1600" dirty="0"/>
              <a:t> Prototyping</a:t>
            </a:r>
          </a:p>
          <a:p>
            <a:pPr algn="just"/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perancangan</a:t>
            </a:r>
            <a:r>
              <a:rPr lang="en-ID" sz="1600" dirty="0"/>
              <a:t> </a:t>
            </a:r>
            <a:r>
              <a:rPr lang="en-ID" sz="1600" dirty="0" err="1"/>
              <a:t>sementara</a:t>
            </a:r>
            <a:r>
              <a:rPr lang="en-ID" sz="1600" dirty="0"/>
              <a:t> yang </a:t>
            </a:r>
            <a:r>
              <a:rPr lang="en-ID" sz="1600" dirty="0" err="1"/>
              <a:t>berfokus</a:t>
            </a:r>
            <a:r>
              <a:rPr lang="en-ID" sz="1600" dirty="0"/>
              <a:t> pada </a:t>
            </a:r>
            <a:r>
              <a:rPr lang="en-ID" sz="1600" dirty="0" err="1"/>
              <a:t>penyajian</a:t>
            </a:r>
            <a:r>
              <a:rPr lang="en-ID" sz="1600" dirty="0"/>
              <a:t> </a:t>
            </a:r>
            <a:r>
              <a:rPr lang="en-ID" sz="1600" dirty="0" err="1"/>
              <a:t>kepada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(</a:t>
            </a:r>
            <a:r>
              <a:rPr lang="en-ID" sz="1600" dirty="0" err="1"/>
              <a:t>Misal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input dan format output).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/>
              <a:t>-</a:t>
            </a:r>
            <a:r>
              <a:rPr lang="en-ID" sz="1600" dirty="0" err="1"/>
              <a:t>Evaluasi</a:t>
            </a:r>
            <a:r>
              <a:rPr lang="en-ID" sz="1600" dirty="0"/>
              <a:t> Prototyping</a:t>
            </a:r>
          </a:p>
          <a:p>
            <a:pPr algn="just"/>
            <a:r>
              <a:rPr lang="en-ID" sz="1600" dirty="0" err="1"/>
              <a:t>Evaluasi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oleh customer ,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sesuai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langkah</a:t>
            </a:r>
            <a:r>
              <a:rPr lang="en-ID" sz="1600" dirty="0"/>
              <a:t> </a:t>
            </a:r>
            <a:r>
              <a:rPr lang="en-ID" sz="1600" dirty="0" err="1"/>
              <a:t>selanjutnya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diambil</a:t>
            </a:r>
            <a:r>
              <a:rPr lang="en-ID" sz="1600" dirty="0"/>
              <a:t> . </a:t>
            </a:r>
            <a:r>
              <a:rPr lang="en-ID" sz="1600" dirty="0" err="1"/>
              <a:t>Namun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belum</a:t>
            </a:r>
            <a:r>
              <a:rPr lang="en-ID" sz="1600" dirty="0"/>
              <a:t> </a:t>
            </a:r>
            <a:r>
              <a:rPr lang="en-ID" sz="1600" dirty="0" err="1"/>
              <a:t>sesuai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prototyping </a:t>
            </a:r>
            <a:r>
              <a:rPr lang="en-ID" sz="1600" dirty="0" err="1"/>
              <a:t>nya</a:t>
            </a:r>
            <a:r>
              <a:rPr lang="en-ID" sz="1600" dirty="0"/>
              <a:t> </a:t>
            </a:r>
            <a:r>
              <a:rPr lang="en-ID" sz="1600" dirty="0" err="1"/>
              <a:t>direvisi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mengulang</a:t>
            </a:r>
            <a:r>
              <a:rPr lang="en-ID" sz="1600" dirty="0"/>
              <a:t> </a:t>
            </a:r>
            <a:r>
              <a:rPr lang="en-ID" sz="1600" dirty="0" err="1"/>
              <a:t>langkah-langkah</a:t>
            </a:r>
            <a:r>
              <a:rPr lang="en-ID" sz="1600" dirty="0"/>
              <a:t> </a:t>
            </a:r>
            <a:r>
              <a:rPr lang="en-ID" sz="1600" dirty="0" err="1"/>
              <a:t>sebelumnya</a:t>
            </a:r>
            <a:r>
              <a:rPr lang="en-ID" sz="1600" dirty="0"/>
              <a:t>.-</a:t>
            </a:r>
            <a:r>
              <a:rPr lang="en-ID" sz="1600" dirty="0" err="1"/>
              <a:t>Mengkodekan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endParaRPr lang="en-ID" sz="1600" dirty="0"/>
          </a:p>
          <a:p>
            <a:pPr algn="just"/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tahap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prototyping yang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disepakati</a:t>
            </a:r>
            <a:r>
              <a:rPr lang="en-ID" sz="1600" dirty="0"/>
              <a:t> </a:t>
            </a:r>
            <a:r>
              <a:rPr lang="en-ID" sz="1600" dirty="0" err="1"/>
              <a:t>diterjemahkan</a:t>
            </a:r>
            <a:r>
              <a:rPr lang="en-ID" sz="1600" dirty="0"/>
              <a:t> </a:t>
            </a:r>
            <a:r>
              <a:rPr lang="en-ID" sz="1600" dirty="0" err="1"/>
              <a:t>kedalam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pemograman</a:t>
            </a:r>
            <a:r>
              <a:rPr lang="en-ID" sz="1600" dirty="0"/>
              <a:t> yang </a:t>
            </a:r>
            <a:r>
              <a:rPr lang="en-ID" sz="1600" dirty="0" err="1"/>
              <a:t>sesuai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605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756" y="37490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Lanjutan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Tahapan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SDLC Prototype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07EB1-617D-44F7-BDC4-A431E6CC6305}"/>
              </a:ext>
            </a:extLst>
          </p:cNvPr>
          <p:cNvSpPr txBox="1"/>
          <p:nvPr/>
        </p:nvSpPr>
        <p:spPr>
          <a:xfrm>
            <a:off x="5052168" y="1969530"/>
            <a:ext cx="56616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D" sz="1600" dirty="0"/>
          </a:p>
          <a:p>
            <a:pPr algn="just"/>
            <a:r>
              <a:rPr lang="en-ID" sz="1600" dirty="0"/>
              <a:t>-</a:t>
            </a:r>
            <a:r>
              <a:rPr lang="en-ID" sz="1600" dirty="0" err="1"/>
              <a:t>Menguji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endParaRPr lang="en-ID" sz="1600" dirty="0"/>
          </a:p>
          <a:p>
            <a:pPr algn="just"/>
            <a:r>
              <a:rPr lang="en-ID" sz="1600" dirty="0"/>
              <a:t>Setelah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, </a:t>
            </a:r>
            <a:r>
              <a:rPr lang="en-ID" sz="1600" dirty="0" err="1"/>
              <a:t>kemudian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proses </a:t>
            </a:r>
            <a:r>
              <a:rPr lang="en-ID" sz="1600" dirty="0" err="1"/>
              <a:t>pengujian</a:t>
            </a:r>
            <a:r>
              <a:rPr lang="en-ID" sz="1600" dirty="0"/>
              <a:t> 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/>
              <a:t>-</a:t>
            </a:r>
            <a:r>
              <a:rPr lang="en-ID" sz="1600" dirty="0" err="1"/>
              <a:t>Evaluasi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endParaRPr lang="en-ID" sz="1600" dirty="0"/>
          </a:p>
          <a:p>
            <a:pPr algn="just"/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mengevaluasi</a:t>
            </a:r>
            <a:r>
              <a:rPr lang="en-ID" sz="1600" dirty="0"/>
              <a:t> </a:t>
            </a:r>
            <a:r>
              <a:rPr lang="en-ID" sz="1600" dirty="0" err="1"/>
              <a:t>apakah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jadi</a:t>
            </a:r>
            <a:r>
              <a:rPr lang="en-ID" sz="1600" dirty="0"/>
              <a:t> dan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sesuai</a:t>
            </a:r>
            <a:r>
              <a:rPr lang="en-ID" sz="1600" dirty="0"/>
              <a:t> yang </a:t>
            </a:r>
            <a:r>
              <a:rPr lang="en-ID" sz="1600" dirty="0" err="1"/>
              <a:t>diharapkan</a:t>
            </a:r>
            <a:r>
              <a:rPr lang="en-ID" sz="1600" dirty="0"/>
              <a:t>.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Ya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proses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dilanjutkan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tahap</a:t>
            </a:r>
            <a:r>
              <a:rPr lang="en-ID" sz="1600" dirty="0"/>
              <a:t> </a:t>
            </a:r>
            <a:r>
              <a:rPr lang="en-ID" sz="1600" dirty="0" err="1"/>
              <a:t>selanjutnya</a:t>
            </a:r>
            <a:r>
              <a:rPr lang="en-ID" sz="1600" dirty="0"/>
              <a:t> . </a:t>
            </a:r>
            <a:r>
              <a:rPr lang="en-ID" sz="1600" dirty="0" err="1"/>
              <a:t>Namun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mengulang</a:t>
            </a:r>
            <a:r>
              <a:rPr lang="en-ID" sz="1600" dirty="0"/>
              <a:t> </a:t>
            </a:r>
            <a:r>
              <a:rPr lang="en-ID" sz="1600" dirty="0" err="1"/>
              <a:t>tahap</a:t>
            </a:r>
            <a:r>
              <a:rPr lang="en-ID" sz="1600" dirty="0"/>
              <a:t> </a:t>
            </a:r>
            <a:r>
              <a:rPr lang="en-ID" sz="1600" dirty="0" err="1"/>
              <a:t>sebelumnya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/>
              <a:t>-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endParaRPr lang="en-ID" sz="1600" dirty="0"/>
          </a:p>
          <a:p>
            <a:pPr algn="just"/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yang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diuji</a:t>
            </a:r>
            <a:r>
              <a:rPr lang="en-ID" sz="1600" dirty="0"/>
              <a:t> dan </a:t>
            </a:r>
            <a:r>
              <a:rPr lang="en-ID" sz="1600" dirty="0" err="1"/>
              <a:t>diterima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siap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2008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{547BDEBB-7574-434A-B34D-20933AE8F290}tf56410444_win32</Template>
  <TotalTime>6</TotalTime>
  <Words>251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Garamond</vt:lpstr>
      <vt:lpstr>SavonVTI</vt:lpstr>
      <vt:lpstr>APLIKASI ABSENSI SUHU TUBUH</vt:lpstr>
      <vt:lpstr>ERD</vt:lpstr>
      <vt:lpstr>Use Case</vt:lpstr>
      <vt:lpstr>BPMN</vt:lpstr>
      <vt:lpstr>SDLC</vt:lpstr>
      <vt:lpstr>Tahapan SDLC Prototype</vt:lpstr>
      <vt:lpstr>Lanjutan Tahapan SDLC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ABSENSI SUHU TUBUH</dc:title>
  <dc:creator>Ivan Sukma</dc:creator>
  <cp:lastModifiedBy>Ivan Sukma</cp:lastModifiedBy>
  <cp:revision>1</cp:revision>
  <dcterms:created xsi:type="dcterms:W3CDTF">2020-12-01T05:41:58Z</dcterms:created>
  <dcterms:modified xsi:type="dcterms:W3CDTF">2020-12-01T05:48:28Z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