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8" r:id="rId6"/>
    <p:sldId id="290" r:id="rId7"/>
    <p:sldId id="293" r:id="rId8"/>
    <p:sldId id="294" r:id="rId9"/>
    <p:sldId id="295" r:id="rId10"/>
    <p:sldId id="296" r:id="rId11"/>
    <p:sldId id="297" r:id="rId12"/>
    <p:sldId id="289" r:id="rId13"/>
    <p:sldId id="291" r:id="rId14"/>
    <p:sldId id="292" r:id="rId15"/>
    <p:sldId id="298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291" autoAdjust="0"/>
  </p:normalViewPr>
  <p:slideViewPr>
    <p:cSldViewPr snapToGrid="0" showGuides="1">
      <p:cViewPr varScale="1">
        <p:scale>
          <a:sx n="68" d="100"/>
          <a:sy n="68" d="100"/>
        </p:scale>
        <p:origin x="69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96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25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0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9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9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8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91082BA-AE03-4733-9846-DABFCEA88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1604962"/>
            <a:ext cx="80200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95360" y="522898"/>
            <a:ext cx="35966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TAHAPAN SDLC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2946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178434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MEMBANGUN PROTOTYPING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168494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9072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PENGUMPULAN KEBUTUHAN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72802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2D7662-B309-4C45-AE30-D465FEF99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1" y="27437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PROTOTYPING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C3B387-428B-4A95-93D6-1B300DDDE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264181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9F8BDE-E88A-4F34-B4FA-EEB963BC6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370061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MENGUJI SISTEM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ABE21B-95E5-4172-8068-5B50C9D2D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360121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AA0A26-E257-497E-9D62-55B9E1ADE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475688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SISTEM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AF93C2-F293-49E0-943F-610D59DA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464041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13BCCFF-3A7E-4ABD-B01F-21222E4F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57428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MENGGUNAKAN SISTEM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1DF0AF-A8DD-491C-A6F3-F32CB9B10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56434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86721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Kelebihan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D1827FD9-E5FD-4BB9-AA69-5483754B6B63}"/>
              </a:ext>
            </a:extLst>
          </p:cNvPr>
          <p:cNvSpPr/>
          <p:nvPr/>
        </p:nvSpPr>
        <p:spPr>
          <a:xfrm>
            <a:off x="731519" y="1003073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0FC32F-865E-4B23-8A57-B4E38C13F8FB}"/>
              </a:ext>
            </a:extLst>
          </p:cNvPr>
          <p:cNvSpPr/>
          <p:nvPr/>
        </p:nvSpPr>
        <p:spPr>
          <a:xfrm>
            <a:off x="2208627" y="998804"/>
            <a:ext cx="6597747" cy="15896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Meningkatkan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produktivitas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kerja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bagi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tim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manajemen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kampus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terutama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segi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kontrol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pengawasan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kinerja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kampus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karena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dilakukan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dimanapun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kapanpun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apalagi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bila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menggunakan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aplikasi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berbasis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web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tanpa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harus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melakukan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instalasi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program di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komputer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terlebih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dahulu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1DCF50F-084C-47AD-A5FC-825BC63F2F0D}"/>
              </a:ext>
            </a:extLst>
          </p:cNvPr>
          <p:cNvSpPr/>
          <p:nvPr/>
        </p:nvSpPr>
        <p:spPr>
          <a:xfrm>
            <a:off x="731519" y="2838157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F84257-E74C-42F8-87B9-22165FAF1242}"/>
              </a:ext>
            </a:extLst>
          </p:cNvPr>
          <p:cNvSpPr/>
          <p:nvPr/>
        </p:nvSpPr>
        <p:spPr>
          <a:xfrm>
            <a:off x="2208626" y="2838157"/>
            <a:ext cx="6597747" cy="11208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Mudah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dijalankan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pada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apapun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seperti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Linux, Windows,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dsb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asalkan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kita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memiliki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aplikasi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browser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akses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internet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stabil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349C8F3-30F9-4718-AF98-83190DBE0DFA}"/>
              </a:ext>
            </a:extLst>
          </p:cNvPr>
          <p:cNvSpPr/>
          <p:nvPr/>
        </p:nvSpPr>
        <p:spPr>
          <a:xfrm>
            <a:off x="731519" y="4214446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5AEC94-3526-4AC8-B6F5-AEB2E16D2BFB}"/>
              </a:ext>
            </a:extLst>
          </p:cNvPr>
          <p:cNvSpPr/>
          <p:nvPr/>
        </p:nvSpPr>
        <p:spPr>
          <a:xfrm>
            <a:off x="2208626" y="4244867"/>
            <a:ext cx="6597747" cy="11208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sederhana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siapapun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perlu</a:t>
            </a:r>
            <a:r>
              <a:rPr lang="en-US" dirty="0">
                <a:solidFill>
                  <a:schemeClr val="bg1"/>
                </a:solidFill>
              </a:rPr>
              <a:t> training </a:t>
            </a:r>
            <a:r>
              <a:rPr lang="en-US" dirty="0" err="1">
                <a:solidFill>
                  <a:schemeClr val="bg1"/>
                </a:solidFill>
              </a:rPr>
              <a:t>khusus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ringan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membutuhkan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memori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besar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aplikasinya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1926A07-C16F-4679-BA41-33076AE3F0E7}"/>
              </a:ext>
            </a:extLst>
          </p:cNvPr>
          <p:cNvSpPr/>
          <p:nvPr/>
        </p:nvSpPr>
        <p:spPr>
          <a:xfrm>
            <a:off x="731519" y="5410681"/>
            <a:ext cx="1041010" cy="59084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CAAD89-E5F6-4D90-8E3B-E8F42E368707}"/>
              </a:ext>
            </a:extLst>
          </p:cNvPr>
          <p:cNvSpPr/>
          <p:nvPr/>
        </p:nvSpPr>
        <p:spPr>
          <a:xfrm>
            <a:off x="2208625" y="5575846"/>
            <a:ext cx="6597747" cy="590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APLIKASI PROGRAM INI GRATIS</a:t>
            </a:r>
            <a:endParaRPr lang="en-ID" b="1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912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8" grpId="0" animBg="1"/>
      <p:bldP spid="29" grpId="0" animBg="1"/>
      <p:bldP spid="30" grpId="0" animBg="1"/>
      <p:bldP spid="42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DEE0A6-D26C-493A-85D6-D676006B237F}"/>
              </a:ext>
            </a:extLst>
          </p:cNvPr>
          <p:cNvGrpSpPr/>
          <p:nvPr/>
        </p:nvGrpSpPr>
        <p:grpSpPr>
          <a:xfrm>
            <a:off x="1126332" y="1208744"/>
            <a:ext cx="9939335" cy="5003797"/>
            <a:chOff x="913153" y="1516570"/>
            <a:chExt cx="8174576" cy="4180825"/>
          </a:xfrm>
        </p:grpSpPr>
        <p:grpSp>
          <p:nvGrpSpPr>
            <p:cNvPr id="31" name="Group 30" descr="Icons of bar chart and line graph.">
              <a:extLst>
                <a:ext uri="{FF2B5EF4-FFF2-40B4-BE49-F238E27FC236}">
                  <a16:creationId xmlns:a16="http://schemas.microsoft.com/office/drawing/2014/main" id="{044C3643-8A0E-47C1-BEB8-C73203B5E58D}"/>
                </a:ext>
              </a:extLst>
            </p:cNvPr>
            <p:cNvGrpSpPr/>
            <p:nvPr/>
          </p:nvGrpSpPr>
          <p:grpSpPr>
            <a:xfrm>
              <a:off x="4715661" y="1810536"/>
              <a:ext cx="347679" cy="347679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32" name="Freeform 372">
                <a:extLst>
                  <a:ext uri="{FF2B5EF4-FFF2-40B4-BE49-F238E27FC236}">
                    <a16:creationId xmlns:a16="http://schemas.microsoft.com/office/drawing/2014/main" id="{56E8F5A5-5318-470B-8F42-337C26408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73">
                <a:extLst>
                  <a:ext uri="{FF2B5EF4-FFF2-40B4-BE49-F238E27FC236}">
                    <a16:creationId xmlns:a16="http://schemas.microsoft.com/office/drawing/2014/main" id="{6AA1356D-8F1B-4281-BEC5-5B4EBF74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4" name="Freeform 1676" descr="Icon of check box. ">
              <a:extLst>
                <a:ext uri="{FF2B5EF4-FFF2-40B4-BE49-F238E27FC236}">
                  <a16:creationId xmlns:a16="http://schemas.microsoft.com/office/drawing/2014/main" id="{6FB02354-C73F-4DCF-8004-E9CCA6696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621" y="1811496"/>
              <a:ext cx="345758" cy="345758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665" descr="Icon of graph. ">
              <a:extLst>
                <a:ext uri="{FF2B5EF4-FFF2-40B4-BE49-F238E27FC236}">
                  <a16:creationId xmlns:a16="http://schemas.microsoft.com/office/drawing/2014/main" id="{557E39B2-E017-4E5C-B53E-DDE3B9D4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961" y="3531386"/>
              <a:ext cx="347679" cy="347679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6" name="Group 35" descr="Icon of human being and gear. ">
              <a:extLst>
                <a:ext uri="{FF2B5EF4-FFF2-40B4-BE49-F238E27FC236}">
                  <a16:creationId xmlns:a16="http://schemas.microsoft.com/office/drawing/2014/main" id="{ECC5F635-1712-4572-A9EC-F94E2199DDBD}"/>
                </a:ext>
              </a:extLst>
            </p:cNvPr>
            <p:cNvGrpSpPr/>
            <p:nvPr/>
          </p:nvGrpSpPr>
          <p:grpSpPr>
            <a:xfrm>
              <a:off x="7133464" y="5355478"/>
              <a:ext cx="338073" cy="339996"/>
              <a:chOff x="6450013" y="5349875"/>
              <a:chExt cx="279399" cy="280988"/>
            </a:xfrm>
            <a:solidFill>
              <a:schemeClr val="bg1"/>
            </a:solidFill>
          </p:grpSpPr>
          <p:sp>
            <p:nvSpPr>
              <p:cNvPr id="37" name="Freeform 3673">
                <a:extLst>
                  <a:ext uri="{FF2B5EF4-FFF2-40B4-BE49-F238E27FC236}">
                    <a16:creationId xmlns:a16="http://schemas.microsoft.com/office/drawing/2014/main" id="{D1391604-D4EC-48A8-AE57-EDF19439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5349875"/>
                <a:ext cx="182562" cy="238125"/>
              </a:xfrm>
              <a:custGeom>
                <a:avLst/>
                <a:gdLst>
                  <a:gd name="T0" fmla="*/ 379 w 459"/>
                  <a:gd name="T1" fmla="*/ 550 h 602"/>
                  <a:gd name="T2" fmla="*/ 380 w 459"/>
                  <a:gd name="T3" fmla="*/ 519 h 602"/>
                  <a:gd name="T4" fmla="*/ 345 w 459"/>
                  <a:gd name="T5" fmla="*/ 495 h 602"/>
                  <a:gd name="T6" fmla="*/ 397 w 459"/>
                  <a:gd name="T7" fmla="*/ 400 h 602"/>
                  <a:gd name="T8" fmla="*/ 408 w 459"/>
                  <a:gd name="T9" fmla="*/ 395 h 602"/>
                  <a:gd name="T10" fmla="*/ 450 w 459"/>
                  <a:gd name="T11" fmla="*/ 406 h 602"/>
                  <a:gd name="T12" fmla="*/ 412 w 459"/>
                  <a:gd name="T13" fmla="*/ 384 h 602"/>
                  <a:gd name="T14" fmla="*/ 376 w 459"/>
                  <a:gd name="T15" fmla="*/ 370 h 602"/>
                  <a:gd name="T16" fmla="*/ 361 w 459"/>
                  <a:gd name="T17" fmla="*/ 307 h 602"/>
                  <a:gd name="T18" fmla="*/ 379 w 459"/>
                  <a:gd name="T19" fmla="*/ 288 h 602"/>
                  <a:gd name="T20" fmla="*/ 397 w 459"/>
                  <a:gd name="T21" fmla="*/ 252 h 602"/>
                  <a:gd name="T22" fmla="*/ 406 w 459"/>
                  <a:gd name="T23" fmla="*/ 214 h 602"/>
                  <a:gd name="T24" fmla="*/ 415 w 459"/>
                  <a:gd name="T25" fmla="*/ 202 h 602"/>
                  <a:gd name="T26" fmla="*/ 420 w 459"/>
                  <a:gd name="T27" fmla="*/ 183 h 602"/>
                  <a:gd name="T28" fmla="*/ 416 w 459"/>
                  <a:gd name="T29" fmla="*/ 152 h 602"/>
                  <a:gd name="T30" fmla="*/ 412 w 459"/>
                  <a:gd name="T31" fmla="*/ 121 h 602"/>
                  <a:gd name="T32" fmla="*/ 420 w 459"/>
                  <a:gd name="T33" fmla="*/ 78 h 602"/>
                  <a:gd name="T34" fmla="*/ 415 w 459"/>
                  <a:gd name="T35" fmla="*/ 45 h 602"/>
                  <a:gd name="T36" fmla="*/ 403 w 459"/>
                  <a:gd name="T37" fmla="*/ 27 h 602"/>
                  <a:gd name="T38" fmla="*/ 382 w 459"/>
                  <a:gd name="T39" fmla="*/ 15 h 602"/>
                  <a:gd name="T40" fmla="*/ 341 w 459"/>
                  <a:gd name="T41" fmla="*/ 3 h 602"/>
                  <a:gd name="T42" fmla="*/ 291 w 459"/>
                  <a:gd name="T43" fmla="*/ 0 h 602"/>
                  <a:gd name="T44" fmla="*/ 245 w 459"/>
                  <a:gd name="T45" fmla="*/ 9 h 602"/>
                  <a:gd name="T46" fmla="*/ 213 w 459"/>
                  <a:gd name="T47" fmla="*/ 27 h 602"/>
                  <a:gd name="T48" fmla="*/ 201 w 459"/>
                  <a:gd name="T49" fmla="*/ 42 h 602"/>
                  <a:gd name="T50" fmla="*/ 181 w 459"/>
                  <a:gd name="T51" fmla="*/ 44 h 602"/>
                  <a:gd name="T52" fmla="*/ 163 w 459"/>
                  <a:gd name="T53" fmla="*/ 56 h 602"/>
                  <a:gd name="T54" fmla="*/ 155 w 459"/>
                  <a:gd name="T55" fmla="*/ 87 h 602"/>
                  <a:gd name="T56" fmla="*/ 164 w 459"/>
                  <a:gd name="T57" fmla="*/ 138 h 602"/>
                  <a:gd name="T58" fmla="*/ 159 w 459"/>
                  <a:gd name="T59" fmla="*/ 144 h 602"/>
                  <a:gd name="T60" fmla="*/ 150 w 459"/>
                  <a:gd name="T61" fmla="*/ 162 h 602"/>
                  <a:gd name="T62" fmla="*/ 149 w 459"/>
                  <a:gd name="T63" fmla="*/ 184 h 602"/>
                  <a:gd name="T64" fmla="*/ 154 w 459"/>
                  <a:gd name="T65" fmla="*/ 201 h 602"/>
                  <a:gd name="T66" fmla="*/ 163 w 459"/>
                  <a:gd name="T67" fmla="*/ 214 h 602"/>
                  <a:gd name="T68" fmla="*/ 169 w 459"/>
                  <a:gd name="T69" fmla="*/ 237 h 602"/>
                  <a:gd name="T70" fmla="*/ 179 w 459"/>
                  <a:gd name="T71" fmla="*/ 271 h 602"/>
                  <a:gd name="T72" fmla="*/ 203 w 459"/>
                  <a:gd name="T73" fmla="*/ 306 h 602"/>
                  <a:gd name="T74" fmla="*/ 215 w 459"/>
                  <a:gd name="T75" fmla="*/ 364 h 602"/>
                  <a:gd name="T76" fmla="*/ 171 w 459"/>
                  <a:gd name="T77" fmla="*/ 381 h 602"/>
                  <a:gd name="T78" fmla="*/ 106 w 459"/>
                  <a:gd name="T79" fmla="*/ 401 h 602"/>
                  <a:gd name="T80" fmla="*/ 46 w 459"/>
                  <a:gd name="T81" fmla="*/ 428 h 602"/>
                  <a:gd name="T82" fmla="*/ 22 w 459"/>
                  <a:gd name="T83" fmla="*/ 449 h 602"/>
                  <a:gd name="T84" fmla="*/ 10 w 459"/>
                  <a:gd name="T85" fmla="*/ 479 h 602"/>
                  <a:gd name="T86" fmla="*/ 2 w 459"/>
                  <a:gd name="T87" fmla="*/ 540 h 602"/>
                  <a:gd name="T88" fmla="*/ 1 w 459"/>
                  <a:gd name="T89" fmla="*/ 594 h 602"/>
                  <a:gd name="T90" fmla="*/ 11 w 459"/>
                  <a:gd name="T91" fmla="*/ 602 h 602"/>
                  <a:gd name="T92" fmla="*/ 345 w 459"/>
                  <a:gd name="T93" fmla="*/ 589 h 602"/>
                  <a:gd name="T94" fmla="*/ 352 w 459"/>
                  <a:gd name="T95" fmla="*/ 577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9" h="602">
                    <a:moveTo>
                      <a:pt x="352" y="577"/>
                    </a:moveTo>
                    <a:lnTo>
                      <a:pt x="380" y="560"/>
                    </a:lnTo>
                    <a:lnTo>
                      <a:pt x="379" y="550"/>
                    </a:lnTo>
                    <a:lnTo>
                      <a:pt x="379" y="540"/>
                    </a:lnTo>
                    <a:lnTo>
                      <a:pt x="379" y="530"/>
                    </a:lnTo>
                    <a:lnTo>
                      <a:pt x="380" y="519"/>
                    </a:lnTo>
                    <a:lnTo>
                      <a:pt x="352" y="503"/>
                    </a:lnTo>
                    <a:lnTo>
                      <a:pt x="348" y="499"/>
                    </a:lnTo>
                    <a:lnTo>
                      <a:pt x="345" y="495"/>
                    </a:lnTo>
                    <a:lnTo>
                      <a:pt x="345" y="490"/>
                    </a:lnTo>
                    <a:lnTo>
                      <a:pt x="346" y="486"/>
                    </a:lnTo>
                    <a:lnTo>
                      <a:pt x="397" y="400"/>
                    </a:lnTo>
                    <a:lnTo>
                      <a:pt x="399" y="397"/>
                    </a:lnTo>
                    <a:lnTo>
                      <a:pt x="403" y="395"/>
                    </a:lnTo>
                    <a:lnTo>
                      <a:pt x="408" y="395"/>
                    </a:lnTo>
                    <a:lnTo>
                      <a:pt x="413" y="396"/>
                    </a:lnTo>
                    <a:lnTo>
                      <a:pt x="441" y="413"/>
                    </a:lnTo>
                    <a:lnTo>
                      <a:pt x="450" y="406"/>
                    </a:lnTo>
                    <a:lnTo>
                      <a:pt x="459" y="401"/>
                    </a:lnTo>
                    <a:lnTo>
                      <a:pt x="424" y="388"/>
                    </a:lnTo>
                    <a:lnTo>
                      <a:pt x="412" y="384"/>
                    </a:lnTo>
                    <a:lnTo>
                      <a:pt x="400" y="379"/>
                    </a:lnTo>
                    <a:lnTo>
                      <a:pt x="389" y="375"/>
                    </a:lnTo>
                    <a:lnTo>
                      <a:pt x="376" y="370"/>
                    </a:lnTo>
                    <a:lnTo>
                      <a:pt x="368" y="368"/>
                    </a:lnTo>
                    <a:lnTo>
                      <a:pt x="361" y="364"/>
                    </a:lnTo>
                    <a:lnTo>
                      <a:pt x="361" y="307"/>
                    </a:lnTo>
                    <a:lnTo>
                      <a:pt x="366" y="302"/>
                    </a:lnTo>
                    <a:lnTo>
                      <a:pt x="372" y="297"/>
                    </a:lnTo>
                    <a:lnTo>
                      <a:pt x="379" y="288"/>
                    </a:lnTo>
                    <a:lnTo>
                      <a:pt x="385" y="279"/>
                    </a:lnTo>
                    <a:lnTo>
                      <a:pt x="391" y="266"/>
                    </a:lnTo>
                    <a:lnTo>
                      <a:pt x="397" y="252"/>
                    </a:lnTo>
                    <a:lnTo>
                      <a:pt x="400" y="235"/>
                    </a:lnTo>
                    <a:lnTo>
                      <a:pt x="402" y="216"/>
                    </a:lnTo>
                    <a:lnTo>
                      <a:pt x="406" y="214"/>
                    </a:lnTo>
                    <a:lnTo>
                      <a:pt x="409" y="211"/>
                    </a:lnTo>
                    <a:lnTo>
                      <a:pt x="412" y="207"/>
                    </a:lnTo>
                    <a:lnTo>
                      <a:pt x="415" y="202"/>
                    </a:lnTo>
                    <a:lnTo>
                      <a:pt x="417" y="197"/>
                    </a:lnTo>
                    <a:lnTo>
                      <a:pt x="418" y="191"/>
                    </a:lnTo>
                    <a:lnTo>
                      <a:pt x="420" y="183"/>
                    </a:lnTo>
                    <a:lnTo>
                      <a:pt x="420" y="175"/>
                    </a:lnTo>
                    <a:lnTo>
                      <a:pt x="420" y="164"/>
                    </a:lnTo>
                    <a:lnTo>
                      <a:pt x="416" y="152"/>
                    </a:lnTo>
                    <a:lnTo>
                      <a:pt x="412" y="144"/>
                    </a:lnTo>
                    <a:lnTo>
                      <a:pt x="406" y="137"/>
                    </a:lnTo>
                    <a:lnTo>
                      <a:pt x="412" y="121"/>
                    </a:lnTo>
                    <a:lnTo>
                      <a:pt x="417" y="101"/>
                    </a:lnTo>
                    <a:lnTo>
                      <a:pt x="420" y="89"/>
                    </a:lnTo>
                    <a:lnTo>
                      <a:pt x="420" y="78"/>
                    </a:lnTo>
                    <a:lnTo>
                      <a:pt x="420" y="65"/>
                    </a:lnTo>
                    <a:lnTo>
                      <a:pt x="417" y="53"/>
                    </a:lnTo>
                    <a:lnTo>
                      <a:pt x="415" y="45"/>
                    </a:lnTo>
                    <a:lnTo>
                      <a:pt x="412" y="39"/>
                    </a:lnTo>
                    <a:lnTo>
                      <a:pt x="407" y="34"/>
                    </a:lnTo>
                    <a:lnTo>
                      <a:pt x="403" y="27"/>
                    </a:lnTo>
                    <a:lnTo>
                      <a:pt x="397" y="24"/>
                    </a:lnTo>
                    <a:lnTo>
                      <a:pt x="390" y="18"/>
                    </a:lnTo>
                    <a:lnTo>
                      <a:pt x="382" y="15"/>
                    </a:lnTo>
                    <a:lnTo>
                      <a:pt x="376" y="12"/>
                    </a:lnTo>
                    <a:lnTo>
                      <a:pt x="359" y="7"/>
                    </a:lnTo>
                    <a:lnTo>
                      <a:pt x="341" y="3"/>
                    </a:lnTo>
                    <a:lnTo>
                      <a:pt x="325" y="0"/>
                    </a:lnTo>
                    <a:lnTo>
                      <a:pt x="307" y="0"/>
                    </a:lnTo>
                    <a:lnTo>
                      <a:pt x="291" y="0"/>
                    </a:lnTo>
                    <a:lnTo>
                      <a:pt x="276" y="2"/>
                    </a:lnTo>
                    <a:lnTo>
                      <a:pt x="260" y="6"/>
                    </a:lnTo>
                    <a:lnTo>
                      <a:pt x="245" y="9"/>
                    </a:lnTo>
                    <a:lnTo>
                      <a:pt x="231" y="16"/>
                    </a:lnTo>
                    <a:lnTo>
                      <a:pt x="218" y="22"/>
                    </a:lnTo>
                    <a:lnTo>
                      <a:pt x="213" y="27"/>
                    </a:lnTo>
                    <a:lnTo>
                      <a:pt x="209" y="31"/>
                    </a:lnTo>
                    <a:lnTo>
                      <a:pt x="204" y="36"/>
                    </a:lnTo>
                    <a:lnTo>
                      <a:pt x="201" y="42"/>
                    </a:lnTo>
                    <a:lnTo>
                      <a:pt x="194" y="42"/>
                    </a:lnTo>
                    <a:lnTo>
                      <a:pt x="187" y="43"/>
                    </a:lnTo>
                    <a:lnTo>
                      <a:pt x="181" y="44"/>
                    </a:lnTo>
                    <a:lnTo>
                      <a:pt x="176" y="45"/>
                    </a:lnTo>
                    <a:lnTo>
                      <a:pt x="168" y="51"/>
                    </a:lnTo>
                    <a:lnTo>
                      <a:pt x="163" y="56"/>
                    </a:lnTo>
                    <a:lnTo>
                      <a:pt x="158" y="65"/>
                    </a:lnTo>
                    <a:lnTo>
                      <a:pt x="155" y="75"/>
                    </a:lnTo>
                    <a:lnTo>
                      <a:pt x="155" y="87"/>
                    </a:lnTo>
                    <a:lnTo>
                      <a:pt x="155" y="98"/>
                    </a:lnTo>
                    <a:lnTo>
                      <a:pt x="159" y="120"/>
                    </a:lnTo>
                    <a:lnTo>
                      <a:pt x="164" y="138"/>
                    </a:lnTo>
                    <a:lnTo>
                      <a:pt x="164" y="139"/>
                    </a:lnTo>
                    <a:lnTo>
                      <a:pt x="164" y="139"/>
                    </a:lnTo>
                    <a:lnTo>
                      <a:pt x="159" y="144"/>
                    </a:lnTo>
                    <a:lnTo>
                      <a:pt x="154" y="151"/>
                    </a:lnTo>
                    <a:lnTo>
                      <a:pt x="151" y="156"/>
                    </a:lnTo>
                    <a:lnTo>
                      <a:pt x="150" y="162"/>
                    </a:lnTo>
                    <a:lnTo>
                      <a:pt x="149" y="170"/>
                    </a:lnTo>
                    <a:lnTo>
                      <a:pt x="149" y="176"/>
                    </a:lnTo>
                    <a:lnTo>
                      <a:pt x="149" y="184"/>
                    </a:lnTo>
                    <a:lnTo>
                      <a:pt x="150" y="191"/>
                    </a:lnTo>
                    <a:lnTo>
                      <a:pt x="151" y="196"/>
                    </a:lnTo>
                    <a:lnTo>
                      <a:pt x="154" y="201"/>
                    </a:lnTo>
                    <a:lnTo>
                      <a:pt x="156" y="206"/>
                    </a:lnTo>
                    <a:lnTo>
                      <a:pt x="159" y="210"/>
                    </a:lnTo>
                    <a:lnTo>
                      <a:pt x="163" y="214"/>
                    </a:lnTo>
                    <a:lnTo>
                      <a:pt x="167" y="216"/>
                    </a:lnTo>
                    <a:lnTo>
                      <a:pt x="168" y="227"/>
                    </a:lnTo>
                    <a:lnTo>
                      <a:pt x="169" y="237"/>
                    </a:lnTo>
                    <a:lnTo>
                      <a:pt x="172" y="246"/>
                    </a:lnTo>
                    <a:lnTo>
                      <a:pt x="174" y="255"/>
                    </a:lnTo>
                    <a:lnTo>
                      <a:pt x="179" y="271"/>
                    </a:lnTo>
                    <a:lnTo>
                      <a:pt x="187" y="286"/>
                    </a:lnTo>
                    <a:lnTo>
                      <a:pt x="195" y="297"/>
                    </a:lnTo>
                    <a:lnTo>
                      <a:pt x="203" y="306"/>
                    </a:lnTo>
                    <a:lnTo>
                      <a:pt x="210" y="314"/>
                    </a:lnTo>
                    <a:lnTo>
                      <a:pt x="215" y="319"/>
                    </a:lnTo>
                    <a:lnTo>
                      <a:pt x="215" y="364"/>
                    </a:lnTo>
                    <a:lnTo>
                      <a:pt x="201" y="369"/>
                    </a:lnTo>
                    <a:lnTo>
                      <a:pt x="186" y="375"/>
                    </a:lnTo>
                    <a:lnTo>
                      <a:pt x="171" y="381"/>
                    </a:lnTo>
                    <a:lnTo>
                      <a:pt x="155" y="384"/>
                    </a:lnTo>
                    <a:lnTo>
                      <a:pt x="129" y="393"/>
                    </a:lnTo>
                    <a:lnTo>
                      <a:pt x="106" y="401"/>
                    </a:lnTo>
                    <a:lnTo>
                      <a:pt x="83" y="410"/>
                    </a:lnTo>
                    <a:lnTo>
                      <a:pt x="64" y="419"/>
                    </a:lnTo>
                    <a:lnTo>
                      <a:pt x="46" y="428"/>
                    </a:lnTo>
                    <a:lnTo>
                      <a:pt x="32" y="438"/>
                    </a:lnTo>
                    <a:lnTo>
                      <a:pt x="27" y="444"/>
                    </a:lnTo>
                    <a:lnTo>
                      <a:pt x="22" y="449"/>
                    </a:lnTo>
                    <a:lnTo>
                      <a:pt x="18" y="455"/>
                    </a:lnTo>
                    <a:lnTo>
                      <a:pt x="15" y="460"/>
                    </a:lnTo>
                    <a:lnTo>
                      <a:pt x="10" y="479"/>
                    </a:lnTo>
                    <a:lnTo>
                      <a:pt x="6" y="499"/>
                    </a:lnTo>
                    <a:lnTo>
                      <a:pt x="4" y="521"/>
                    </a:lnTo>
                    <a:lnTo>
                      <a:pt x="2" y="540"/>
                    </a:lnTo>
                    <a:lnTo>
                      <a:pt x="0" y="573"/>
                    </a:lnTo>
                    <a:lnTo>
                      <a:pt x="0" y="589"/>
                    </a:lnTo>
                    <a:lnTo>
                      <a:pt x="1" y="594"/>
                    </a:lnTo>
                    <a:lnTo>
                      <a:pt x="4" y="598"/>
                    </a:lnTo>
                    <a:lnTo>
                      <a:pt x="7" y="600"/>
                    </a:lnTo>
                    <a:lnTo>
                      <a:pt x="11" y="602"/>
                    </a:lnTo>
                    <a:lnTo>
                      <a:pt x="350" y="602"/>
                    </a:lnTo>
                    <a:lnTo>
                      <a:pt x="346" y="594"/>
                    </a:lnTo>
                    <a:lnTo>
                      <a:pt x="345" y="589"/>
                    </a:lnTo>
                    <a:lnTo>
                      <a:pt x="345" y="585"/>
                    </a:lnTo>
                    <a:lnTo>
                      <a:pt x="348" y="581"/>
                    </a:lnTo>
                    <a:lnTo>
                      <a:pt x="352" y="5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674">
                <a:extLst>
                  <a:ext uri="{FF2B5EF4-FFF2-40B4-BE49-F238E27FC236}">
                    <a16:creationId xmlns:a16="http://schemas.microsoft.com/office/drawing/2014/main" id="{44A4D0F8-0767-41BC-BE62-0AED99EC8B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7650" y="5497513"/>
                <a:ext cx="131762" cy="133350"/>
              </a:xfrm>
              <a:custGeom>
                <a:avLst/>
                <a:gdLst>
                  <a:gd name="T0" fmla="*/ 151 w 332"/>
                  <a:gd name="T1" fmla="*/ 243 h 336"/>
                  <a:gd name="T2" fmla="*/ 129 w 332"/>
                  <a:gd name="T3" fmla="*/ 235 h 336"/>
                  <a:gd name="T4" fmla="*/ 111 w 332"/>
                  <a:gd name="T5" fmla="*/ 222 h 336"/>
                  <a:gd name="T6" fmla="*/ 97 w 332"/>
                  <a:gd name="T7" fmla="*/ 204 h 336"/>
                  <a:gd name="T8" fmla="*/ 89 w 332"/>
                  <a:gd name="T9" fmla="*/ 182 h 336"/>
                  <a:gd name="T10" fmla="*/ 88 w 332"/>
                  <a:gd name="T11" fmla="*/ 159 h 336"/>
                  <a:gd name="T12" fmla="*/ 94 w 332"/>
                  <a:gd name="T13" fmla="*/ 136 h 336"/>
                  <a:gd name="T14" fmla="*/ 106 w 332"/>
                  <a:gd name="T15" fmla="*/ 117 h 336"/>
                  <a:gd name="T16" fmla="*/ 122 w 332"/>
                  <a:gd name="T17" fmla="*/ 103 h 336"/>
                  <a:gd name="T18" fmla="*/ 143 w 332"/>
                  <a:gd name="T19" fmla="*/ 92 h 336"/>
                  <a:gd name="T20" fmla="*/ 166 w 332"/>
                  <a:gd name="T21" fmla="*/ 89 h 336"/>
                  <a:gd name="T22" fmla="*/ 189 w 332"/>
                  <a:gd name="T23" fmla="*/ 92 h 336"/>
                  <a:gd name="T24" fmla="*/ 210 w 332"/>
                  <a:gd name="T25" fmla="*/ 103 h 336"/>
                  <a:gd name="T26" fmla="*/ 226 w 332"/>
                  <a:gd name="T27" fmla="*/ 117 h 336"/>
                  <a:gd name="T28" fmla="*/ 238 w 332"/>
                  <a:gd name="T29" fmla="*/ 136 h 336"/>
                  <a:gd name="T30" fmla="*/ 243 w 332"/>
                  <a:gd name="T31" fmla="*/ 159 h 336"/>
                  <a:gd name="T32" fmla="*/ 242 w 332"/>
                  <a:gd name="T33" fmla="*/ 182 h 336"/>
                  <a:gd name="T34" fmla="*/ 234 w 332"/>
                  <a:gd name="T35" fmla="*/ 204 h 336"/>
                  <a:gd name="T36" fmla="*/ 221 w 332"/>
                  <a:gd name="T37" fmla="*/ 222 h 336"/>
                  <a:gd name="T38" fmla="*/ 203 w 332"/>
                  <a:gd name="T39" fmla="*/ 235 h 336"/>
                  <a:gd name="T40" fmla="*/ 181 w 332"/>
                  <a:gd name="T41" fmla="*/ 243 h 336"/>
                  <a:gd name="T42" fmla="*/ 306 w 332"/>
                  <a:gd name="T43" fmla="*/ 204 h 336"/>
                  <a:gd name="T44" fmla="*/ 300 w 332"/>
                  <a:gd name="T45" fmla="*/ 195 h 336"/>
                  <a:gd name="T46" fmla="*/ 302 w 332"/>
                  <a:gd name="T47" fmla="*/ 167 h 336"/>
                  <a:gd name="T48" fmla="*/ 300 w 332"/>
                  <a:gd name="T49" fmla="*/ 139 h 336"/>
                  <a:gd name="T50" fmla="*/ 306 w 332"/>
                  <a:gd name="T51" fmla="*/ 130 h 336"/>
                  <a:gd name="T52" fmla="*/ 269 w 332"/>
                  <a:gd name="T53" fmla="*/ 64 h 336"/>
                  <a:gd name="T54" fmla="*/ 257 w 332"/>
                  <a:gd name="T55" fmla="*/ 65 h 336"/>
                  <a:gd name="T56" fmla="*/ 242 w 332"/>
                  <a:gd name="T57" fmla="*/ 53 h 336"/>
                  <a:gd name="T58" fmla="*/ 215 w 332"/>
                  <a:gd name="T59" fmla="*/ 35 h 336"/>
                  <a:gd name="T60" fmla="*/ 207 w 332"/>
                  <a:gd name="T61" fmla="*/ 27 h 336"/>
                  <a:gd name="T62" fmla="*/ 135 w 332"/>
                  <a:gd name="T63" fmla="*/ 0 h 336"/>
                  <a:gd name="T64" fmla="*/ 133 w 332"/>
                  <a:gd name="T65" fmla="*/ 31 h 336"/>
                  <a:gd name="T66" fmla="*/ 113 w 332"/>
                  <a:gd name="T67" fmla="*/ 41 h 336"/>
                  <a:gd name="T68" fmla="*/ 77 w 332"/>
                  <a:gd name="T69" fmla="*/ 63 h 336"/>
                  <a:gd name="T70" fmla="*/ 67 w 332"/>
                  <a:gd name="T71" fmla="*/ 65 h 336"/>
                  <a:gd name="T72" fmla="*/ 0 w 332"/>
                  <a:gd name="T73" fmla="*/ 114 h 336"/>
                  <a:gd name="T74" fmla="*/ 31 w 332"/>
                  <a:gd name="T75" fmla="*/ 135 h 336"/>
                  <a:gd name="T76" fmla="*/ 30 w 332"/>
                  <a:gd name="T77" fmla="*/ 154 h 336"/>
                  <a:gd name="T78" fmla="*/ 31 w 332"/>
                  <a:gd name="T79" fmla="*/ 191 h 336"/>
                  <a:gd name="T80" fmla="*/ 29 w 332"/>
                  <a:gd name="T81" fmla="*/ 202 h 336"/>
                  <a:gd name="T82" fmla="*/ 38 w 332"/>
                  <a:gd name="T83" fmla="*/ 284 h 336"/>
                  <a:gd name="T84" fmla="*/ 71 w 332"/>
                  <a:gd name="T85" fmla="*/ 267 h 336"/>
                  <a:gd name="T86" fmla="*/ 89 w 332"/>
                  <a:gd name="T87" fmla="*/ 279 h 336"/>
                  <a:gd name="T88" fmla="*/ 139 w 332"/>
                  <a:gd name="T89" fmla="*/ 300 h 336"/>
                  <a:gd name="T90" fmla="*/ 146 w 332"/>
                  <a:gd name="T91" fmla="*/ 308 h 336"/>
                  <a:gd name="T92" fmla="*/ 207 w 332"/>
                  <a:gd name="T93" fmla="*/ 336 h 336"/>
                  <a:gd name="T94" fmla="*/ 208 w 332"/>
                  <a:gd name="T95" fmla="*/ 306 h 336"/>
                  <a:gd name="T96" fmla="*/ 223 w 332"/>
                  <a:gd name="T97" fmla="*/ 297 h 336"/>
                  <a:gd name="T98" fmla="*/ 246 w 332"/>
                  <a:gd name="T99" fmla="*/ 279 h 336"/>
                  <a:gd name="T100" fmla="*/ 257 w 332"/>
                  <a:gd name="T101" fmla="*/ 268 h 336"/>
                  <a:gd name="T102" fmla="*/ 269 w 332"/>
                  <a:gd name="T103" fmla="*/ 270 h 336"/>
                  <a:gd name="T104" fmla="*/ 306 w 332"/>
                  <a:gd name="T105" fmla="*/ 204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2" h="336">
                    <a:moveTo>
                      <a:pt x="166" y="245"/>
                    </a:moveTo>
                    <a:lnTo>
                      <a:pt x="158" y="244"/>
                    </a:lnTo>
                    <a:lnTo>
                      <a:pt x="151" y="243"/>
                    </a:lnTo>
                    <a:lnTo>
                      <a:pt x="143" y="241"/>
                    </a:lnTo>
                    <a:lnTo>
                      <a:pt x="135" y="239"/>
                    </a:lnTo>
                    <a:lnTo>
                      <a:pt x="129" y="235"/>
                    </a:lnTo>
                    <a:lnTo>
                      <a:pt x="122" y="231"/>
                    </a:lnTo>
                    <a:lnTo>
                      <a:pt x="116" y="227"/>
                    </a:lnTo>
                    <a:lnTo>
                      <a:pt x="111" y="222"/>
                    </a:lnTo>
                    <a:lnTo>
                      <a:pt x="106" y="217"/>
                    </a:lnTo>
                    <a:lnTo>
                      <a:pt x="101" y="211"/>
                    </a:lnTo>
                    <a:lnTo>
                      <a:pt x="97" y="204"/>
                    </a:lnTo>
                    <a:lnTo>
                      <a:pt x="94" y="198"/>
                    </a:lnTo>
                    <a:lnTo>
                      <a:pt x="92" y="190"/>
                    </a:lnTo>
                    <a:lnTo>
                      <a:pt x="89" y="182"/>
                    </a:lnTo>
                    <a:lnTo>
                      <a:pt x="88" y="175"/>
                    </a:lnTo>
                    <a:lnTo>
                      <a:pt x="88" y="167"/>
                    </a:lnTo>
                    <a:lnTo>
                      <a:pt x="88" y="159"/>
                    </a:lnTo>
                    <a:lnTo>
                      <a:pt x="89" y="151"/>
                    </a:lnTo>
                    <a:lnTo>
                      <a:pt x="92" y="144"/>
                    </a:lnTo>
                    <a:lnTo>
                      <a:pt x="94" y="136"/>
                    </a:lnTo>
                    <a:lnTo>
                      <a:pt x="97" y="130"/>
                    </a:lnTo>
                    <a:lnTo>
                      <a:pt x="101" y="123"/>
                    </a:lnTo>
                    <a:lnTo>
                      <a:pt x="106" y="117"/>
                    </a:lnTo>
                    <a:lnTo>
                      <a:pt x="111" y="112"/>
                    </a:lnTo>
                    <a:lnTo>
                      <a:pt x="116" y="106"/>
                    </a:lnTo>
                    <a:lnTo>
                      <a:pt x="122" y="103"/>
                    </a:lnTo>
                    <a:lnTo>
                      <a:pt x="129" y="99"/>
                    </a:lnTo>
                    <a:lnTo>
                      <a:pt x="135" y="95"/>
                    </a:lnTo>
                    <a:lnTo>
                      <a:pt x="143" y="92"/>
                    </a:lnTo>
                    <a:lnTo>
                      <a:pt x="151" y="90"/>
                    </a:lnTo>
                    <a:lnTo>
                      <a:pt x="158" y="90"/>
                    </a:lnTo>
                    <a:lnTo>
                      <a:pt x="166" y="89"/>
                    </a:lnTo>
                    <a:lnTo>
                      <a:pt x="174" y="90"/>
                    </a:lnTo>
                    <a:lnTo>
                      <a:pt x="181" y="90"/>
                    </a:lnTo>
                    <a:lnTo>
                      <a:pt x="189" y="92"/>
                    </a:lnTo>
                    <a:lnTo>
                      <a:pt x="196" y="95"/>
                    </a:lnTo>
                    <a:lnTo>
                      <a:pt x="203" y="99"/>
                    </a:lnTo>
                    <a:lnTo>
                      <a:pt x="210" y="103"/>
                    </a:lnTo>
                    <a:lnTo>
                      <a:pt x="215" y="106"/>
                    </a:lnTo>
                    <a:lnTo>
                      <a:pt x="221" y="112"/>
                    </a:lnTo>
                    <a:lnTo>
                      <a:pt x="226" y="117"/>
                    </a:lnTo>
                    <a:lnTo>
                      <a:pt x="230" y="123"/>
                    </a:lnTo>
                    <a:lnTo>
                      <a:pt x="234" y="130"/>
                    </a:lnTo>
                    <a:lnTo>
                      <a:pt x="238" y="136"/>
                    </a:lnTo>
                    <a:lnTo>
                      <a:pt x="241" y="144"/>
                    </a:lnTo>
                    <a:lnTo>
                      <a:pt x="242" y="151"/>
                    </a:lnTo>
                    <a:lnTo>
                      <a:pt x="243" y="159"/>
                    </a:lnTo>
                    <a:lnTo>
                      <a:pt x="244" y="167"/>
                    </a:lnTo>
                    <a:lnTo>
                      <a:pt x="243" y="175"/>
                    </a:lnTo>
                    <a:lnTo>
                      <a:pt x="242" y="182"/>
                    </a:lnTo>
                    <a:lnTo>
                      <a:pt x="241" y="190"/>
                    </a:lnTo>
                    <a:lnTo>
                      <a:pt x="238" y="198"/>
                    </a:lnTo>
                    <a:lnTo>
                      <a:pt x="234" y="204"/>
                    </a:lnTo>
                    <a:lnTo>
                      <a:pt x="230" y="211"/>
                    </a:lnTo>
                    <a:lnTo>
                      <a:pt x="226" y="217"/>
                    </a:lnTo>
                    <a:lnTo>
                      <a:pt x="221" y="222"/>
                    </a:lnTo>
                    <a:lnTo>
                      <a:pt x="215" y="227"/>
                    </a:lnTo>
                    <a:lnTo>
                      <a:pt x="210" y="231"/>
                    </a:lnTo>
                    <a:lnTo>
                      <a:pt x="203" y="235"/>
                    </a:lnTo>
                    <a:lnTo>
                      <a:pt x="196" y="239"/>
                    </a:lnTo>
                    <a:lnTo>
                      <a:pt x="189" y="241"/>
                    </a:lnTo>
                    <a:lnTo>
                      <a:pt x="181" y="243"/>
                    </a:lnTo>
                    <a:lnTo>
                      <a:pt x="174" y="244"/>
                    </a:lnTo>
                    <a:lnTo>
                      <a:pt x="166" y="245"/>
                    </a:lnTo>
                    <a:close/>
                    <a:moveTo>
                      <a:pt x="306" y="204"/>
                    </a:moveTo>
                    <a:lnTo>
                      <a:pt x="302" y="202"/>
                    </a:lnTo>
                    <a:lnTo>
                      <a:pt x="301" y="199"/>
                    </a:lnTo>
                    <a:lnTo>
                      <a:pt x="300" y="195"/>
                    </a:lnTo>
                    <a:lnTo>
                      <a:pt x="300" y="191"/>
                    </a:lnTo>
                    <a:lnTo>
                      <a:pt x="302" y="180"/>
                    </a:lnTo>
                    <a:lnTo>
                      <a:pt x="302" y="167"/>
                    </a:lnTo>
                    <a:lnTo>
                      <a:pt x="302" y="154"/>
                    </a:lnTo>
                    <a:lnTo>
                      <a:pt x="300" y="142"/>
                    </a:lnTo>
                    <a:lnTo>
                      <a:pt x="300" y="139"/>
                    </a:lnTo>
                    <a:lnTo>
                      <a:pt x="301" y="135"/>
                    </a:lnTo>
                    <a:lnTo>
                      <a:pt x="302" y="132"/>
                    </a:lnTo>
                    <a:lnTo>
                      <a:pt x="306" y="130"/>
                    </a:lnTo>
                    <a:lnTo>
                      <a:pt x="332" y="114"/>
                    </a:lnTo>
                    <a:lnTo>
                      <a:pt x="293" y="50"/>
                    </a:lnTo>
                    <a:lnTo>
                      <a:pt x="269" y="64"/>
                    </a:lnTo>
                    <a:lnTo>
                      <a:pt x="265" y="65"/>
                    </a:lnTo>
                    <a:lnTo>
                      <a:pt x="261" y="65"/>
                    </a:lnTo>
                    <a:lnTo>
                      <a:pt x="257" y="65"/>
                    </a:lnTo>
                    <a:lnTo>
                      <a:pt x="255" y="63"/>
                    </a:lnTo>
                    <a:lnTo>
                      <a:pt x="251" y="59"/>
                    </a:lnTo>
                    <a:lnTo>
                      <a:pt x="242" y="53"/>
                    </a:lnTo>
                    <a:lnTo>
                      <a:pt x="233" y="45"/>
                    </a:lnTo>
                    <a:lnTo>
                      <a:pt x="224" y="40"/>
                    </a:lnTo>
                    <a:lnTo>
                      <a:pt x="215" y="35"/>
                    </a:lnTo>
                    <a:lnTo>
                      <a:pt x="211" y="33"/>
                    </a:lnTo>
                    <a:lnTo>
                      <a:pt x="208" y="31"/>
                    </a:lnTo>
                    <a:lnTo>
                      <a:pt x="207" y="27"/>
                    </a:lnTo>
                    <a:lnTo>
                      <a:pt x="207" y="24"/>
                    </a:lnTo>
                    <a:lnTo>
                      <a:pt x="207" y="0"/>
                    </a:lnTo>
                    <a:lnTo>
                      <a:pt x="135" y="0"/>
                    </a:lnTo>
                    <a:lnTo>
                      <a:pt x="135" y="24"/>
                    </a:lnTo>
                    <a:lnTo>
                      <a:pt x="134" y="27"/>
                    </a:lnTo>
                    <a:lnTo>
                      <a:pt x="133" y="31"/>
                    </a:lnTo>
                    <a:lnTo>
                      <a:pt x="130" y="33"/>
                    </a:lnTo>
                    <a:lnTo>
                      <a:pt x="126" y="35"/>
                    </a:lnTo>
                    <a:lnTo>
                      <a:pt x="113" y="41"/>
                    </a:lnTo>
                    <a:lnTo>
                      <a:pt x="101" y="47"/>
                    </a:lnTo>
                    <a:lnTo>
                      <a:pt x="88" y="55"/>
                    </a:lnTo>
                    <a:lnTo>
                      <a:pt x="77" y="63"/>
                    </a:lnTo>
                    <a:lnTo>
                      <a:pt x="75" y="65"/>
                    </a:lnTo>
                    <a:lnTo>
                      <a:pt x="71" y="65"/>
                    </a:lnTo>
                    <a:lnTo>
                      <a:pt x="67" y="65"/>
                    </a:lnTo>
                    <a:lnTo>
                      <a:pt x="63" y="64"/>
                    </a:lnTo>
                    <a:lnTo>
                      <a:pt x="38" y="50"/>
                    </a:lnTo>
                    <a:lnTo>
                      <a:pt x="0" y="114"/>
                    </a:lnTo>
                    <a:lnTo>
                      <a:pt x="26" y="130"/>
                    </a:lnTo>
                    <a:lnTo>
                      <a:pt x="29" y="132"/>
                    </a:lnTo>
                    <a:lnTo>
                      <a:pt x="31" y="135"/>
                    </a:lnTo>
                    <a:lnTo>
                      <a:pt x="33" y="139"/>
                    </a:lnTo>
                    <a:lnTo>
                      <a:pt x="31" y="142"/>
                    </a:lnTo>
                    <a:lnTo>
                      <a:pt x="30" y="154"/>
                    </a:lnTo>
                    <a:lnTo>
                      <a:pt x="30" y="167"/>
                    </a:lnTo>
                    <a:lnTo>
                      <a:pt x="30" y="178"/>
                    </a:lnTo>
                    <a:lnTo>
                      <a:pt x="31" y="191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2"/>
                    </a:lnTo>
                    <a:lnTo>
                      <a:pt x="26" y="204"/>
                    </a:lnTo>
                    <a:lnTo>
                      <a:pt x="0" y="220"/>
                    </a:lnTo>
                    <a:lnTo>
                      <a:pt x="38" y="284"/>
                    </a:lnTo>
                    <a:lnTo>
                      <a:pt x="63" y="270"/>
                    </a:lnTo>
                    <a:lnTo>
                      <a:pt x="67" y="268"/>
                    </a:lnTo>
                    <a:lnTo>
                      <a:pt x="71" y="267"/>
                    </a:lnTo>
                    <a:lnTo>
                      <a:pt x="75" y="268"/>
                    </a:lnTo>
                    <a:lnTo>
                      <a:pt x="77" y="271"/>
                    </a:lnTo>
                    <a:lnTo>
                      <a:pt x="89" y="279"/>
                    </a:lnTo>
                    <a:lnTo>
                      <a:pt x="106" y="286"/>
                    </a:lnTo>
                    <a:lnTo>
                      <a:pt x="124" y="295"/>
                    </a:lnTo>
                    <a:lnTo>
                      <a:pt x="139" y="300"/>
                    </a:lnTo>
                    <a:lnTo>
                      <a:pt x="142" y="303"/>
                    </a:lnTo>
                    <a:lnTo>
                      <a:pt x="144" y="306"/>
                    </a:lnTo>
                    <a:lnTo>
                      <a:pt x="146" y="308"/>
                    </a:lnTo>
                    <a:lnTo>
                      <a:pt x="147" y="312"/>
                    </a:lnTo>
                    <a:lnTo>
                      <a:pt x="147" y="336"/>
                    </a:lnTo>
                    <a:lnTo>
                      <a:pt x="207" y="336"/>
                    </a:lnTo>
                    <a:lnTo>
                      <a:pt x="207" y="312"/>
                    </a:lnTo>
                    <a:lnTo>
                      <a:pt x="207" y="308"/>
                    </a:lnTo>
                    <a:lnTo>
                      <a:pt x="208" y="306"/>
                    </a:lnTo>
                    <a:lnTo>
                      <a:pt x="211" y="303"/>
                    </a:lnTo>
                    <a:lnTo>
                      <a:pt x="215" y="300"/>
                    </a:lnTo>
                    <a:lnTo>
                      <a:pt x="223" y="297"/>
                    </a:lnTo>
                    <a:lnTo>
                      <a:pt x="230" y="291"/>
                    </a:lnTo>
                    <a:lnTo>
                      <a:pt x="238" y="285"/>
                    </a:lnTo>
                    <a:lnTo>
                      <a:pt x="246" y="279"/>
                    </a:lnTo>
                    <a:lnTo>
                      <a:pt x="250" y="275"/>
                    </a:lnTo>
                    <a:lnTo>
                      <a:pt x="255" y="271"/>
                    </a:lnTo>
                    <a:lnTo>
                      <a:pt x="257" y="268"/>
                    </a:lnTo>
                    <a:lnTo>
                      <a:pt x="261" y="267"/>
                    </a:lnTo>
                    <a:lnTo>
                      <a:pt x="265" y="268"/>
                    </a:lnTo>
                    <a:lnTo>
                      <a:pt x="269" y="270"/>
                    </a:lnTo>
                    <a:lnTo>
                      <a:pt x="295" y="284"/>
                    </a:lnTo>
                    <a:lnTo>
                      <a:pt x="332" y="220"/>
                    </a:lnTo>
                    <a:lnTo>
                      <a:pt x="306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9" name="Group 38" descr="Icon of gears. ">
              <a:extLst>
                <a:ext uri="{FF2B5EF4-FFF2-40B4-BE49-F238E27FC236}">
                  <a16:creationId xmlns:a16="http://schemas.microsoft.com/office/drawing/2014/main" id="{5BC0E3F0-447D-4721-AB1F-C8243BA36671}"/>
                </a:ext>
              </a:extLst>
            </p:cNvPr>
            <p:cNvGrpSpPr/>
            <p:nvPr/>
          </p:nvGrpSpPr>
          <p:grpSpPr>
            <a:xfrm>
              <a:off x="4717582" y="5353558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40" name="Freeform 4359">
                <a:extLst>
                  <a:ext uri="{FF2B5EF4-FFF2-40B4-BE49-F238E27FC236}">
                    <a16:creationId xmlns:a16="http://schemas.microsoft.com/office/drawing/2014/main" id="{351831F3-9830-4A23-8B34-11A3FCCA0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360">
                <a:extLst>
                  <a:ext uri="{FF2B5EF4-FFF2-40B4-BE49-F238E27FC236}">
                    <a16:creationId xmlns:a16="http://schemas.microsoft.com/office/drawing/2014/main" id="{CDB8F87B-81A2-480F-ADA8-BFB5FD890A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85F08E2-A4F8-481B-A230-C4AE4566A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7931" y="1612904"/>
              <a:ext cx="7789797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Adanya</a:t>
              </a:r>
              <a:r>
                <a:rPr lang="en-US" sz="1600" dirty="0"/>
                <a:t> Covid19 </a:t>
              </a:r>
              <a:r>
                <a:rPr lang="en-US" sz="1600" dirty="0" err="1"/>
                <a:t>dibutuh</a:t>
              </a:r>
              <a:r>
                <a:rPr lang="en-US" sz="1600" dirty="0"/>
                <a:t> </a:t>
              </a:r>
              <a:r>
                <a:rPr lang="en-US" sz="1600" dirty="0" err="1"/>
                <a:t>sebuah</a:t>
              </a:r>
              <a:r>
                <a:rPr lang="en-US" sz="1600" dirty="0"/>
                <a:t> system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pengunjung</a:t>
              </a:r>
              <a:r>
                <a:rPr lang="en-US" sz="1600" dirty="0"/>
                <a:t>.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72410A-AC77-4EF6-8F3B-05ADF287F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10121" y="2632154"/>
              <a:ext cx="7377607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teknologi</a:t>
              </a:r>
              <a:r>
                <a:rPr lang="en-US" sz="1600" dirty="0"/>
                <a:t> </a:t>
              </a:r>
              <a:r>
                <a:rPr lang="en-US" sz="1600" dirty="0" err="1"/>
                <a:t>ini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bisa</a:t>
              </a:r>
              <a:r>
                <a:rPr lang="en-US" sz="1600" dirty="0"/>
                <a:t> </a:t>
              </a:r>
              <a:r>
                <a:rPr lang="en-US" sz="1600" dirty="0" err="1"/>
                <a:t>dibuat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kapasitas</a:t>
              </a:r>
              <a:r>
                <a:rPr lang="en-US" sz="1600" dirty="0"/>
                <a:t> yang </a:t>
              </a:r>
              <a:r>
                <a:rPr lang="en-US" sz="1600" dirty="0" err="1"/>
                <a:t>besar</a:t>
              </a:r>
              <a:r>
                <a:rPr lang="en-US" sz="1600" dirty="0"/>
                <a:t>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B465C6-13D6-4122-AE30-5D7919E8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254638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FFAE89-7F08-417C-9541-5EB97924A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1516570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067A0D-5ED4-4DD5-9D59-C97270252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73213" y="3678506"/>
              <a:ext cx="7514516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Lebih</a:t>
              </a:r>
              <a:r>
                <a:rPr lang="en-US" sz="1600" dirty="0"/>
                <a:t> </a:t>
              </a:r>
              <a:r>
                <a:rPr lang="en-US" sz="1600" dirty="0" err="1"/>
                <a:t>mudah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Tracking </a:t>
              </a:r>
              <a:r>
                <a:rPr lang="en-US" sz="1600" dirty="0" err="1"/>
                <a:t>jika</a:t>
              </a:r>
              <a:r>
                <a:rPr lang="en-US" sz="1600" dirty="0"/>
                <a:t> </a:t>
              </a:r>
              <a:r>
                <a:rPr lang="en-US" sz="1600" dirty="0" err="1"/>
                <a:t>terdapat</a:t>
              </a:r>
              <a:r>
                <a:rPr lang="en-US" sz="1600" dirty="0"/>
                <a:t> </a:t>
              </a:r>
              <a:r>
                <a:rPr lang="en-US" sz="1600" dirty="0" err="1"/>
                <a:t>seseorang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suhu</a:t>
              </a:r>
              <a:r>
                <a:rPr lang="en-US" sz="1600" dirty="0"/>
                <a:t> </a:t>
              </a:r>
              <a:r>
                <a:rPr lang="en-US" sz="1600" dirty="0" err="1"/>
                <a:t>lebih</a:t>
              </a:r>
              <a:endParaRPr lang="en-US" sz="1600" dirty="0"/>
            </a:p>
            <a:p>
              <a:pPr algn="ctr"/>
              <a:r>
                <a:rPr lang="en-US" sz="1600" dirty="0"/>
                <a:t>Dari 37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B15AF86-4D1E-4572-870A-95217189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56049" y="4714368"/>
              <a:ext cx="7531679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Kebanyakan</a:t>
              </a:r>
              <a:r>
                <a:rPr lang="en-US" sz="1600" dirty="0"/>
                <a:t> area </a:t>
              </a:r>
              <a:r>
                <a:rPr lang="en-US" sz="1600" dirty="0" err="1"/>
                <a:t>perkuliahan</a:t>
              </a:r>
              <a:r>
                <a:rPr lang="en-US" sz="1600" dirty="0"/>
                <a:t>/</a:t>
              </a:r>
              <a:r>
                <a:rPr lang="en-US" sz="1600" dirty="0" err="1"/>
                <a:t>perkantoran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masih</a:t>
              </a:r>
              <a:r>
                <a:rPr lang="en-US" sz="1600" dirty="0"/>
                <a:t> </a:t>
              </a:r>
              <a:r>
                <a:rPr lang="en-US" sz="1600" dirty="0" err="1"/>
                <a:t>bersifat</a:t>
              </a:r>
              <a:r>
                <a:rPr lang="en-US" sz="1600" dirty="0"/>
                <a:t> </a:t>
              </a:r>
              <a:r>
                <a:rPr lang="en-US" sz="1600" dirty="0" err="1"/>
                <a:t>pembukuan</a:t>
              </a:r>
              <a:r>
                <a:rPr lang="en-US" sz="1600" dirty="0"/>
                <a:t>.</a:t>
              </a:r>
              <a:endParaRPr lang="en-ID" sz="16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3F11CE-E5D3-4B60-BF5B-401DF6B85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3596404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67E428-402F-4FBC-9D6C-3DC666AD1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462579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9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488108-9E8D-4A52-8EFA-2BB0A33F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69" y="578298"/>
            <a:ext cx="5675354" cy="6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68753" y="522898"/>
            <a:ext cx="22232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INPUT FORM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1784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2CC34F3-B4B2-4FCC-BAC3-AF5D94561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6" y="703384"/>
            <a:ext cx="5824024" cy="61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416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CEK FORM KEPENTINGAN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BA0B225-905B-4286-98BF-FF5693A1A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88" y="522898"/>
            <a:ext cx="6443003" cy="633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979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CEK KONFIRMASI SUHU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49E083D-EC38-455A-BF71-C53505C03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45" y="522898"/>
            <a:ext cx="4141030" cy="633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7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ADMIN KONFIRM PENERIMAAN MAHASISWA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B7458C0-69A7-4A47-9D37-1CE46C4D4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94" y="522898"/>
            <a:ext cx="3128211" cy="633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89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161059" y="522898"/>
            <a:ext cx="10309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ADMIN CEK SUHU BADAN MAHASISWA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578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072FB7-A268-4BA8-A0CD-2053FEFF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81" y="546772"/>
            <a:ext cx="8534401" cy="629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4722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0FC3AB43-EA18-427C-A6AD-7DEDEB1F4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8"/>
          <a:stretch/>
        </p:blipFill>
        <p:spPr>
          <a:xfrm>
            <a:off x="1827881" y="1160605"/>
            <a:ext cx="8956660" cy="50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1474</TotalTime>
  <Words>299</Words>
  <Application>Microsoft Office PowerPoint</Application>
  <PresentationFormat>Widescreen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Aharoni</vt:lpstr>
      <vt:lpstr>Arial</vt:lpstr>
      <vt:lpstr>Arial Rounded MT Bold</vt:lpstr>
      <vt:lpstr>Bahnschrift Light</vt:lpstr>
      <vt:lpstr>Calibri</vt:lpstr>
      <vt:lpstr>Century Gothic</vt:lpstr>
      <vt:lpstr>Martel Sans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DCW</cp:lastModifiedBy>
  <cp:revision>35</cp:revision>
  <dcterms:created xsi:type="dcterms:W3CDTF">2020-12-11T13:10:00Z</dcterms:created>
  <dcterms:modified xsi:type="dcterms:W3CDTF">2020-12-14T10:48:19Z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