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8" r:id="rId6"/>
    <p:sldId id="300" r:id="rId7"/>
    <p:sldId id="290" r:id="rId8"/>
    <p:sldId id="289" r:id="rId9"/>
    <p:sldId id="291" r:id="rId10"/>
    <p:sldId id="299" r:id="rId11"/>
    <p:sldId id="301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4291" autoAdjust="0"/>
  </p:normalViewPr>
  <p:slideViewPr>
    <p:cSldViewPr snapToGrid="0" showGuides="1">
      <p:cViewPr varScale="1">
        <p:scale>
          <a:sx n="68" d="100"/>
          <a:sy n="68" d="100"/>
        </p:scale>
        <p:origin x="69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8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DEE0A6-D26C-493A-85D6-D676006B237F}"/>
              </a:ext>
            </a:extLst>
          </p:cNvPr>
          <p:cNvGrpSpPr/>
          <p:nvPr/>
        </p:nvGrpSpPr>
        <p:grpSpPr>
          <a:xfrm>
            <a:off x="1126332" y="1208744"/>
            <a:ext cx="9939335" cy="5003797"/>
            <a:chOff x="913153" y="1516570"/>
            <a:chExt cx="8174576" cy="4180825"/>
          </a:xfrm>
        </p:grpSpPr>
        <p:grpSp>
          <p:nvGrpSpPr>
            <p:cNvPr id="31" name="Group 30" descr="Icons of bar chart and line graph.">
              <a:extLst>
                <a:ext uri="{FF2B5EF4-FFF2-40B4-BE49-F238E27FC236}">
                  <a16:creationId xmlns:a16="http://schemas.microsoft.com/office/drawing/2014/main" id="{044C3643-8A0E-47C1-BEB8-C73203B5E58D}"/>
                </a:ext>
              </a:extLst>
            </p:cNvPr>
            <p:cNvGrpSpPr/>
            <p:nvPr/>
          </p:nvGrpSpPr>
          <p:grpSpPr>
            <a:xfrm>
              <a:off x="4715661" y="1810536"/>
              <a:ext cx="347679" cy="347679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32" name="Freeform 372">
                <a:extLst>
                  <a:ext uri="{FF2B5EF4-FFF2-40B4-BE49-F238E27FC236}">
                    <a16:creationId xmlns:a16="http://schemas.microsoft.com/office/drawing/2014/main" id="{56E8F5A5-5318-470B-8F42-337C26408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73">
                <a:extLst>
                  <a:ext uri="{FF2B5EF4-FFF2-40B4-BE49-F238E27FC236}">
                    <a16:creationId xmlns:a16="http://schemas.microsoft.com/office/drawing/2014/main" id="{6AA1356D-8F1B-4281-BEC5-5B4EBF74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4" name="Freeform 1676" descr="Icon of check box. ">
              <a:extLst>
                <a:ext uri="{FF2B5EF4-FFF2-40B4-BE49-F238E27FC236}">
                  <a16:creationId xmlns:a16="http://schemas.microsoft.com/office/drawing/2014/main" id="{6FB02354-C73F-4DCF-8004-E9CCA6696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621" y="1811496"/>
              <a:ext cx="345758" cy="345758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665" descr="Icon of graph. ">
              <a:extLst>
                <a:ext uri="{FF2B5EF4-FFF2-40B4-BE49-F238E27FC236}">
                  <a16:creationId xmlns:a16="http://schemas.microsoft.com/office/drawing/2014/main" id="{557E39B2-E017-4E5C-B53E-DDE3B9D4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961" y="3531386"/>
              <a:ext cx="347679" cy="347679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6" name="Group 35" descr="Icon of human being and gear. ">
              <a:extLst>
                <a:ext uri="{FF2B5EF4-FFF2-40B4-BE49-F238E27FC236}">
                  <a16:creationId xmlns:a16="http://schemas.microsoft.com/office/drawing/2014/main" id="{ECC5F635-1712-4572-A9EC-F94E2199DDBD}"/>
                </a:ext>
              </a:extLst>
            </p:cNvPr>
            <p:cNvGrpSpPr/>
            <p:nvPr/>
          </p:nvGrpSpPr>
          <p:grpSpPr>
            <a:xfrm>
              <a:off x="7133464" y="5355478"/>
              <a:ext cx="338073" cy="339996"/>
              <a:chOff x="6450013" y="5349875"/>
              <a:chExt cx="279399" cy="280988"/>
            </a:xfrm>
            <a:solidFill>
              <a:schemeClr val="bg1"/>
            </a:solidFill>
          </p:grpSpPr>
          <p:sp>
            <p:nvSpPr>
              <p:cNvPr id="37" name="Freeform 3673">
                <a:extLst>
                  <a:ext uri="{FF2B5EF4-FFF2-40B4-BE49-F238E27FC236}">
                    <a16:creationId xmlns:a16="http://schemas.microsoft.com/office/drawing/2014/main" id="{D1391604-D4EC-48A8-AE57-EDF19439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5349875"/>
                <a:ext cx="182562" cy="238125"/>
              </a:xfrm>
              <a:custGeom>
                <a:avLst/>
                <a:gdLst>
                  <a:gd name="T0" fmla="*/ 379 w 459"/>
                  <a:gd name="T1" fmla="*/ 550 h 602"/>
                  <a:gd name="T2" fmla="*/ 380 w 459"/>
                  <a:gd name="T3" fmla="*/ 519 h 602"/>
                  <a:gd name="T4" fmla="*/ 345 w 459"/>
                  <a:gd name="T5" fmla="*/ 495 h 602"/>
                  <a:gd name="T6" fmla="*/ 397 w 459"/>
                  <a:gd name="T7" fmla="*/ 400 h 602"/>
                  <a:gd name="T8" fmla="*/ 408 w 459"/>
                  <a:gd name="T9" fmla="*/ 395 h 602"/>
                  <a:gd name="T10" fmla="*/ 450 w 459"/>
                  <a:gd name="T11" fmla="*/ 406 h 602"/>
                  <a:gd name="T12" fmla="*/ 412 w 459"/>
                  <a:gd name="T13" fmla="*/ 384 h 602"/>
                  <a:gd name="T14" fmla="*/ 376 w 459"/>
                  <a:gd name="T15" fmla="*/ 370 h 602"/>
                  <a:gd name="T16" fmla="*/ 361 w 459"/>
                  <a:gd name="T17" fmla="*/ 307 h 602"/>
                  <a:gd name="T18" fmla="*/ 379 w 459"/>
                  <a:gd name="T19" fmla="*/ 288 h 602"/>
                  <a:gd name="T20" fmla="*/ 397 w 459"/>
                  <a:gd name="T21" fmla="*/ 252 h 602"/>
                  <a:gd name="T22" fmla="*/ 406 w 459"/>
                  <a:gd name="T23" fmla="*/ 214 h 602"/>
                  <a:gd name="T24" fmla="*/ 415 w 459"/>
                  <a:gd name="T25" fmla="*/ 202 h 602"/>
                  <a:gd name="T26" fmla="*/ 420 w 459"/>
                  <a:gd name="T27" fmla="*/ 183 h 602"/>
                  <a:gd name="T28" fmla="*/ 416 w 459"/>
                  <a:gd name="T29" fmla="*/ 152 h 602"/>
                  <a:gd name="T30" fmla="*/ 412 w 459"/>
                  <a:gd name="T31" fmla="*/ 121 h 602"/>
                  <a:gd name="T32" fmla="*/ 420 w 459"/>
                  <a:gd name="T33" fmla="*/ 78 h 602"/>
                  <a:gd name="T34" fmla="*/ 415 w 459"/>
                  <a:gd name="T35" fmla="*/ 45 h 602"/>
                  <a:gd name="T36" fmla="*/ 403 w 459"/>
                  <a:gd name="T37" fmla="*/ 27 h 602"/>
                  <a:gd name="T38" fmla="*/ 382 w 459"/>
                  <a:gd name="T39" fmla="*/ 15 h 602"/>
                  <a:gd name="T40" fmla="*/ 341 w 459"/>
                  <a:gd name="T41" fmla="*/ 3 h 602"/>
                  <a:gd name="T42" fmla="*/ 291 w 459"/>
                  <a:gd name="T43" fmla="*/ 0 h 602"/>
                  <a:gd name="T44" fmla="*/ 245 w 459"/>
                  <a:gd name="T45" fmla="*/ 9 h 602"/>
                  <a:gd name="T46" fmla="*/ 213 w 459"/>
                  <a:gd name="T47" fmla="*/ 27 h 602"/>
                  <a:gd name="T48" fmla="*/ 201 w 459"/>
                  <a:gd name="T49" fmla="*/ 42 h 602"/>
                  <a:gd name="T50" fmla="*/ 181 w 459"/>
                  <a:gd name="T51" fmla="*/ 44 h 602"/>
                  <a:gd name="T52" fmla="*/ 163 w 459"/>
                  <a:gd name="T53" fmla="*/ 56 h 602"/>
                  <a:gd name="T54" fmla="*/ 155 w 459"/>
                  <a:gd name="T55" fmla="*/ 87 h 602"/>
                  <a:gd name="T56" fmla="*/ 164 w 459"/>
                  <a:gd name="T57" fmla="*/ 138 h 602"/>
                  <a:gd name="T58" fmla="*/ 159 w 459"/>
                  <a:gd name="T59" fmla="*/ 144 h 602"/>
                  <a:gd name="T60" fmla="*/ 150 w 459"/>
                  <a:gd name="T61" fmla="*/ 162 h 602"/>
                  <a:gd name="T62" fmla="*/ 149 w 459"/>
                  <a:gd name="T63" fmla="*/ 184 h 602"/>
                  <a:gd name="T64" fmla="*/ 154 w 459"/>
                  <a:gd name="T65" fmla="*/ 201 h 602"/>
                  <a:gd name="T66" fmla="*/ 163 w 459"/>
                  <a:gd name="T67" fmla="*/ 214 h 602"/>
                  <a:gd name="T68" fmla="*/ 169 w 459"/>
                  <a:gd name="T69" fmla="*/ 237 h 602"/>
                  <a:gd name="T70" fmla="*/ 179 w 459"/>
                  <a:gd name="T71" fmla="*/ 271 h 602"/>
                  <a:gd name="T72" fmla="*/ 203 w 459"/>
                  <a:gd name="T73" fmla="*/ 306 h 602"/>
                  <a:gd name="T74" fmla="*/ 215 w 459"/>
                  <a:gd name="T75" fmla="*/ 364 h 602"/>
                  <a:gd name="T76" fmla="*/ 171 w 459"/>
                  <a:gd name="T77" fmla="*/ 381 h 602"/>
                  <a:gd name="T78" fmla="*/ 106 w 459"/>
                  <a:gd name="T79" fmla="*/ 401 h 602"/>
                  <a:gd name="T80" fmla="*/ 46 w 459"/>
                  <a:gd name="T81" fmla="*/ 428 h 602"/>
                  <a:gd name="T82" fmla="*/ 22 w 459"/>
                  <a:gd name="T83" fmla="*/ 449 h 602"/>
                  <a:gd name="T84" fmla="*/ 10 w 459"/>
                  <a:gd name="T85" fmla="*/ 479 h 602"/>
                  <a:gd name="T86" fmla="*/ 2 w 459"/>
                  <a:gd name="T87" fmla="*/ 540 h 602"/>
                  <a:gd name="T88" fmla="*/ 1 w 459"/>
                  <a:gd name="T89" fmla="*/ 594 h 602"/>
                  <a:gd name="T90" fmla="*/ 11 w 459"/>
                  <a:gd name="T91" fmla="*/ 602 h 602"/>
                  <a:gd name="T92" fmla="*/ 345 w 459"/>
                  <a:gd name="T93" fmla="*/ 589 h 602"/>
                  <a:gd name="T94" fmla="*/ 352 w 459"/>
                  <a:gd name="T95" fmla="*/ 577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9" h="602">
                    <a:moveTo>
                      <a:pt x="352" y="577"/>
                    </a:moveTo>
                    <a:lnTo>
                      <a:pt x="380" y="560"/>
                    </a:lnTo>
                    <a:lnTo>
                      <a:pt x="379" y="550"/>
                    </a:lnTo>
                    <a:lnTo>
                      <a:pt x="379" y="540"/>
                    </a:lnTo>
                    <a:lnTo>
                      <a:pt x="379" y="530"/>
                    </a:lnTo>
                    <a:lnTo>
                      <a:pt x="380" y="519"/>
                    </a:lnTo>
                    <a:lnTo>
                      <a:pt x="352" y="503"/>
                    </a:lnTo>
                    <a:lnTo>
                      <a:pt x="348" y="499"/>
                    </a:lnTo>
                    <a:lnTo>
                      <a:pt x="345" y="495"/>
                    </a:lnTo>
                    <a:lnTo>
                      <a:pt x="345" y="490"/>
                    </a:lnTo>
                    <a:lnTo>
                      <a:pt x="346" y="486"/>
                    </a:lnTo>
                    <a:lnTo>
                      <a:pt x="397" y="400"/>
                    </a:lnTo>
                    <a:lnTo>
                      <a:pt x="399" y="397"/>
                    </a:lnTo>
                    <a:lnTo>
                      <a:pt x="403" y="395"/>
                    </a:lnTo>
                    <a:lnTo>
                      <a:pt x="408" y="395"/>
                    </a:lnTo>
                    <a:lnTo>
                      <a:pt x="413" y="396"/>
                    </a:lnTo>
                    <a:lnTo>
                      <a:pt x="441" y="413"/>
                    </a:lnTo>
                    <a:lnTo>
                      <a:pt x="450" y="406"/>
                    </a:lnTo>
                    <a:lnTo>
                      <a:pt x="459" y="401"/>
                    </a:lnTo>
                    <a:lnTo>
                      <a:pt x="424" y="388"/>
                    </a:lnTo>
                    <a:lnTo>
                      <a:pt x="412" y="384"/>
                    </a:lnTo>
                    <a:lnTo>
                      <a:pt x="400" y="379"/>
                    </a:lnTo>
                    <a:lnTo>
                      <a:pt x="389" y="375"/>
                    </a:lnTo>
                    <a:lnTo>
                      <a:pt x="376" y="370"/>
                    </a:lnTo>
                    <a:lnTo>
                      <a:pt x="368" y="368"/>
                    </a:lnTo>
                    <a:lnTo>
                      <a:pt x="361" y="364"/>
                    </a:lnTo>
                    <a:lnTo>
                      <a:pt x="361" y="307"/>
                    </a:lnTo>
                    <a:lnTo>
                      <a:pt x="366" y="302"/>
                    </a:lnTo>
                    <a:lnTo>
                      <a:pt x="372" y="297"/>
                    </a:lnTo>
                    <a:lnTo>
                      <a:pt x="379" y="288"/>
                    </a:lnTo>
                    <a:lnTo>
                      <a:pt x="385" y="279"/>
                    </a:lnTo>
                    <a:lnTo>
                      <a:pt x="391" y="266"/>
                    </a:lnTo>
                    <a:lnTo>
                      <a:pt x="397" y="252"/>
                    </a:lnTo>
                    <a:lnTo>
                      <a:pt x="400" y="235"/>
                    </a:lnTo>
                    <a:lnTo>
                      <a:pt x="402" y="216"/>
                    </a:lnTo>
                    <a:lnTo>
                      <a:pt x="406" y="214"/>
                    </a:lnTo>
                    <a:lnTo>
                      <a:pt x="409" y="211"/>
                    </a:lnTo>
                    <a:lnTo>
                      <a:pt x="412" y="207"/>
                    </a:lnTo>
                    <a:lnTo>
                      <a:pt x="415" y="202"/>
                    </a:lnTo>
                    <a:lnTo>
                      <a:pt x="417" y="197"/>
                    </a:lnTo>
                    <a:lnTo>
                      <a:pt x="418" y="191"/>
                    </a:lnTo>
                    <a:lnTo>
                      <a:pt x="420" y="183"/>
                    </a:lnTo>
                    <a:lnTo>
                      <a:pt x="420" y="175"/>
                    </a:lnTo>
                    <a:lnTo>
                      <a:pt x="420" y="164"/>
                    </a:lnTo>
                    <a:lnTo>
                      <a:pt x="416" y="152"/>
                    </a:lnTo>
                    <a:lnTo>
                      <a:pt x="412" y="144"/>
                    </a:lnTo>
                    <a:lnTo>
                      <a:pt x="406" y="137"/>
                    </a:lnTo>
                    <a:lnTo>
                      <a:pt x="412" y="121"/>
                    </a:lnTo>
                    <a:lnTo>
                      <a:pt x="417" y="101"/>
                    </a:lnTo>
                    <a:lnTo>
                      <a:pt x="420" y="89"/>
                    </a:lnTo>
                    <a:lnTo>
                      <a:pt x="420" y="78"/>
                    </a:lnTo>
                    <a:lnTo>
                      <a:pt x="420" y="65"/>
                    </a:lnTo>
                    <a:lnTo>
                      <a:pt x="417" y="53"/>
                    </a:lnTo>
                    <a:lnTo>
                      <a:pt x="415" y="45"/>
                    </a:lnTo>
                    <a:lnTo>
                      <a:pt x="412" y="39"/>
                    </a:lnTo>
                    <a:lnTo>
                      <a:pt x="407" y="34"/>
                    </a:lnTo>
                    <a:lnTo>
                      <a:pt x="403" y="27"/>
                    </a:lnTo>
                    <a:lnTo>
                      <a:pt x="397" y="24"/>
                    </a:lnTo>
                    <a:lnTo>
                      <a:pt x="390" y="18"/>
                    </a:lnTo>
                    <a:lnTo>
                      <a:pt x="382" y="15"/>
                    </a:lnTo>
                    <a:lnTo>
                      <a:pt x="376" y="12"/>
                    </a:lnTo>
                    <a:lnTo>
                      <a:pt x="359" y="7"/>
                    </a:lnTo>
                    <a:lnTo>
                      <a:pt x="341" y="3"/>
                    </a:lnTo>
                    <a:lnTo>
                      <a:pt x="325" y="0"/>
                    </a:lnTo>
                    <a:lnTo>
                      <a:pt x="307" y="0"/>
                    </a:lnTo>
                    <a:lnTo>
                      <a:pt x="291" y="0"/>
                    </a:lnTo>
                    <a:lnTo>
                      <a:pt x="276" y="2"/>
                    </a:lnTo>
                    <a:lnTo>
                      <a:pt x="260" y="6"/>
                    </a:lnTo>
                    <a:lnTo>
                      <a:pt x="245" y="9"/>
                    </a:lnTo>
                    <a:lnTo>
                      <a:pt x="231" y="16"/>
                    </a:lnTo>
                    <a:lnTo>
                      <a:pt x="218" y="22"/>
                    </a:lnTo>
                    <a:lnTo>
                      <a:pt x="213" y="27"/>
                    </a:lnTo>
                    <a:lnTo>
                      <a:pt x="209" y="31"/>
                    </a:lnTo>
                    <a:lnTo>
                      <a:pt x="204" y="36"/>
                    </a:lnTo>
                    <a:lnTo>
                      <a:pt x="201" y="42"/>
                    </a:lnTo>
                    <a:lnTo>
                      <a:pt x="194" y="42"/>
                    </a:lnTo>
                    <a:lnTo>
                      <a:pt x="187" y="43"/>
                    </a:lnTo>
                    <a:lnTo>
                      <a:pt x="181" y="44"/>
                    </a:lnTo>
                    <a:lnTo>
                      <a:pt x="176" y="45"/>
                    </a:lnTo>
                    <a:lnTo>
                      <a:pt x="168" y="51"/>
                    </a:lnTo>
                    <a:lnTo>
                      <a:pt x="163" y="56"/>
                    </a:lnTo>
                    <a:lnTo>
                      <a:pt x="158" y="65"/>
                    </a:lnTo>
                    <a:lnTo>
                      <a:pt x="155" y="75"/>
                    </a:lnTo>
                    <a:lnTo>
                      <a:pt x="155" y="87"/>
                    </a:lnTo>
                    <a:lnTo>
                      <a:pt x="155" y="98"/>
                    </a:lnTo>
                    <a:lnTo>
                      <a:pt x="159" y="120"/>
                    </a:lnTo>
                    <a:lnTo>
                      <a:pt x="164" y="138"/>
                    </a:lnTo>
                    <a:lnTo>
                      <a:pt x="164" y="139"/>
                    </a:lnTo>
                    <a:lnTo>
                      <a:pt x="164" y="139"/>
                    </a:lnTo>
                    <a:lnTo>
                      <a:pt x="159" y="144"/>
                    </a:lnTo>
                    <a:lnTo>
                      <a:pt x="154" y="151"/>
                    </a:lnTo>
                    <a:lnTo>
                      <a:pt x="151" y="156"/>
                    </a:lnTo>
                    <a:lnTo>
                      <a:pt x="150" y="162"/>
                    </a:lnTo>
                    <a:lnTo>
                      <a:pt x="149" y="170"/>
                    </a:lnTo>
                    <a:lnTo>
                      <a:pt x="149" y="176"/>
                    </a:lnTo>
                    <a:lnTo>
                      <a:pt x="149" y="184"/>
                    </a:lnTo>
                    <a:lnTo>
                      <a:pt x="150" y="191"/>
                    </a:lnTo>
                    <a:lnTo>
                      <a:pt x="151" y="196"/>
                    </a:lnTo>
                    <a:lnTo>
                      <a:pt x="154" y="201"/>
                    </a:lnTo>
                    <a:lnTo>
                      <a:pt x="156" y="206"/>
                    </a:lnTo>
                    <a:lnTo>
                      <a:pt x="159" y="210"/>
                    </a:lnTo>
                    <a:lnTo>
                      <a:pt x="163" y="214"/>
                    </a:lnTo>
                    <a:lnTo>
                      <a:pt x="167" y="216"/>
                    </a:lnTo>
                    <a:lnTo>
                      <a:pt x="168" y="227"/>
                    </a:lnTo>
                    <a:lnTo>
                      <a:pt x="169" y="237"/>
                    </a:lnTo>
                    <a:lnTo>
                      <a:pt x="172" y="246"/>
                    </a:lnTo>
                    <a:lnTo>
                      <a:pt x="174" y="255"/>
                    </a:lnTo>
                    <a:lnTo>
                      <a:pt x="179" y="271"/>
                    </a:lnTo>
                    <a:lnTo>
                      <a:pt x="187" y="286"/>
                    </a:lnTo>
                    <a:lnTo>
                      <a:pt x="195" y="297"/>
                    </a:lnTo>
                    <a:lnTo>
                      <a:pt x="203" y="306"/>
                    </a:lnTo>
                    <a:lnTo>
                      <a:pt x="210" y="314"/>
                    </a:lnTo>
                    <a:lnTo>
                      <a:pt x="215" y="319"/>
                    </a:lnTo>
                    <a:lnTo>
                      <a:pt x="215" y="364"/>
                    </a:lnTo>
                    <a:lnTo>
                      <a:pt x="201" y="369"/>
                    </a:lnTo>
                    <a:lnTo>
                      <a:pt x="186" y="375"/>
                    </a:lnTo>
                    <a:lnTo>
                      <a:pt x="171" y="381"/>
                    </a:lnTo>
                    <a:lnTo>
                      <a:pt x="155" y="384"/>
                    </a:lnTo>
                    <a:lnTo>
                      <a:pt x="129" y="393"/>
                    </a:lnTo>
                    <a:lnTo>
                      <a:pt x="106" y="401"/>
                    </a:lnTo>
                    <a:lnTo>
                      <a:pt x="83" y="410"/>
                    </a:lnTo>
                    <a:lnTo>
                      <a:pt x="64" y="419"/>
                    </a:lnTo>
                    <a:lnTo>
                      <a:pt x="46" y="428"/>
                    </a:lnTo>
                    <a:lnTo>
                      <a:pt x="32" y="438"/>
                    </a:lnTo>
                    <a:lnTo>
                      <a:pt x="27" y="444"/>
                    </a:lnTo>
                    <a:lnTo>
                      <a:pt x="22" y="449"/>
                    </a:lnTo>
                    <a:lnTo>
                      <a:pt x="18" y="455"/>
                    </a:lnTo>
                    <a:lnTo>
                      <a:pt x="15" y="460"/>
                    </a:lnTo>
                    <a:lnTo>
                      <a:pt x="10" y="479"/>
                    </a:lnTo>
                    <a:lnTo>
                      <a:pt x="6" y="499"/>
                    </a:lnTo>
                    <a:lnTo>
                      <a:pt x="4" y="521"/>
                    </a:lnTo>
                    <a:lnTo>
                      <a:pt x="2" y="540"/>
                    </a:lnTo>
                    <a:lnTo>
                      <a:pt x="0" y="573"/>
                    </a:lnTo>
                    <a:lnTo>
                      <a:pt x="0" y="589"/>
                    </a:lnTo>
                    <a:lnTo>
                      <a:pt x="1" y="594"/>
                    </a:lnTo>
                    <a:lnTo>
                      <a:pt x="4" y="598"/>
                    </a:lnTo>
                    <a:lnTo>
                      <a:pt x="7" y="600"/>
                    </a:lnTo>
                    <a:lnTo>
                      <a:pt x="11" y="602"/>
                    </a:lnTo>
                    <a:lnTo>
                      <a:pt x="350" y="602"/>
                    </a:lnTo>
                    <a:lnTo>
                      <a:pt x="346" y="594"/>
                    </a:lnTo>
                    <a:lnTo>
                      <a:pt x="345" y="589"/>
                    </a:lnTo>
                    <a:lnTo>
                      <a:pt x="345" y="585"/>
                    </a:lnTo>
                    <a:lnTo>
                      <a:pt x="348" y="581"/>
                    </a:lnTo>
                    <a:lnTo>
                      <a:pt x="352" y="5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674">
                <a:extLst>
                  <a:ext uri="{FF2B5EF4-FFF2-40B4-BE49-F238E27FC236}">
                    <a16:creationId xmlns:a16="http://schemas.microsoft.com/office/drawing/2014/main" id="{44A4D0F8-0767-41BC-BE62-0AED99EC8B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7650" y="5497513"/>
                <a:ext cx="131762" cy="133350"/>
              </a:xfrm>
              <a:custGeom>
                <a:avLst/>
                <a:gdLst>
                  <a:gd name="T0" fmla="*/ 151 w 332"/>
                  <a:gd name="T1" fmla="*/ 243 h 336"/>
                  <a:gd name="T2" fmla="*/ 129 w 332"/>
                  <a:gd name="T3" fmla="*/ 235 h 336"/>
                  <a:gd name="T4" fmla="*/ 111 w 332"/>
                  <a:gd name="T5" fmla="*/ 222 h 336"/>
                  <a:gd name="T6" fmla="*/ 97 w 332"/>
                  <a:gd name="T7" fmla="*/ 204 h 336"/>
                  <a:gd name="T8" fmla="*/ 89 w 332"/>
                  <a:gd name="T9" fmla="*/ 182 h 336"/>
                  <a:gd name="T10" fmla="*/ 88 w 332"/>
                  <a:gd name="T11" fmla="*/ 159 h 336"/>
                  <a:gd name="T12" fmla="*/ 94 w 332"/>
                  <a:gd name="T13" fmla="*/ 136 h 336"/>
                  <a:gd name="T14" fmla="*/ 106 w 332"/>
                  <a:gd name="T15" fmla="*/ 117 h 336"/>
                  <a:gd name="T16" fmla="*/ 122 w 332"/>
                  <a:gd name="T17" fmla="*/ 103 h 336"/>
                  <a:gd name="T18" fmla="*/ 143 w 332"/>
                  <a:gd name="T19" fmla="*/ 92 h 336"/>
                  <a:gd name="T20" fmla="*/ 166 w 332"/>
                  <a:gd name="T21" fmla="*/ 89 h 336"/>
                  <a:gd name="T22" fmla="*/ 189 w 332"/>
                  <a:gd name="T23" fmla="*/ 92 h 336"/>
                  <a:gd name="T24" fmla="*/ 210 w 332"/>
                  <a:gd name="T25" fmla="*/ 103 h 336"/>
                  <a:gd name="T26" fmla="*/ 226 w 332"/>
                  <a:gd name="T27" fmla="*/ 117 h 336"/>
                  <a:gd name="T28" fmla="*/ 238 w 332"/>
                  <a:gd name="T29" fmla="*/ 136 h 336"/>
                  <a:gd name="T30" fmla="*/ 243 w 332"/>
                  <a:gd name="T31" fmla="*/ 159 h 336"/>
                  <a:gd name="T32" fmla="*/ 242 w 332"/>
                  <a:gd name="T33" fmla="*/ 182 h 336"/>
                  <a:gd name="T34" fmla="*/ 234 w 332"/>
                  <a:gd name="T35" fmla="*/ 204 h 336"/>
                  <a:gd name="T36" fmla="*/ 221 w 332"/>
                  <a:gd name="T37" fmla="*/ 222 h 336"/>
                  <a:gd name="T38" fmla="*/ 203 w 332"/>
                  <a:gd name="T39" fmla="*/ 235 h 336"/>
                  <a:gd name="T40" fmla="*/ 181 w 332"/>
                  <a:gd name="T41" fmla="*/ 243 h 336"/>
                  <a:gd name="T42" fmla="*/ 306 w 332"/>
                  <a:gd name="T43" fmla="*/ 204 h 336"/>
                  <a:gd name="T44" fmla="*/ 300 w 332"/>
                  <a:gd name="T45" fmla="*/ 195 h 336"/>
                  <a:gd name="T46" fmla="*/ 302 w 332"/>
                  <a:gd name="T47" fmla="*/ 167 h 336"/>
                  <a:gd name="T48" fmla="*/ 300 w 332"/>
                  <a:gd name="T49" fmla="*/ 139 h 336"/>
                  <a:gd name="T50" fmla="*/ 306 w 332"/>
                  <a:gd name="T51" fmla="*/ 130 h 336"/>
                  <a:gd name="T52" fmla="*/ 269 w 332"/>
                  <a:gd name="T53" fmla="*/ 64 h 336"/>
                  <a:gd name="T54" fmla="*/ 257 w 332"/>
                  <a:gd name="T55" fmla="*/ 65 h 336"/>
                  <a:gd name="T56" fmla="*/ 242 w 332"/>
                  <a:gd name="T57" fmla="*/ 53 h 336"/>
                  <a:gd name="T58" fmla="*/ 215 w 332"/>
                  <a:gd name="T59" fmla="*/ 35 h 336"/>
                  <a:gd name="T60" fmla="*/ 207 w 332"/>
                  <a:gd name="T61" fmla="*/ 27 h 336"/>
                  <a:gd name="T62" fmla="*/ 135 w 332"/>
                  <a:gd name="T63" fmla="*/ 0 h 336"/>
                  <a:gd name="T64" fmla="*/ 133 w 332"/>
                  <a:gd name="T65" fmla="*/ 31 h 336"/>
                  <a:gd name="T66" fmla="*/ 113 w 332"/>
                  <a:gd name="T67" fmla="*/ 41 h 336"/>
                  <a:gd name="T68" fmla="*/ 77 w 332"/>
                  <a:gd name="T69" fmla="*/ 63 h 336"/>
                  <a:gd name="T70" fmla="*/ 67 w 332"/>
                  <a:gd name="T71" fmla="*/ 65 h 336"/>
                  <a:gd name="T72" fmla="*/ 0 w 332"/>
                  <a:gd name="T73" fmla="*/ 114 h 336"/>
                  <a:gd name="T74" fmla="*/ 31 w 332"/>
                  <a:gd name="T75" fmla="*/ 135 h 336"/>
                  <a:gd name="T76" fmla="*/ 30 w 332"/>
                  <a:gd name="T77" fmla="*/ 154 h 336"/>
                  <a:gd name="T78" fmla="*/ 31 w 332"/>
                  <a:gd name="T79" fmla="*/ 191 h 336"/>
                  <a:gd name="T80" fmla="*/ 29 w 332"/>
                  <a:gd name="T81" fmla="*/ 202 h 336"/>
                  <a:gd name="T82" fmla="*/ 38 w 332"/>
                  <a:gd name="T83" fmla="*/ 284 h 336"/>
                  <a:gd name="T84" fmla="*/ 71 w 332"/>
                  <a:gd name="T85" fmla="*/ 267 h 336"/>
                  <a:gd name="T86" fmla="*/ 89 w 332"/>
                  <a:gd name="T87" fmla="*/ 279 h 336"/>
                  <a:gd name="T88" fmla="*/ 139 w 332"/>
                  <a:gd name="T89" fmla="*/ 300 h 336"/>
                  <a:gd name="T90" fmla="*/ 146 w 332"/>
                  <a:gd name="T91" fmla="*/ 308 h 336"/>
                  <a:gd name="T92" fmla="*/ 207 w 332"/>
                  <a:gd name="T93" fmla="*/ 336 h 336"/>
                  <a:gd name="T94" fmla="*/ 208 w 332"/>
                  <a:gd name="T95" fmla="*/ 306 h 336"/>
                  <a:gd name="T96" fmla="*/ 223 w 332"/>
                  <a:gd name="T97" fmla="*/ 297 h 336"/>
                  <a:gd name="T98" fmla="*/ 246 w 332"/>
                  <a:gd name="T99" fmla="*/ 279 h 336"/>
                  <a:gd name="T100" fmla="*/ 257 w 332"/>
                  <a:gd name="T101" fmla="*/ 268 h 336"/>
                  <a:gd name="T102" fmla="*/ 269 w 332"/>
                  <a:gd name="T103" fmla="*/ 270 h 336"/>
                  <a:gd name="T104" fmla="*/ 306 w 332"/>
                  <a:gd name="T105" fmla="*/ 204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2" h="336">
                    <a:moveTo>
                      <a:pt x="166" y="245"/>
                    </a:moveTo>
                    <a:lnTo>
                      <a:pt x="158" y="244"/>
                    </a:lnTo>
                    <a:lnTo>
                      <a:pt x="151" y="243"/>
                    </a:lnTo>
                    <a:lnTo>
                      <a:pt x="143" y="241"/>
                    </a:lnTo>
                    <a:lnTo>
                      <a:pt x="135" y="239"/>
                    </a:lnTo>
                    <a:lnTo>
                      <a:pt x="129" y="235"/>
                    </a:lnTo>
                    <a:lnTo>
                      <a:pt x="122" y="231"/>
                    </a:lnTo>
                    <a:lnTo>
                      <a:pt x="116" y="227"/>
                    </a:lnTo>
                    <a:lnTo>
                      <a:pt x="111" y="222"/>
                    </a:lnTo>
                    <a:lnTo>
                      <a:pt x="106" y="217"/>
                    </a:lnTo>
                    <a:lnTo>
                      <a:pt x="101" y="211"/>
                    </a:lnTo>
                    <a:lnTo>
                      <a:pt x="97" y="204"/>
                    </a:lnTo>
                    <a:lnTo>
                      <a:pt x="94" y="198"/>
                    </a:lnTo>
                    <a:lnTo>
                      <a:pt x="92" y="190"/>
                    </a:lnTo>
                    <a:lnTo>
                      <a:pt x="89" y="182"/>
                    </a:lnTo>
                    <a:lnTo>
                      <a:pt x="88" y="175"/>
                    </a:lnTo>
                    <a:lnTo>
                      <a:pt x="88" y="167"/>
                    </a:lnTo>
                    <a:lnTo>
                      <a:pt x="88" y="159"/>
                    </a:lnTo>
                    <a:lnTo>
                      <a:pt x="89" y="151"/>
                    </a:lnTo>
                    <a:lnTo>
                      <a:pt x="92" y="144"/>
                    </a:lnTo>
                    <a:lnTo>
                      <a:pt x="94" y="136"/>
                    </a:lnTo>
                    <a:lnTo>
                      <a:pt x="97" y="130"/>
                    </a:lnTo>
                    <a:lnTo>
                      <a:pt x="101" y="123"/>
                    </a:lnTo>
                    <a:lnTo>
                      <a:pt x="106" y="117"/>
                    </a:lnTo>
                    <a:lnTo>
                      <a:pt x="111" y="112"/>
                    </a:lnTo>
                    <a:lnTo>
                      <a:pt x="116" y="106"/>
                    </a:lnTo>
                    <a:lnTo>
                      <a:pt x="122" y="103"/>
                    </a:lnTo>
                    <a:lnTo>
                      <a:pt x="129" y="99"/>
                    </a:lnTo>
                    <a:lnTo>
                      <a:pt x="135" y="95"/>
                    </a:lnTo>
                    <a:lnTo>
                      <a:pt x="143" y="92"/>
                    </a:lnTo>
                    <a:lnTo>
                      <a:pt x="151" y="90"/>
                    </a:lnTo>
                    <a:lnTo>
                      <a:pt x="158" y="90"/>
                    </a:lnTo>
                    <a:lnTo>
                      <a:pt x="166" y="89"/>
                    </a:lnTo>
                    <a:lnTo>
                      <a:pt x="174" y="90"/>
                    </a:lnTo>
                    <a:lnTo>
                      <a:pt x="181" y="90"/>
                    </a:lnTo>
                    <a:lnTo>
                      <a:pt x="189" y="92"/>
                    </a:lnTo>
                    <a:lnTo>
                      <a:pt x="196" y="95"/>
                    </a:lnTo>
                    <a:lnTo>
                      <a:pt x="203" y="99"/>
                    </a:lnTo>
                    <a:lnTo>
                      <a:pt x="210" y="103"/>
                    </a:lnTo>
                    <a:lnTo>
                      <a:pt x="215" y="106"/>
                    </a:lnTo>
                    <a:lnTo>
                      <a:pt x="221" y="112"/>
                    </a:lnTo>
                    <a:lnTo>
                      <a:pt x="226" y="117"/>
                    </a:lnTo>
                    <a:lnTo>
                      <a:pt x="230" y="123"/>
                    </a:lnTo>
                    <a:lnTo>
                      <a:pt x="234" y="130"/>
                    </a:lnTo>
                    <a:lnTo>
                      <a:pt x="238" y="136"/>
                    </a:lnTo>
                    <a:lnTo>
                      <a:pt x="241" y="144"/>
                    </a:lnTo>
                    <a:lnTo>
                      <a:pt x="242" y="151"/>
                    </a:lnTo>
                    <a:lnTo>
                      <a:pt x="243" y="159"/>
                    </a:lnTo>
                    <a:lnTo>
                      <a:pt x="244" y="167"/>
                    </a:lnTo>
                    <a:lnTo>
                      <a:pt x="243" y="175"/>
                    </a:lnTo>
                    <a:lnTo>
                      <a:pt x="242" y="182"/>
                    </a:lnTo>
                    <a:lnTo>
                      <a:pt x="241" y="190"/>
                    </a:lnTo>
                    <a:lnTo>
                      <a:pt x="238" y="198"/>
                    </a:lnTo>
                    <a:lnTo>
                      <a:pt x="234" y="204"/>
                    </a:lnTo>
                    <a:lnTo>
                      <a:pt x="230" y="211"/>
                    </a:lnTo>
                    <a:lnTo>
                      <a:pt x="226" y="217"/>
                    </a:lnTo>
                    <a:lnTo>
                      <a:pt x="221" y="222"/>
                    </a:lnTo>
                    <a:lnTo>
                      <a:pt x="215" y="227"/>
                    </a:lnTo>
                    <a:lnTo>
                      <a:pt x="210" y="231"/>
                    </a:lnTo>
                    <a:lnTo>
                      <a:pt x="203" y="235"/>
                    </a:lnTo>
                    <a:lnTo>
                      <a:pt x="196" y="239"/>
                    </a:lnTo>
                    <a:lnTo>
                      <a:pt x="189" y="241"/>
                    </a:lnTo>
                    <a:lnTo>
                      <a:pt x="181" y="243"/>
                    </a:lnTo>
                    <a:lnTo>
                      <a:pt x="174" y="244"/>
                    </a:lnTo>
                    <a:lnTo>
                      <a:pt x="166" y="245"/>
                    </a:lnTo>
                    <a:close/>
                    <a:moveTo>
                      <a:pt x="306" y="204"/>
                    </a:moveTo>
                    <a:lnTo>
                      <a:pt x="302" y="202"/>
                    </a:lnTo>
                    <a:lnTo>
                      <a:pt x="301" y="199"/>
                    </a:lnTo>
                    <a:lnTo>
                      <a:pt x="300" y="195"/>
                    </a:lnTo>
                    <a:lnTo>
                      <a:pt x="300" y="191"/>
                    </a:lnTo>
                    <a:lnTo>
                      <a:pt x="302" y="180"/>
                    </a:lnTo>
                    <a:lnTo>
                      <a:pt x="302" y="167"/>
                    </a:lnTo>
                    <a:lnTo>
                      <a:pt x="302" y="154"/>
                    </a:lnTo>
                    <a:lnTo>
                      <a:pt x="300" y="142"/>
                    </a:lnTo>
                    <a:lnTo>
                      <a:pt x="300" y="139"/>
                    </a:lnTo>
                    <a:lnTo>
                      <a:pt x="301" y="135"/>
                    </a:lnTo>
                    <a:lnTo>
                      <a:pt x="302" y="132"/>
                    </a:lnTo>
                    <a:lnTo>
                      <a:pt x="306" y="130"/>
                    </a:lnTo>
                    <a:lnTo>
                      <a:pt x="332" y="114"/>
                    </a:lnTo>
                    <a:lnTo>
                      <a:pt x="293" y="50"/>
                    </a:lnTo>
                    <a:lnTo>
                      <a:pt x="269" y="64"/>
                    </a:lnTo>
                    <a:lnTo>
                      <a:pt x="265" y="65"/>
                    </a:lnTo>
                    <a:lnTo>
                      <a:pt x="261" y="65"/>
                    </a:lnTo>
                    <a:lnTo>
                      <a:pt x="257" y="65"/>
                    </a:lnTo>
                    <a:lnTo>
                      <a:pt x="255" y="63"/>
                    </a:lnTo>
                    <a:lnTo>
                      <a:pt x="251" y="59"/>
                    </a:lnTo>
                    <a:lnTo>
                      <a:pt x="242" y="53"/>
                    </a:lnTo>
                    <a:lnTo>
                      <a:pt x="233" y="45"/>
                    </a:lnTo>
                    <a:lnTo>
                      <a:pt x="224" y="40"/>
                    </a:lnTo>
                    <a:lnTo>
                      <a:pt x="215" y="35"/>
                    </a:lnTo>
                    <a:lnTo>
                      <a:pt x="211" y="33"/>
                    </a:lnTo>
                    <a:lnTo>
                      <a:pt x="208" y="31"/>
                    </a:lnTo>
                    <a:lnTo>
                      <a:pt x="207" y="27"/>
                    </a:lnTo>
                    <a:lnTo>
                      <a:pt x="207" y="24"/>
                    </a:lnTo>
                    <a:lnTo>
                      <a:pt x="207" y="0"/>
                    </a:lnTo>
                    <a:lnTo>
                      <a:pt x="135" y="0"/>
                    </a:lnTo>
                    <a:lnTo>
                      <a:pt x="135" y="24"/>
                    </a:lnTo>
                    <a:lnTo>
                      <a:pt x="134" y="27"/>
                    </a:lnTo>
                    <a:lnTo>
                      <a:pt x="133" y="31"/>
                    </a:lnTo>
                    <a:lnTo>
                      <a:pt x="130" y="33"/>
                    </a:lnTo>
                    <a:lnTo>
                      <a:pt x="126" y="35"/>
                    </a:lnTo>
                    <a:lnTo>
                      <a:pt x="113" y="41"/>
                    </a:lnTo>
                    <a:lnTo>
                      <a:pt x="101" y="47"/>
                    </a:lnTo>
                    <a:lnTo>
                      <a:pt x="88" y="55"/>
                    </a:lnTo>
                    <a:lnTo>
                      <a:pt x="77" y="63"/>
                    </a:lnTo>
                    <a:lnTo>
                      <a:pt x="75" y="65"/>
                    </a:lnTo>
                    <a:lnTo>
                      <a:pt x="71" y="65"/>
                    </a:lnTo>
                    <a:lnTo>
                      <a:pt x="67" y="65"/>
                    </a:lnTo>
                    <a:lnTo>
                      <a:pt x="63" y="64"/>
                    </a:lnTo>
                    <a:lnTo>
                      <a:pt x="38" y="50"/>
                    </a:lnTo>
                    <a:lnTo>
                      <a:pt x="0" y="114"/>
                    </a:lnTo>
                    <a:lnTo>
                      <a:pt x="26" y="130"/>
                    </a:lnTo>
                    <a:lnTo>
                      <a:pt x="29" y="132"/>
                    </a:lnTo>
                    <a:lnTo>
                      <a:pt x="31" y="135"/>
                    </a:lnTo>
                    <a:lnTo>
                      <a:pt x="33" y="139"/>
                    </a:lnTo>
                    <a:lnTo>
                      <a:pt x="31" y="142"/>
                    </a:lnTo>
                    <a:lnTo>
                      <a:pt x="30" y="154"/>
                    </a:lnTo>
                    <a:lnTo>
                      <a:pt x="30" y="167"/>
                    </a:lnTo>
                    <a:lnTo>
                      <a:pt x="30" y="178"/>
                    </a:lnTo>
                    <a:lnTo>
                      <a:pt x="31" y="191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2"/>
                    </a:lnTo>
                    <a:lnTo>
                      <a:pt x="26" y="204"/>
                    </a:lnTo>
                    <a:lnTo>
                      <a:pt x="0" y="220"/>
                    </a:lnTo>
                    <a:lnTo>
                      <a:pt x="38" y="284"/>
                    </a:lnTo>
                    <a:lnTo>
                      <a:pt x="63" y="270"/>
                    </a:lnTo>
                    <a:lnTo>
                      <a:pt x="67" y="268"/>
                    </a:lnTo>
                    <a:lnTo>
                      <a:pt x="71" y="267"/>
                    </a:lnTo>
                    <a:lnTo>
                      <a:pt x="75" y="268"/>
                    </a:lnTo>
                    <a:lnTo>
                      <a:pt x="77" y="271"/>
                    </a:lnTo>
                    <a:lnTo>
                      <a:pt x="89" y="279"/>
                    </a:lnTo>
                    <a:lnTo>
                      <a:pt x="106" y="286"/>
                    </a:lnTo>
                    <a:lnTo>
                      <a:pt x="124" y="295"/>
                    </a:lnTo>
                    <a:lnTo>
                      <a:pt x="139" y="300"/>
                    </a:lnTo>
                    <a:lnTo>
                      <a:pt x="142" y="303"/>
                    </a:lnTo>
                    <a:lnTo>
                      <a:pt x="144" y="306"/>
                    </a:lnTo>
                    <a:lnTo>
                      <a:pt x="146" y="308"/>
                    </a:lnTo>
                    <a:lnTo>
                      <a:pt x="147" y="312"/>
                    </a:lnTo>
                    <a:lnTo>
                      <a:pt x="147" y="336"/>
                    </a:lnTo>
                    <a:lnTo>
                      <a:pt x="207" y="336"/>
                    </a:lnTo>
                    <a:lnTo>
                      <a:pt x="207" y="312"/>
                    </a:lnTo>
                    <a:lnTo>
                      <a:pt x="207" y="308"/>
                    </a:lnTo>
                    <a:lnTo>
                      <a:pt x="208" y="306"/>
                    </a:lnTo>
                    <a:lnTo>
                      <a:pt x="211" y="303"/>
                    </a:lnTo>
                    <a:lnTo>
                      <a:pt x="215" y="300"/>
                    </a:lnTo>
                    <a:lnTo>
                      <a:pt x="223" y="297"/>
                    </a:lnTo>
                    <a:lnTo>
                      <a:pt x="230" y="291"/>
                    </a:lnTo>
                    <a:lnTo>
                      <a:pt x="238" y="285"/>
                    </a:lnTo>
                    <a:lnTo>
                      <a:pt x="246" y="279"/>
                    </a:lnTo>
                    <a:lnTo>
                      <a:pt x="250" y="275"/>
                    </a:lnTo>
                    <a:lnTo>
                      <a:pt x="255" y="271"/>
                    </a:lnTo>
                    <a:lnTo>
                      <a:pt x="257" y="268"/>
                    </a:lnTo>
                    <a:lnTo>
                      <a:pt x="261" y="267"/>
                    </a:lnTo>
                    <a:lnTo>
                      <a:pt x="265" y="268"/>
                    </a:lnTo>
                    <a:lnTo>
                      <a:pt x="269" y="270"/>
                    </a:lnTo>
                    <a:lnTo>
                      <a:pt x="295" y="284"/>
                    </a:lnTo>
                    <a:lnTo>
                      <a:pt x="332" y="220"/>
                    </a:lnTo>
                    <a:lnTo>
                      <a:pt x="306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9" name="Group 38" descr="Icon of gears. ">
              <a:extLst>
                <a:ext uri="{FF2B5EF4-FFF2-40B4-BE49-F238E27FC236}">
                  <a16:creationId xmlns:a16="http://schemas.microsoft.com/office/drawing/2014/main" id="{5BC0E3F0-447D-4721-AB1F-C8243BA36671}"/>
                </a:ext>
              </a:extLst>
            </p:cNvPr>
            <p:cNvGrpSpPr/>
            <p:nvPr/>
          </p:nvGrpSpPr>
          <p:grpSpPr>
            <a:xfrm>
              <a:off x="4717582" y="5353558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40" name="Freeform 4359">
                <a:extLst>
                  <a:ext uri="{FF2B5EF4-FFF2-40B4-BE49-F238E27FC236}">
                    <a16:creationId xmlns:a16="http://schemas.microsoft.com/office/drawing/2014/main" id="{351831F3-9830-4A23-8B34-11A3FCCA0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360">
                <a:extLst>
                  <a:ext uri="{FF2B5EF4-FFF2-40B4-BE49-F238E27FC236}">
                    <a16:creationId xmlns:a16="http://schemas.microsoft.com/office/drawing/2014/main" id="{CDB8F87B-81A2-480F-ADA8-BFB5FD890A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85F08E2-A4F8-481B-A230-C4AE4566A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7931" y="1612904"/>
              <a:ext cx="7789797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Adanya</a:t>
              </a:r>
              <a:r>
                <a:rPr lang="en-US" sz="1600" dirty="0"/>
                <a:t> Covid19 </a:t>
              </a:r>
              <a:r>
                <a:rPr lang="en-US" sz="1600" dirty="0" err="1"/>
                <a:t>dibutuh</a:t>
              </a:r>
              <a:r>
                <a:rPr lang="en-US" sz="1600" dirty="0"/>
                <a:t> </a:t>
              </a:r>
              <a:r>
                <a:rPr lang="en-US" sz="1600" dirty="0" err="1"/>
                <a:t>sebuah</a:t>
              </a:r>
              <a:r>
                <a:rPr lang="en-US" sz="1600" dirty="0"/>
                <a:t> system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pengunjung</a:t>
              </a:r>
              <a:r>
                <a:rPr lang="en-US" sz="1600" dirty="0"/>
                <a:t>.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72410A-AC77-4EF6-8F3B-05ADF287F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10121" y="2632154"/>
              <a:ext cx="7377607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teknologi</a:t>
              </a:r>
              <a:r>
                <a:rPr lang="en-US" sz="1600" dirty="0"/>
                <a:t> </a:t>
              </a:r>
              <a:r>
                <a:rPr lang="en-US" sz="1600" dirty="0" err="1"/>
                <a:t>ini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bisa</a:t>
              </a:r>
              <a:r>
                <a:rPr lang="en-US" sz="1600" dirty="0"/>
                <a:t> </a:t>
              </a:r>
              <a:r>
                <a:rPr lang="en-US" sz="1600" dirty="0" err="1"/>
                <a:t>dibuat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kapasitas</a:t>
              </a:r>
              <a:r>
                <a:rPr lang="en-US" sz="1600" dirty="0"/>
                <a:t> yang </a:t>
              </a:r>
              <a:r>
                <a:rPr lang="en-US" sz="1600" dirty="0" err="1"/>
                <a:t>besar</a:t>
              </a:r>
              <a:r>
                <a:rPr lang="en-US" sz="1600" dirty="0"/>
                <a:t>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B465C6-13D6-4122-AE30-5D7919E8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254638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FFAE89-7F08-417C-9541-5EB97924A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1516570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067A0D-5ED4-4DD5-9D59-C97270252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73213" y="3678506"/>
              <a:ext cx="7514516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Lebih</a:t>
              </a:r>
              <a:r>
                <a:rPr lang="en-US" sz="1600" dirty="0"/>
                <a:t> </a:t>
              </a:r>
              <a:r>
                <a:rPr lang="en-US" sz="1600" dirty="0" err="1"/>
                <a:t>mudah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Tracking </a:t>
              </a:r>
              <a:r>
                <a:rPr lang="en-US" sz="1600" dirty="0" err="1"/>
                <a:t>jika</a:t>
              </a:r>
              <a:r>
                <a:rPr lang="en-US" sz="1600" dirty="0"/>
                <a:t> </a:t>
              </a:r>
              <a:r>
                <a:rPr lang="en-US" sz="1600" dirty="0" err="1"/>
                <a:t>terdapat</a:t>
              </a:r>
              <a:r>
                <a:rPr lang="en-US" sz="1600" dirty="0"/>
                <a:t> </a:t>
              </a:r>
              <a:r>
                <a:rPr lang="en-US" sz="1600" dirty="0" err="1"/>
                <a:t>seseorang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suhu</a:t>
              </a:r>
              <a:r>
                <a:rPr lang="en-US" sz="1600" dirty="0"/>
                <a:t> </a:t>
              </a:r>
              <a:r>
                <a:rPr lang="en-US" sz="1600" dirty="0" err="1"/>
                <a:t>lebih</a:t>
              </a:r>
              <a:endParaRPr lang="en-US" sz="1600" dirty="0"/>
            </a:p>
            <a:p>
              <a:pPr algn="ctr"/>
              <a:r>
                <a:rPr lang="en-US" sz="1600" dirty="0"/>
                <a:t>Dari 37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B15AF86-4D1E-4572-870A-95217189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56049" y="4714368"/>
              <a:ext cx="7531679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Kebanyakan</a:t>
              </a:r>
              <a:r>
                <a:rPr lang="en-US" sz="1600" dirty="0"/>
                <a:t> area </a:t>
              </a:r>
              <a:r>
                <a:rPr lang="en-US" sz="1600" dirty="0" err="1"/>
                <a:t>perkuliahan</a:t>
              </a:r>
              <a:r>
                <a:rPr lang="en-US" sz="1600" dirty="0"/>
                <a:t>/</a:t>
              </a:r>
              <a:r>
                <a:rPr lang="en-US" sz="1600" dirty="0" err="1"/>
                <a:t>perkantoran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masih</a:t>
              </a:r>
              <a:r>
                <a:rPr lang="en-US" sz="1600" dirty="0"/>
                <a:t> </a:t>
              </a:r>
              <a:r>
                <a:rPr lang="en-US" sz="1600" dirty="0" err="1"/>
                <a:t>bersifat</a:t>
              </a:r>
              <a:r>
                <a:rPr lang="en-US" sz="1600" dirty="0"/>
                <a:t> </a:t>
              </a:r>
              <a:r>
                <a:rPr lang="en-US" sz="1600" dirty="0" err="1"/>
                <a:t>pembukuan</a:t>
              </a:r>
              <a:r>
                <a:rPr lang="en-US" sz="1600" dirty="0"/>
                <a:t>.</a:t>
              </a:r>
              <a:endParaRPr lang="en-ID" sz="16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3F11CE-E5D3-4B60-BF5B-401DF6B85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3596404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67E428-402F-4FBC-9D6C-3DC666AD1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462579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9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1D2A4B0-FBFE-425B-B0C4-0D1F0DCAD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8" y="722633"/>
            <a:ext cx="2871700" cy="2871700"/>
          </a:xfrm>
          <a:prstGeom prst="rect">
            <a:avLst/>
          </a:prstGeom>
        </p:spPr>
      </p:pic>
      <p:pic>
        <p:nvPicPr>
          <p:cNvPr id="1026" name="Picture 2" descr="10 Aplikasi Pengukur Suhu (Termometer), untuk Suhu Tubuh &amp; Ruangan!">
            <a:extLst>
              <a:ext uri="{FF2B5EF4-FFF2-40B4-BE49-F238E27FC236}">
                <a16:creationId xmlns:a16="http://schemas.microsoft.com/office/drawing/2014/main" id="{60D494B2-0660-422E-B514-91C20DCE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778917"/>
            <a:ext cx="6691973" cy="28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leksi Era 80-an: Buku Tulis Tempo Doeloe">
            <a:extLst>
              <a:ext uri="{FF2B5EF4-FFF2-40B4-BE49-F238E27FC236}">
                <a16:creationId xmlns:a16="http://schemas.microsoft.com/office/drawing/2014/main" id="{81272EF7-9546-43E1-939D-804C442D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3974907"/>
            <a:ext cx="3208850" cy="24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9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488108-9E8D-4A52-8EFA-2BB0A33F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69" y="578298"/>
            <a:ext cx="5675354" cy="6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383784D-C2EA-463E-AB4A-9EF0DA6AC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01" y="633046"/>
            <a:ext cx="6511198" cy="592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91082BA-AE03-4733-9846-DABFCEA88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68" y="741769"/>
            <a:ext cx="10803987" cy="51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D9D329-E483-4112-B7C5-AF784A9F6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BBB2FBA-D1FC-4FC6-BC3D-8F7E02A06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081D9FE-9043-4DC5-A116-77FFBB1231FC}"/>
              </a:ext>
            </a:extLst>
          </p:cNvPr>
          <p:cNvSpPr txBox="1">
            <a:spLocks/>
          </p:cNvSpPr>
          <p:nvPr/>
        </p:nvSpPr>
        <p:spPr>
          <a:xfrm>
            <a:off x="228600" y="17302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Tahapan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Prototyping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A5469C-D3FC-4764-A88E-8B6DD05F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9391E52-8DFA-46FB-B4B9-1CAD786A9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6C01D-2150-4298-BD2E-AB2F4D80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5093" y="15842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MENGUJI SISTEM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00662-DC54-4235-A1CB-F6870962C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1790" y="145857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D277E1-F497-4D3E-BED2-69DA974A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5320" y="3352677"/>
            <a:ext cx="4178080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EVALUASI SISTEM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4231FA-1790-44EB-B9B2-5DAB76DDA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CCFFB-2A98-4919-BC4B-1299FEB5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897779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MENGGUNAKAN SISTEM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C5F587-4130-4D67-A977-2561A6FA6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5520" y="500063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C10EA8-9245-4B3B-B847-F9F9AD9A2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50498" y="1613877"/>
            <a:ext cx="3897777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PENGUMPULAN KEBUTUHAN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CF5EAD-7F06-4411-8750-01706340A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2939" y="14750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D8B06A-6211-4EF2-B9F7-9867CDE17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74" y="3334727"/>
            <a:ext cx="4400502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MEMBANGUN PROTOTYPING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B1B00E-403B-473B-B184-3248A7F09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2E41DE-0386-415F-B4EC-613747D57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23890" y="5154978"/>
            <a:ext cx="4024386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EVALUASI PROTOYPING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A76759-DE44-40FC-AB9F-C7FDAD14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12236" y="501207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4665" descr="Icon of graph. ">
            <a:extLst>
              <a:ext uri="{FF2B5EF4-FFF2-40B4-BE49-F238E27FC236}">
                <a16:creationId xmlns:a16="http://schemas.microsoft.com/office/drawing/2014/main" id="{25E477B3-9878-47BA-BF61-3EA6F6EDD6D0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4" name="Group 23" descr="Icon of human being and gear. ">
            <a:extLst>
              <a:ext uri="{FF2B5EF4-FFF2-40B4-BE49-F238E27FC236}">
                <a16:creationId xmlns:a16="http://schemas.microsoft.com/office/drawing/2014/main" id="{F1264527-2DAF-424C-ADB0-9A6369BEF106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25" name="Freeform 3673">
              <a:extLst>
                <a:ext uri="{FF2B5EF4-FFF2-40B4-BE49-F238E27FC236}">
                  <a16:creationId xmlns:a16="http://schemas.microsoft.com/office/drawing/2014/main" id="{97653BB0-0C2E-4432-BFB8-5A0E28A34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3674">
              <a:extLst>
                <a:ext uri="{FF2B5EF4-FFF2-40B4-BE49-F238E27FC236}">
                  <a16:creationId xmlns:a16="http://schemas.microsoft.com/office/drawing/2014/main" id="{00DF8057-484B-47DA-8F3E-3CD7012631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26" descr="Icon of gears. ">
            <a:extLst>
              <a:ext uri="{FF2B5EF4-FFF2-40B4-BE49-F238E27FC236}">
                <a16:creationId xmlns:a16="http://schemas.microsoft.com/office/drawing/2014/main" id="{CD80AEB4-B002-49E8-8944-3CADD37848E5}"/>
              </a:ext>
            </a:extLst>
          </p:cNvPr>
          <p:cNvGrpSpPr/>
          <p:nvPr/>
        </p:nvGrpSpPr>
        <p:grpSpPr>
          <a:xfrm>
            <a:off x="6898444" y="175560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8" name="Freeform 4359">
              <a:extLst>
                <a:ext uri="{FF2B5EF4-FFF2-40B4-BE49-F238E27FC236}">
                  <a16:creationId xmlns:a16="http://schemas.microsoft.com/office/drawing/2014/main" id="{A7CAB268-2F8E-4257-BD8B-E87E182ED6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4360">
              <a:extLst>
                <a:ext uri="{FF2B5EF4-FFF2-40B4-BE49-F238E27FC236}">
                  <a16:creationId xmlns:a16="http://schemas.microsoft.com/office/drawing/2014/main" id="{C6014A64-C834-4496-9944-BE949242FF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4346" descr="Icon of box and whisker chart. ">
            <a:extLst>
              <a:ext uri="{FF2B5EF4-FFF2-40B4-BE49-F238E27FC236}">
                <a16:creationId xmlns:a16="http://schemas.microsoft.com/office/drawing/2014/main" id="{056B118B-F309-4D0F-8FE7-00DBF670B418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1676" descr="Icon of check box. ">
            <a:extLst>
              <a:ext uri="{FF2B5EF4-FFF2-40B4-BE49-F238E27FC236}">
                <a16:creationId xmlns:a16="http://schemas.microsoft.com/office/drawing/2014/main" id="{976216C0-0C9F-4A4E-8474-8370ED379572}"/>
              </a:ext>
            </a:extLst>
          </p:cNvPr>
          <p:cNvSpPr>
            <a:spLocks noEditPoints="1"/>
          </p:cNvSpPr>
          <p:nvPr/>
        </p:nvSpPr>
        <p:spPr bwMode="auto">
          <a:xfrm>
            <a:off x="4959612" y="1755600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8215869-8364-4612-894E-8E4BE4596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9" y="5142313"/>
            <a:ext cx="656439" cy="656439"/>
          </a:xfrm>
          <a:prstGeom prst="rect">
            <a:avLst/>
          </a:prstGeom>
        </p:spPr>
      </p:pic>
      <p:grpSp>
        <p:nvGrpSpPr>
          <p:cNvPr id="35" name="Group 34" descr="Icon of gears. ">
            <a:extLst>
              <a:ext uri="{FF2B5EF4-FFF2-40B4-BE49-F238E27FC236}">
                <a16:creationId xmlns:a16="http://schemas.microsoft.com/office/drawing/2014/main" id="{16997CD3-BA83-478E-87C7-91342EBED559}"/>
              </a:ext>
            </a:extLst>
          </p:cNvPr>
          <p:cNvGrpSpPr/>
          <p:nvPr/>
        </p:nvGrpSpPr>
        <p:grpSpPr>
          <a:xfrm>
            <a:off x="5496423" y="6027706"/>
            <a:ext cx="264359" cy="242030"/>
            <a:chOff x="7781925" y="1309543"/>
            <a:chExt cx="218479" cy="200025"/>
          </a:xfrm>
          <a:solidFill>
            <a:schemeClr val="bg1"/>
          </a:solidFill>
        </p:grpSpPr>
        <p:sp>
          <p:nvSpPr>
            <p:cNvPr id="36" name="Freeform 4359">
              <a:extLst>
                <a:ext uri="{FF2B5EF4-FFF2-40B4-BE49-F238E27FC236}">
                  <a16:creationId xmlns:a16="http://schemas.microsoft.com/office/drawing/2014/main" id="{58EC1670-63BF-4D48-950B-F0DA04B18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0379" y="130954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360">
              <a:extLst>
                <a:ext uri="{FF2B5EF4-FFF2-40B4-BE49-F238E27FC236}">
                  <a16:creationId xmlns:a16="http://schemas.microsoft.com/office/drawing/2014/main" id="{0B0E4B79-6BA7-4ADA-84F3-791B496C4A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6827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C4A0D8E-39F6-4716-A342-47704519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0" y="1665849"/>
            <a:ext cx="4757223" cy="398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AEED2C3-D7FD-4153-92D9-26A9904CD1E7}"/>
              </a:ext>
            </a:extLst>
          </p:cNvPr>
          <p:cNvSpPr/>
          <p:nvPr/>
        </p:nvSpPr>
        <p:spPr>
          <a:xfrm>
            <a:off x="1440766" y="680251"/>
            <a:ext cx="2686929" cy="10550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Apasih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kelebihan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??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3792A-CFAE-4642-8F50-9DE19E5D888E}"/>
              </a:ext>
            </a:extLst>
          </p:cNvPr>
          <p:cNvSpPr/>
          <p:nvPr/>
        </p:nvSpPr>
        <p:spPr>
          <a:xfrm>
            <a:off x="5514537" y="1207790"/>
            <a:ext cx="6133512" cy="775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Meningkatkan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produktivitas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kerja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bagi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tim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manajemen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kampus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1E8E8-1190-4AF8-BCD0-07DF162ABCAA}"/>
              </a:ext>
            </a:extLst>
          </p:cNvPr>
          <p:cNvSpPr/>
          <p:nvPr/>
        </p:nvSpPr>
        <p:spPr>
          <a:xfrm>
            <a:off x="5514537" y="2452780"/>
            <a:ext cx="5725549" cy="543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Mudah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dijalankan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pada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apapun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329C4-6718-4DDE-AA4A-BD876800B709}"/>
              </a:ext>
            </a:extLst>
          </p:cNvPr>
          <p:cNvSpPr/>
          <p:nvPr/>
        </p:nvSpPr>
        <p:spPr>
          <a:xfrm>
            <a:off x="5514537" y="3465654"/>
            <a:ext cx="4895555" cy="6561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siapapun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1541</TotalTime>
  <Words>154</Words>
  <Application>Microsoft Office PowerPoint</Application>
  <PresentationFormat>Widescreen</PresentationFormat>
  <Paragraphs>43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Bahnschrift Light</vt:lpstr>
      <vt:lpstr>Calibri</vt:lpstr>
      <vt:lpstr>Century Gothic</vt:lpstr>
      <vt:lpstr>Martel Sans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DCW</cp:lastModifiedBy>
  <cp:revision>43</cp:revision>
  <dcterms:created xsi:type="dcterms:W3CDTF">2020-12-11T13:10:00Z</dcterms:created>
  <dcterms:modified xsi:type="dcterms:W3CDTF">2020-12-14T15:31:38Z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