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89" r:id="rId7"/>
    <p:sldId id="290" r:id="rId8"/>
    <p:sldId id="293" r:id="rId9"/>
    <p:sldId id="291" r:id="rId10"/>
    <p:sldId id="29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291" autoAdjust="0"/>
  </p:normalViewPr>
  <p:slideViewPr>
    <p:cSldViewPr snapToGrid="0" showGuides="1">
      <p:cViewPr varScale="1">
        <p:scale>
          <a:sx n="107" d="100"/>
          <a:sy n="107" d="100"/>
        </p:scale>
        <p:origin x="576" y="14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1126332" y="1208744"/>
            <a:ext cx="9939335" cy="5003797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mudah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Tracking </a:t>
              </a:r>
              <a:r>
                <a:rPr lang="en-US" sz="1600" dirty="0" err="1"/>
                <a:t>jika</a:t>
              </a:r>
              <a:r>
                <a:rPr lang="en-US" sz="1600" dirty="0"/>
                <a:t>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seseorang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suhu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endParaRPr lang="en-US" sz="1600" dirty="0"/>
            </a:p>
            <a:p>
              <a:pPr algn="ctr"/>
              <a:r>
                <a:rPr lang="en-US" sz="1600" dirty="0"/>
                <a:t>Dari 37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15AF86-4D1E-4572-870A-9521718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6049" y="4714368"/>
              <a:ext cx="7531679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67E428-402F-4FBC-9D6C-3DC666AD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462579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FC3AB43-EA18-427C-A6AD-7DEDEB1F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8"/>
          <a:stretch/>
        </p:blipFill>
        <p:spPr>
          <a:xfrm>
            <a:off x="1827881" y="1160605"/>
            <a:ext cx="8956660" cy="50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4E52587-EB16-49A0-9925-E3798F3C4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6"/>
          <a:stretch/>
        </p:blipFill>
        <p:spPr>
          <a:xfrm>
            <a:off x="341487" y="855297"/>
            <a:ext cx="11509025" cy="52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16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45ABA0E1-40D9-4DA8-8880-56B9E904E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2"/>
          <a:stretch/>
        </p:blipFill>
        <p:spPr>
          <a:xfrm>
            <a:off x="379935" y="879986"/>
            <a:ext cx="11432130" cy="52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3718" y="522898"/>
            <a:ext cx="37382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TAHAPAN SDLC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90513" y="53480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225</TotalTime>
  <Words>146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Bahnschrift Light</vt:lpstr>
      <vt:lpstr>Calibri</vt:lpstr>
      <vt:lpstr>Century Gothic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Ivan Sukma</cp:lastModifiedBy>
  <cp:revision>18</cp:revision>
  <dcterms:created xsi:type="dcterms:W3CDTF">2020-12-11T13:10:00Z</dcterms:created>
  <dcterms:modified xsi:type="dcterms:W3CDTF">2020-12-13T12:55:19Z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