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8" r:id="rId6"/>
    <p:sldId id="289" r:id="rId7"/>
    <p:sldId id="290" r:id="rId8"/>
    <p:sldId id="293" r:id="rId9"/>
    <p:sldId id="294" r:id="rId10"/>
    <p:sldId id="295" r:id="rId11"/>
    <p:sldId id="296" r:id="rId12"/>
    <p:sldId id="297" r:id="rId13"/>
    <p:sldId id="291" r:id="rId14"/>
    <p:sldId id="292" r:id="rId15"/>
    <p:sldId id="29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2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8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45ABA0E1-40D9-4DA8-8880-56B9E904E1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2"/>
          <a:stretch/>
        </p:blipFill>
        <p:spPr>
          <a:xfrm>
            <a:off x="379935" y="879986"/>
            <a:ext cx="11432130" cy="52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95360" y="522898"/>
            <a:ext cx="35966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TAHAPAN SDLC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294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17843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9072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Kelebihan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827FD9-E5FD-4BB9-AA69-5483754B6B63}"/>
              </a:ext>
            </a:extLst>
          </p:cNvPr>
          <p:cNvSpPr/>
          <p:nvPr/>
        </p:nvSpPr>
        <p:spPr>
          <a:xfrm>
            <a:off x="731519" y="1003073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FC32F-865E-4B23-8A57-B4E38C13F8FB}"/>
              </a:ext>
            </a:extLst>
          </p:cNvPr>
          <p:cNvSpPr/>
          <p:nvPr/>
        </p:nvSpPr>
        <p:spPr>
          <a:xfrm>
            <a:off x="2208627" y="998804"/>
            <a:ext cx="6597747" cy="1589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Meningkatkan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produktivitas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tim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manajemen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terutama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segi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kontrol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pengawasan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kinerja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karena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dilakukan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dimanapun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kapanpun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apalagi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bila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menggunakan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berbasis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web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tanpa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harus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melakukan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instalasi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program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komputer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terlebih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dahulu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1DCF50F-084C-47AD-A5FC-825BC63F2F0D}"/>
              </a:ext>
            </a:extLst>
          </p:cNvPr>
          <p:cNvSpPr/>
          <p:nvPr/>
        </p:nvSpPr>
        <p:spPr>
          <a:xfrm>
            <a:off x="731519" y="2838157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F84257-E74C-42F8-87B9-22165FAF1242}"/>
              </a:ext>
            </a:extLst>
          </p:cNvPr>
          <p:cNvSpPr/>
          <p:nvPr/>
        </p:nvSpPr>
        <p:spPr>
          <a:xfrm>
            <a:off x="2208626" y="2838157"/>
            <a:ext cx="6597747" cy="11208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Mudah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dijalankan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seperti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Linux, Windows,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dsb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asalkan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kita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memiliki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browser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akses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internet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stabil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349C8F3-30F9-4718-AF98-83190DBE0DFA}"/>
              </a:ext>
            </a:extLst>
          </p:cNvPr>
          <p:cNvSpPr/>
          <p:nvPr/>
        </p:nvSpPr>
        <p:spPr>
          <a:xfrm>
            <a:off x="731519" y="4214446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5AEC94-3526-4AC8-B6F5-AEB2E16D2BFB}"/>
              </a:ext>
            </a:extLst>
          </p:cNvPr>
          <p:cNvSpPr/>
          <p:nvPr/>
        </p:nvSpPr>
        <p:spPr>
          <a:xfrm>
            <a:off x="2208626" y="4244867"/>
            <a:ext cx="6597747" cy="11208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sederhana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siapapun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perlu</a:t>
            </a:r>
            <a:r>
              <a:rPr lang="en-US" dirty="0">
                <a:solidFill>
                  <a:schemeClr val="bg1"/>
                </a:solidFill>
              </a:rPr>
              <a:t> training </a:t>
            </a:r>
            <a:r>
              <a:rPr lang="en-US" dirty="0" err="1">
                <a:solidFill>
                  <a:schemeClr val="bg1"/>
                </a:solidFill>
              </a:rPr>
              <a:t>khusus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ringan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membutuhkan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besar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aplikasinya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1926A07-C16F-4679-BA41-33076AE3F0E7}"/>
              </a:ext>
            </a:extLst>
          </p:cNvPr>
          <p:cNvSpPr/>
          <p:nvPr/>
        </p:nvSpPr>
        <p:spPr>
          <a:xfrm>
            <a:off x="731519" y="5410681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CAAD89-E5F6-4D90-8E3B-E8F42E368707}"/>
              </a:ext>
            </a:extLst>
          </p:cNvPr>
          <p:cNvSpPr/>
          <p:nvPr/>
        </p:nvSpPr>
        <p:spPr>
          <a:xfrm>
            <a:off x="2208625" y="5575846"/>
            <a:ext cx="6597747" cy="590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APLIKASI PROGRAM INI GRATIS</a:t>
            </a:r>
            <a:endParaRPr lang="en-ID" b="1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912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29" grpId="0" animBg="1"/>
      <p:bldP spid="30" grpId="0" animBg="1"/>
      <p:bldP spid="42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EE0A6-D26C-493A-85D6-D676006B237F}"/>
              </a:ext>
            </a:extLst>
          </p:cNvPr>
          <p:cNvGrpSpPr/>
          <p:nvPr/>
        </p:nvGrpSpPr>
        <p:grpSpPr>
          <a:xfrm>
            <a:off x="1126332" y="1208744"/>
            <a:ext cx="9939335" cy="5003797"/>
            <a:chOff x="913153" y="1516570"/>
            <a:chExt cx="8174576" cy="4180825"/>
          </a:xfrm>
        </p:grpSpPr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715661" y="1810536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5F08E2-A4F8-481B-A230-C4AE4566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7931" y="1612904"/>
              <a:ext cx="7789797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Adanya</a:t>
              </a:r>
              <a:r>
                <a:rPr lang="en-US" sz="1600" dirty="0"/>
                <a:t> Covid19 </a:t>
              </a:r>
              <a:r>
                <a:rPr lang="en-US" sz="1600" dirty="0" err="1"/>
                <a:t>dibutuh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system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pengunjung</a:t>
              </a:r>
              <a:r>
                <a:rPr lang="en-US" sz="1600" dirty="0"/>
                <a:t>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72410A-AC77-4EF6-8F3B-05ADF287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10121" y="2632154"/>
              <a:ext cx="737760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dibuat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kapasitas</a:t>
              </a:r>
              <a:r>
                <a:rPr lang="en-US" sz="1600" dirty="0"/>
                <a:t> yang </a:t>
              </a:r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465C6-13D6-4122-AE30-5D7919E8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254638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FAE89-7F08-417C-9541-5EB97924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1516570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067A0D-5ED4-4DD5-9D59-C9727025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13" y="3678506"/>
              <a:ext cx="7514516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Lebih</a:t>
              </a:r>
              <a:r>
                <a:rPr lang="en-US" sz="1600" dirty="0"/>
                <a:t> </a:t>
              </a:r>
              <a:r>
                <a:rPr lang="en-US" sz="1600" dirty="0" err="1"/>
                <a:t>mudah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Tracking </a:t>
              </a:r>
              <a:r>
                <a:rPr lang="en-US" sz="1600" dirty="0" err="1"/>
                <a:t>jika</a:t>
              </a:r>
              <a:r>
                <a:rPr lang="en-US" sz="1600" dirty="0"/>
                <a:t>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seseorang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suhu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endParaRPr lang="en-US" sz="1600" dirty="0"/>
            </a:p>
            <a:p>
              <a:pPr algn="ctr"/>
              <a:r>
                <a:rPr lang="en-US" sz="1600" dirty="0"/>
                <a:t>Dari 37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15AF86-4D1E-4572-870A-9521718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6049" y="4714368"/>
              <a:ext cx="7531679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Kebanyakan</a:t>
              </a:r>
              <a:r>
                <a:rPr lang="en-US" sz="1600" dirty="0"/>
                <a:t> area </a:t>
              </a:r>
              <a:r>
                <a:rPr lang="en-US" sz="1600" dirty="0" err="1"/>
                <a:t>perkuliahan</a:t>
              </a:r>
              <a:r>
                <a:rPr lang="en-US" sz="1600" dirty="0"/>
                <a:t>/</a:t>
              </a:r>
              <a:r>
                <a:rPr lang="en-US" sz="1600" dirty="0" err="1"/>
                <a:t>perkantoran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pembukuan</a:t>
              </a:r>
              <a:r>
                <a:rPr lang="en-US" sz="1600" dirty="0"/>
                <a:t>.</a:t>
              </a:r>
              <a:endParaRPr lang="en-ID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3F11CE-E5D3-4B60-BF5B-401DF6B85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3596404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67E428-402F-4FBC-9D6C-3DC666AD1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462579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FC3AB43-EA18-427C-A6AD-7DEDEB1F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8"/>
          <a:stretch/>
        </p:blipFill>
        <p:spPr>
          <a:xfrm>
            <a:off x="1827881" y="1160605"/>
            <a:ext cx="8956660" cy="50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8753" y="522898"/>
            <a:ext cx="22232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INPUT FORM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178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64B64-B7CA-488C-AF5F-BA91CDC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719" y="522898"/>
            <a:ext cx="6620434" cy="650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16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FORM KEPENTINGAN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3141F6-B5EA-4A75-89E9-9335D4F27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6" b="5193"/>
          <a:stretch/>
        </p:blipFill>
        <p:spPr bwMode="auto">
          <a:xfrm>
            <a:off x="2241176" y="601402"/>
            <a:ext cx="7987553" cy="585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979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KONFIRMASI SUHU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9253CC-B8A6-4B6D-A3AB-7717429FC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5" b="2778"/>
          <a:stretch/>
        </p:blipFill>
        <p:spPr bwMode="auto">
          <a:xfrm>
            <a:off x="2120153" y="672353"/>
            <a:ext cx="7951693" cy="590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67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ADMIN PENERIMAAN MAHASISWA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F23E0F-52AB-4327-A4A8-D945FE6D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04" y="492147"/>
            <a:ext cx="5484420" cy="652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489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161059" y="522898"/>
            <a:ext cx="10309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ADMIN CEK SUHU BADAN MAHASISWA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578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072FB7-A268-4BA8-A0CD-2053FEFF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81" y="546772"/>
            <a:ext cx="8534401" cy="629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4722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287</TotalTime>
  <Words>298</Words>
  <Application>Microsoft Office PowerPoint</Application>
  <PresentationFormat>Widescreen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Aharoni</vt:lpstr>
      <vt:lpstr>Arial</vt:lpstr>
      <vt:lpstr>Arial Rounded MT Bold</vt:lpstr>
      <vt:lpstr>Bahnschrift Light</vt:lpstr>
      <vt:lpstr>Calibri</vt:lpstr>
      <vt:lpstr>Century Gothic</vt:lpstr>
      <vt:lpstr>Martel Sans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DCW</cp:lastModifiedBy>
  <cp:revision>26</cp:revision>
  <dcterms:created xsi:type="dcterms:W3CDTF">2020-12-11T13:10:00Z</dcterms:created>
  <dcterms:modified xsi:type="dcterms:W3CDTF">2020-12-13T14:27:41Z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