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8" r:id="rId6"/>
    <p:sldId id="300" r:id="rId7"/>
    <p:sldId id="290" r:id="rId8"/>
    <p:sldId id="289" r:id="rId9"/>
    <p:sldId id="291" r:id="rId10"/>
    <p:sldId id="299" r:id="rId11"/>
    <p:sldId id="301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4" autoAdjust="0"/>
    <p:restoredTop sz="94291" autoAdjust="0"/>
  </p:normalViewPr>
  <p:slideViewPr>
    <p:cSldViewPr snapToGrid="0" showGuides="1">
      <p:cViewPr varScale="1">
        <p:scale>
          <a:sx n="68" d="100"/>
          <a:sy n="68" d="100"/>
        </p:scale>
        <p:origin x="696" y="6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2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83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79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6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05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502" y="224074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Aplikasi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Suhu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Tubuh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 by: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9987592" y="55537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08A7249-11BE-45CB-98D1-F9657D4F2ABB}"/>
              </a:ext>
            </a:extLst>
          </p:cNvPr>
          <p:cNvSpPr txBox="1">
            <a:spLocks/>
          </p:cNvSpPr>
          <p:nvPr/>
        </p:nvSpPr>
        <p:spPr>
          <a:xfrm>
            <a:off x="1665970" y="3897257"/>
            <a:ext cx="9144000" cy="99719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Deli Citra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Wijayanti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– 672017290</a:t>
            </a:r>
          </a:p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Ivan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Sukma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Hanindria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– 672018048</a:t>
            </a:r>
          </a:p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Matthew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Adian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Hartono - 672018055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LATAR BELAKANG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0DEE0A6-D26C-493A-85D6-D676006B237F}"/>
              </a:ext>
            </a:extLst>
          </p:cNvPr>
          <p:cNvGrpSpPr/>
          <p:nvPr/>
        </p:nvGrpSpPr>
        <p:grpSpPr>
          <a:xfrm>
            <a:off x="1126332" y="1208744"/>
            <a:ext cx="9939335" cy="5003797"/>
            <a:chOff x="913153" y="1516570"/>
            <a:chExt cx="8174576" cy="4180825"/>
          </a:xfrm>
        </p:grpSpPr>
        <p:grpSp>
          <p:nvGrpSpPr>
            <p:cNvPr id="31" name="Group 30" descr="Icons of bar chart and line graph.">
              <a:extLst>
                <a:ext uri="{FF2B5EF4-FFF2-40B4-BE49-F238E27FC236}">
                  <a16:creationId xmlns:a16="http://schemas.microsoft.com/office/drawing/2014/main" id="{044C3643-8A0E-47C1-BEB8-C73203B5E58D}"/>
                </a:ext>
              </a:extLst>
            </p:cNvPr>
            <p:cNvGrpSpPr/>
            <p:nvPr/>
          </p:nvGrpSpPr>
          <p:grpSpPr>
            <a:xfrm>
              <a:off x="4715661" y="1810536"/>
              <a:ext cx="347679" cy="347679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32" name="Freeform 372">
                <a:extLst>
                  <a:ext uri="{FF2B5EF4-FFF2-40B4-BE49-F238E27FC236}">
                    <a16:creationId xmlns:a16="http://schemas.microsoft.com/office/drawing/2014/main" id="{56E8F5A5-5318-470B-8F42-337C26408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373">
                <a:extLst>
                  <a:ext uri="{FF2B5EF4-FFF2-40B4-BE49-F238E27FC236}">
                    <a16:creationId xmlns:a16="http://schemas.microsoft.com/office/drawing/2014/main" id="{6AA1356D-8F1B-4281-BEC5-5B4EBF746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34" name="Freeform 1676" descr="Icon of check box. ">
              <a:extLst>
                <a:ext uri="{FF2B5EF4-FFF2-40B4-BE49-F238E27FC236}">
                  <a16:creationId xmlns:a16="http://schemas.microsoft.com/office/drawing/2014/main" id="{6FB02354-C73F-4DCF-8004-E9CCA66963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9621" y="1811496"/>
              <a:ext cx="345758" cy="345758"/>
            </a:xfrm>
            <a:custGeom>
              <a:avLst/>
              <a:gdLst>
                <a:gd name="T0" fmla="*/ 374 w 719"/>
                <a:gd name="T1" fmla="*/ 267 h 719"/>
                <a:gd name="T2" fmla="*/ 366 w 719"/>
                <a:gd name="T3" fmla="*/ 263 h 719"/>
                <a:gd name="T4" fmla="*/ 362 w 719"/>
                <a:gd name="T5" fmla="*/ 254 h 719"/>
                <a:gd name="T6" fmla="*/ 366 w 719"/>
                <a:gd name="T7" fmla="*/ 247 h 719"/>
                <a:gd name="T8" fmla="*/ 374 w 719"/>
                <a:gd name="T9" fmla="*/ 243 h 719"/>
                <a:gd name="T10" fmla="*/ 621 w 719"/>
                <a:gd name="T11" fmla="*/ 244 h 719"/>
                <a:gd name="T12" fmla="*/ 627 w 719"/>
                <a:gd name="T13" fmla="*/ 250 h 719"/>
                <a:gd name="T14" fmla="*/ 627 w 719"/>
                <a:gd name="T15" fmla="*/ 260 h 719"/>
                <a:gd name="T16" fmla="*/ 621 w 719"/>
                <a:gd name="T17" fmla="*/ 265 h 719"/>
                <a:gd name="T18" fmla="*/ 616 w 719"/>
                <a:gd name="T19" fmla="*/ 528 h 719"/>
                <a:gd name="T20" fmla="*/ 370 w 719"/>
                <a:gd name="T21" fmla="*/ 527 h 719"/>
                <a:gd name="T22" fmla="*/ 363 w 719"/>
                <a:gd name="T23" fmla="*/ 521 h 719"/>
                <a:gd name="T24" fmla="*/ 363 w 719"/>
                <a:gd name="T25" fmla="*/ 512 h 719"/>
                <a:gd name="T26" fmla="*/ 370 w 719"/>
                <a:gd name="T27" fmla="*/ 505 h 719"/>
                <a:gd name="T28" fmla="*/ 616 w 719"/>
                <a:gd name="T29" fmla="*/ 504 h 719"/>
                <a:gd name="T30" fmla="*/ 625 w 719"/>
                <a:gd name="T31" fmla="*/ 507 h 719"/>
                <a:gd name="T32" fmla="*/ 628 w 719"/>
                <a:gd name="T33" fmla="*/ 516 h 719"/>
                <a:gd name="T34" fmla="*/ 625 w 719"/>
                <a:gd name="T35" fmla="*/ 525 h 719"/>
                <a:gd name="T36" fmla="*/ 616 w 719"/>
                <a:gd name="T37" fmla="*/ 528 h 719"/>
                <a:gd name="T38" fmla="*/ 171 w 719"/>
                <a:gd name="T39" fmla="*/ 279 h 719"/>
                <a:gd name="T40" fmla="*/ 164 w 719"/>
                <a:gd name="T41" fmla="*/ 282 h 719"/>
                <a:gd name="T42" fmla="*/ 155 w 719"/>
                <a:gd name="T43" fmla="*/ 279 h 719"/>
                <a:gd name="T44" fmla="*/ 92 w 719"/>
                <a:gd name="T45" fmla="*/ 214 h 719"/>
                <a:gd name="T46" fmla="*/ 92 w 719"/>
                <a:gd name="T47" fmla="*/ 205 h 719"/>
                <a:gd name="T48" fmla="*/ 98 w 719"/>
                <a:gd name="T49" fmla="*/ 198 h 719"/>
                <a:gd name="T50" fmla="*/ 107 w 719"/>
                <a:gd name="T51" fmla="*/ 198 h 719"/>
                <a:gd name="T52" fmla="*/ 164 w 719"/>
                <a:gd name="T53" fmla="*/ 253 h 719"/>
                <a:gd name="T54" fmla="*/ 309 w 719"/>
                <a:gd name="T55" fmla="*/ 109 h 719"/>
                <a:gd name="T56" fmla="*/ 318 w 719"/>
                <a:gd name="T57" fmla="*/ 109 h 719"/>
                <a:gd name="T58" fmla="*/ 325 w 719"/>
                <a:gd name="T59" fmla="*/ 114 h 719"/>
                <a:gd name="T60" fmla="*/ 325 w 719"/>
                <a:gd name="T61" fmla="*/ 124 h 719"/>
                <a:gd name="T62" fmla="*/ 323 w 719"/>
                <a:gd name="T63" fmla="*/ 414 h 719"/>
                <a:gd name="T64" fmla="*/ 168 w 719"/>
                <a:gd name="T65" fmla="*/ 568 h 719"/>
                <a:gd name="T66" fmla="*/ 158 w 719"/>
                <a:gd name="T67" fmla="*/ 568 h 719"/>
                <a:gd name="T68" fmla="*/ 94 w 719"/>
                <a:gd name="T69" fmla="*/ 505 h 719"/>
                <a:gd name="T70" fmla="*/ 91 w 719"/>
                <a:gd name="T71" fmla="*/ 497 h 719"/>
                <a:gd name="T72" fmla="*/ 94 w 719"/>
                <a:gd name="T73" fmla="*/ 488 h 719"/>
                <a:gd name="T74" fmla="*/ 103 w 719"/>
                <a:gd name="T75" fmla="*/ 485 h 719"/>
                <a:gd name="T76" fmla="*/ 111 w 719"/>
                <a:gd name="T77" fmla="*/ 488 h 719"/>
                <a:gd name="T78" fmla="*/ 306 w 719"/>
                <a:gd name="T79" fmla="*/ 397 h 719"/>
                <a:gd name="T80" fmla="*/ 314 w 719"/>
                <a:gd name="T81" fmla="*/ 394 h 719"/>
                <a:gd name="T82" fmla="*/ 323 w 719"/>
                <a:gd name="T83" fmla="*/ 398 h 719"/>
                <a:gd name="T84" fmla="*/ 326 w 719"/>
                <a:gd name="T85" fmla="*/ 406 h 719"/>
                <a:gd name="T86" fmla="*/ 323 w 719"/>
                <a:gd name="T87" fmla="*/ 414 h 719"/>
                <a:gd name="T88" fmla="*/ 12 w 719"/>
                <a:gd name="T89" fmla="*/ 0 h 719"/>
                <a:gd name="T90" fmla="*/ 3 w 719"/>
                <a:gd name="T91" fmla="*/ 5 h 719"/>
                <a:gd name="T92" fmla="*/ 0 w 719"/>
                <a:gd name="T93" fmla="*/ 13 h 719"/>
                <a:gd name="T94" fmla="*/ 1 w 719"/>
                <a:gd name="T95" fmla="*/ 713 h 719"/>
                <a:gd name="T96" fmla="*/ 8 w 719"/>
                <a:gd name="T97" fmla="*/ 719 h 719"/>
                <a:gd name="T98" fmla="*/ 707 w 719"/>
                <a:gd name="T99" fmla="*/ 719 h 719"/>
                <a:gd name="T100" fmla="*/ 716 w 719"/>
                <a:gd name="T101" fmla="*/ 716 h 719"/>
                <a:gd name="T102" fmla="*/ 719 w 719"/>
                <a:gd name="T103" fmla="*/ 707 h 719"/>
                <a:gd name="T104" fmla="*/ 718 w 719"/>
                <a:gd name="T105" fmla="*/ 8 h 719"/>
                <a:gd name="T106" fmla="*/ 711 w 719"/>
                <a:gd name="T107" fmla="*/ 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19" h="719">
                  <a:moveTo>
                    <a:pt x="616" y="267"/>
                  </a:moveTo>
                  <a:lnTo>
                    <a:pt x="374" y="267"/>
                  </a:lnTo>
                  <a:lnTo>
                    <a:pt x="370" y="265"/>
                  </a:lnTo>
                  <a:lnTo>
                    <a:pt x="366" y="263"/>
                  </a:lnTo>
                  <a:lnTo>
                    <a:pt x="363" y="260"/>
                  </a:lnTo>
                  <a:lnTo>
                    <a:pt x="362" y="254"/>
                  </a:lnTo>
                  <a:lnTo>
                    <a:pt x="363" y="250"/>
                  </a:lnTo>
                  <a:lnTo>
                    <a:pt x="366" y="247"/>
                  </a:lnTo>
                  <a:lnTo>
                    <a:pt x="370" y="244"/>
                  </a:lnTo>
                  <a:lnTo>
                    <a:pt x="374" y="243"/>
                  </a:lnTo>
                  <a:lnTo>
                    <a:pt x="616" y="243"/>
                  </a:lnTo>
                  <a:lnTo>
                    <a:pt x="621" y="244"/>
                  </a:lnTo>
                  <a:lnTo>
                    <a:pt x="625" y="247"/>
                  </a:lnTo>
                  <a:lnTo>
                    <a:pt x="627" y="250"/>
                  </a:lnTo>
                  <a:lnTo>
                    <a:pt x="628" y="254"/>
                  </a:lnTo>
                  <a:lnTo>
                    <a:pt x="627" y="260"/>
                  </a:lnTo>
                  <a:lnTo>
                    <a:pt x="625" y="263"/>
                  </a:lnTo>
                  <a:lnTo>
                    <a:pt x="621" y="265"/>
                  </a:lnTo>
                  <a:lnTo>
                    <a:pt x="616" y="267"/>
                  </a:lnTo>
                  <a:close/>
                  <a:moveTo>
                    <a:pt x="616" y="528"/>
                  </a:moveTo>
                  <a:lnTo>
                    <a:pt x="374" y="528"/>
                  </a:lnTo>
                  <a:lnTo>
                    <a:pt x="370" y="527"/>
                  </a:lnTo>
                  <a:lnTo>
                    <a:pt x="366" y="525"/>
                  </a:lnTo>
                  <a:lnTo>
                    <a:pt x="363" y="521"/>
                  </a:lnTo>
                  <a:lnTo>
                    <a:pt x="362" y="516"/>
                  </a:lnTo>
                  <a:lnTo>
                    <a:pt x="363" y="512"/>
                  </a:lnTo>
                  <a:lnTo>
                    <a:pt x="366" y="507"/>
                  </a:lnTo>
                  <a:lnTo>
                    <a:pt x="370" y="505"/>
                  </a:lnTo>
                  <a:lnTo>
                    <a:pt x="374" y="504"/>
                  </a:lnTo>
                  <a:lnTo>
                    <a:pt x="616" y="504"/>
                  </a:lnTo>
                  <a:lnTo>
                    <a:pt x="621" y="505"/>
                  </a:lnTo>
                  <a:lnTo>
                    <a:pt x="625" y="507"/>
                  </a:lnTo>
                  <a:lnTo>
                    <a:pt x="627" y="512"/>
                  </a:lnTo>
                  <a:lnTo>
                    <a:pt x="628" y="516"/>
                  </a:lnTo>
                  <a:lnTo>
                    <a:pt x="627" y="521"/>
                  </a:lnTo>
                  <a:lnTo>
                    <a:pt x="625" y="525"/>
                  </a:lnTo>
                  <a:lnTo>
                    <a:pt x="621" y="527"/>
                  </a:lnTo>
                  <a:lnTo>
                    <a:pt x="616" y="528"/>
                  </a:lnTo>
                  <a:close/>
                  <a:moveTo>
                    <a:pt x="323" y="127"/>
                  </a:moveTo>
                  <a:lnTo>
                    <a:pt x="171" y="279"/>
                  </a:lnTo>
                  <a:lnTo>
                    <a:pt x="168" y="282"/>
                  </a:lnTo>
                  <a:lnTo>
                    <a:pt x="164" y="282"/>
                  </a:lnTo>
                  <a:lnTo>
                    <a:pt x="158" y="282"/>
                  </a:lnTo>
                  <a:lnTo>
                    <a:pt x="155" y="279"/>
                  </a:lnTo>
                  <a:lnTo>
                    <a:pt x="94" y="218"/>
                  </a:lnTo>
                  <a:lnTo>
                    <a:pt x="92" y="214"/>
                  </a:lnTo>
                  <a:lnTo>
                    <a:pt x="91" y="209"/>
                  </a:lnTo>
                  <a:lnTo>
                    <a:pt x="92" y="205"/>
                  </a:lnTo>
                  <a:lnTo>
                    <a:pt x="94" y="201"/>
                  </a:lnTo>
                  <a:lnTo>
                    <a:pt x="98" y="198"/>
                  </a:lnTo>
                  <a:lnTo>
                    <a:pt x="103" y="197"/>
                  </a:lnTo>
                  <a:lnTo>
                    <a:pt x="107" y="198"/>
                  </a:lnTo>
                  <a:lnTo>
                    <a:pt x="111" y="201"/>
                  </a:lnTo>
                  <a:lnTo>
                    <a:pt x="164" y="253"/>
                  </a:lnTo>
                  <a:lnTo>
                    <a:pt x="306" y="111"/>
                  </a:lnTo>
                  <a:lnTo>
                    <a:pt x="309" y="109"/>
                  </a:lnTo>
                  <a:lnTo>
                    <a:pt x="314" y="108"/>
                  </a:lnTo>
                  <a:lnTo>
                    <a:pt x="318" y="109"/>
                  </a:lnTo>
                  <a:lnTo>
                    <a:pt x="323" y="111"/>
                  </a:lnTo>
                  <a:lnTo>
                    <a:pt x="325" y="114"/>
                  </a:lnTo>
                  <a:lnTo>
                    <a:pt x="326" y="119"/>
                  </a:lnTo>
                  <a:lnTo>
                    <a:pt x="325" y="124"/>
                  </a:lnTo>
                  <a:lnTo>
                    <a:pt x="323" y="127"/>
                  </a:lnTo>
                  <a:close/>
                  <a:moveTo>
                    <a:pt x="323" y="414"/>
                  </a:moveTo>
                  <a:lnTo>
                    <a:pt x="171" y="565"/>
                  </a:lnTo>
                  <a:lnTo>
                    <a:pt x="168" y="568"/>
                  </a:lnTo>
                  <a:lnTo>
                    <a:pt x="164" y="569"/>
                  </a:lnTo>
                  <a:lnTo>
                    <a:pt x="158" y="568"/>
                  </a:lnTo>
                  <a:lnTo>
                    <a:pt x="155" y="565"/>
                  </a:lnTo>
                  <a:lnTo>
                    <a:pt x="94" y="505"/>
                  </a:lnTo>
                  <a:lnTo>
                    <a:pt x="92" y="502"/>
                  </a:lnTo>
                  <a:lnTo>
                    <a:pt x="91" y="497"/>
                  </a:lnTo>
                  <a:lnTo>
                    <a:pt x="92" y="493"/>
                  </a:lnTo>
                  <a:lnTo>
                    <a:pt x="94" y="488"/>
                  </a:lnTo>
                  <a:lnTo>
                    <a:pt x="98" y="486"/>
                  </a:lnTo>
                  <a:lnTo>
                    <a:pt x="103" y="485"/>
                  </a:lnTo>
                  <a:lnTo>
                    <a:pt x="107" y="486"/>
                  </a:lnTo>
                  <a:lnTo>
                    <a:pt x="111" y="488"/>
                  </a:lnTo>
                  <a:lnTo>
                    <a:pt x="164" y="540"/>
                  </a:lnTo>
                  <a:lnTo>
                    <a:pt x="306" y="397"/>
                  </a:lnTo>
                  <a:lnTo>
                    <a:pt x="309" y="395"/>
                  </a:lnTo>
                  <a:lnTo>
                    <a:pt x="314" y="394"/>
                  </a:lnTo>
                  <a:lnTo>
                    <a:pt x="318" y="395"/>
                  </a:lnTo>
                  <a:lnTo>
                    <a:pt x="323" y="398"/>
                  </a:lnTo>
                  <a:lnTo>
                    <a:pt x="325" y="401"/>
                  </a:lnTo>
                  <a:lnTo>
                    <a:pt x="326" y="406"/>
                  </a:lnTo>
                  <a:lnTo>
                    <a:pt x="325" y="410"/>
                  </a:lnTo>
                  <a:lnTo>
                    <a:pt x="323" y="414"/>
                  </a:lnTo>
                  <a:close/>
                  <a:moveTo>
                    <a:pt x="707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1" y="8"/>
                  </a:lnTo>
                  <a:lnTo>
                    <a:pt x="0" y="13"/>
                  </a:lnTo>
                  <a:lnTo>
                    <a:pt x="0" y="707"/>
                  </a:lnTo>
                  <a:lnTo>
                    <a:pt x="1" y="713"/>
                  </a:lnTo>
                  <a:lnTo>
                    <a:pt x="3" y="716"/>
                  </a:lnTo>
                  <a:lnTo>
                    <a:pt x="8" y="719"/>
                  </a:lnTo>
                  <a:lnTo>
                    <a:pt x="12" y="719"/>
                  </a:lnTo>
                  <a:lnTo>
                    <a:pt x="707" y="719"/>
                  </a:lnTo>
                  <a:lnTo>
                    <a:pt x="711" y="719"/>
                  </a:lnTo>
                  <a:lnTo>
                    <a:pt x="716" y="716"/>
                  </a:lnTo>
                  <a:lnTo>
                    <a:pt x="718" y="713"/>
                  </a:lnTo>
                  <a:lnTo>
                    <a:pt x="719" y="707"/>
                  </a:lnTo>
                  <a:lnTo>
                    <a:pt x="719" y="13"/>
                  </a:lnTo>
                  <a:lnTo>
                    <a:pt x="718" y="8"/>
                  </a:lnTo>
                  <a:lnTo>
                    <a:pt x="716" y="5"/>
                  </a:lnTo>
                  <a:lnTo>
                    <a:pt x="711" y="2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4665" descr="Icon of graph. ">
              <a:extLst>
                <a:ext uri="{FF2B5EF4-FFF2-40B4-BE49-F238E27FC236}">
                  <a16:creationId xmlns:a16="http://schemas.microsoft.com/office/drawing/2014/main" id="{557E39B2-E017-4E5C-B53E-DDE3B9D4C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7961" y="3531386"/>
              <a:ext cx="347679" cy="347679"/>
            </a:xfrm>
            <a:custGeom>
              <a:avLst/>
              <a:gdLst>
                <a:gd name="T0" fmla="*/ 761 w 904"/>
                <a:gd name="T1" fmla="*/ 213 h 903"/>
                <a:gd name="T2" fmla="*/ 754 w 904"/>
                <a:gd name="T3" fmla="*/ 225 h 903"/>
                <a:gd name="T4" fmla="*/ 576 w 904"/>
                <a:gd name="T5" fmla="*/ 277 h 903"/>
                <a:gd name="T6" fmla="*/ 498 w 904"/>
                <a:gd name="T7" fmla="*/ 298 h 903"/>
                <a:gd name="T8" fmla="*/ 431 w 904"/>
                <a:gd name="T9" fmla="*/ 329 h 903"/>
                <a:gd name="T10" fmla="*/ 578 w 904"/>
                <a:gd name="T11" fmla="*/ 170 h 903"/>
                <a:gd name="T12" fmla="*/ 618 w 904"/>
                <a:gd name="T13" fmla="*/ 180 h 903"/>
                <a:gd name="T14" fmla="*/ 661 w 904"/>
                <a:gd name="T15" fmla="*/ 169 h 903"/>
                <a:gd name="T16" fmla="*/ 693 w 904"/>
                <a:gd name="T17" fmla="*/ 141 h 903"/>
                <a:gd name="T18" fmla="*/ 707 w 904"/>
                <a:gd name="T19" fmla="*/ 99 h 903"/>
                <a:gd name="T20" fmla="*/ 701 w 904"/>
                <a:gd name="T21" fmla="*/ 55 h 903"/>
                <a:gd name="T22" fmla="*/ 676 w 904"/>
                <a:gd name="T23" fmla="*/ 20 h 903"/>
                <a:gd name="T24" fmla="*/ 636 w 904"/>
                <a:gd name="T25" fmla="*/ 2 h 903"/>
                <a:gd name="T26" fmla="*/ 591 w 904"/>
                <a:gd name="T27" fmla="*/ 4 h 903"/>
                <a:gd name="T28" fmla="*/ 554 w 904"/>
                <a:gd name="T29" fmla="*/ 25 h 903"/>
                <a:gd name="T30" fmla="*/ 531 w 904"/>
                <a:gd name="T31" fmla="*/ 63 h 903"/>
                <a:gd name="T32" fmla="*/ 532 w 904"/>
                <a:gd name="T33" fmla="*/ 118 h 903"/>
                <a:gd name="T34" fmla="*/ 369 w 904"/>
                <a:gd name="T35" fmla="*/ 289 h 903"/>
                <a:gd name="T36" fmla="*/ 325 w 904"/>
                <a:gd name="T37" fmla="*/ 289 h 903"/>
                <a:gd name="T38" fmla="*/ 294 w 904"/>
                <a:gd name="T39" fmla="*/ 308 h 903"/>
                <a:gd name="T40" fmla="*/ 275 w 904"/>
                <a:gd name="T41" fmla="*/ 338 h 903"/>
                <a:gd name="T42" fmla="*/ 275 w 904"/>
                <a:gd name="T43" fmla="*/ 383 h 903"/>
                <a:gd name="T44" fmla="*/ 113 w 904"/>
                <a:gd name="T45" fmla="*/ 545 h 903"/>
                <a:gd name="T46" fmla="*/ 64 w 904"/>
                <a:gd name="T47" fmla="*/ 546 h 903"/>
                <a:gd name="T48" fmla="*/ 26 w 904"/>
                <a:gd name="T49" fmla="*/ 568 h 903"/>
                <a:gd name="T50" fmla="*/ 5 w 904"/>
                <a:gd name="T51" fmla="*/ 605 h 903"/>
                <a:gd name="T52" fmla="*/ 3 w 904"/>
                <a:gd name="T53" fmla="*/ 650 h 903"/>
                <a:gd name="T54" fmla="*/ 21 w 904"/>
                <a:gd name="T55" fmla="*/ 690 h 903"/>
                <a:gd name="T56" fmla="*/ 56 w 904"/>
                <a:gd name="T57" fmla="*/ 716 h 903"/>
                <a:gd name="T58" fmla="*/ 100 w 904"/>
                <a:gd name="T59" fmla="*/ 722 h 903"/>
                <a:gd name="T60" fmla="*/ 142 w 904"/>
                <a:gd name="T61" fmla="*/ 706 h 903"/>
                <a:gd name="T62" fmla="*/ 170 w 904"/>
                <a:gd name="T63" fmla="*/ 675 h 903"/>
                <a:gd name="T64" fmla="*/ 181 w 904"/>
                <a:gd name="T65" fmla="*/ 632 h 903"/>
                <a:gd name="T66" fmla="*/ 171 w 904"/>
                <a:gd name="T67" fmla="*/ 591 h 903"/>
                <a:gd name="T68" fmla="*/ 316 w 904"/>
                <a:gd name="T69" fmla="*/ 430 h 903"/>
                <a:gd name="T70" fmla="*/ 286 w 904"/>
                <a:gd name="T71" fmla="*/ 538 h 903"/>
                <a:gd name="T72" fmla="*/ 271 w 904"/>
                <a:gd name="T73" fmla="*/ 753 h 903"/>
                <a:gd name="T74" fmla="*/ 216 w 904"/>
                <a:gd name="T75" fmla="*/ 757 h 903"/>
                <a:gd name="T76" fmla="*/ 212 w 904"/>
                <a:gd name="T77" fmla="*/ 888 h 903"/>
                <a:gd name="T78" fmla="*/ 218 w 904"/>
                <a:gd name="T79" fmla="*/ 901 h 903"/>
                <a:gd name="T80" fmla="*/ 349 w 904"/>
                <a:gd name="T81" fmla="*/ 903 h 903"/>
                <a:gd name="T82" fmla="*/ 361 w 904"/>
                <a:gd name="T83" fmla="*/ 894 h 903"/>
                <a:gd name="T84" fmla="*/ 361 w 904"/>
                <a:gd name="T85" fmla="*/ 762 h 903"/>
                <a:gd name="T86" fmla="*/ 349 w 904"/>
                <a:gd name="T87" fmla="*/ 753 h 903"/>
                <a:gd name="T88" fmla="*/ 305 w 904"/>
                <a:gd name="T89" fmla="*/ 597 h 903"/>
                <a:gd name="T90" fmla="*/ 343 w 904"/>
                <a:gd name="T91" fmla="*/ 469 h 903"/>
                <a:gd name="T92" fmla="*/ 383 w 904"/>
                <a:gd name="T93" fmla="*/ 426 h 903"/>
                <a:gd name="T94" fmla="*/ 418 w 904"/>
                <a:gd name="T95" fmla="*/ 383 h 903"/>
                <a:gd name="T96" fmla="*/ 471 w 904"/>
                <a:gd name="T97" fmla="*/ 342 h 903"/>
                <a:gd name="T98" fmla="*/ 544 w 904"/>
                <a:gd name="T99" fmla="*/ 315 h 903"/>
                <a:gd name="T100" fmla="*/ 627 w 904"/>
                <a:gd name="T101" fmla="*/ 302 h 903"/>
                <a:gd name="T102" fmla="*/ 754 w 904"/>
                <a:gd name="T103" fmla="*/ 348 h 903"/>
                <a:gd name="T104" fmla="*/ 763 w 904"/>
                <a:gd name="T105" fmla="*/ 360 h 903"/>
                <a:gd name="T106" fmla="*/ 895 w 904"/>
                <a:gd name="T107" fmla="*/ 360 h 903"/>
                <a:gd name="T108" fmla="*/ 904 w 904"/>
                <a:gd name="T109" fmla="*/ 348 h 903"/>
                <a:gd name="T110" fmla="*/ 902 w 904"/>
                <a:gd name="T111" fmla="*/ 217 h 903"/>
                <a:gd name="T112" fmla="*/ 889 w 904"/>
                <a:gd name="T113" fmla="*/ 211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4" h="903">
                  <a:moveTo>
                    <a:pt x="889" y="211"/>
                  </a:moveTo>
                  <a:lnTo>
                    <a:pt x="768" y="211"/>
                  </a:lnTo>
                  <a:lnTo>
                    <a:pt x="765" y="211"/>
                  </a:lnTo>
                  <a:lnTo>
                    <a:pt x="763" y="212"/>
                  </a:lnTo>
                  <a:lnTo>
                    <a:pt x="761" y="213"/>
                  </a:lnTo>
                  <a:lnTo>
                    <a:pt x="758" y="215"/>
                  </a:lnTo>
                  <a:lnTo>
                    <a:pt x="756" y="217"/>
                  </a:lnTo>
                  <a:lnTo>
                    <a:pt x="755" y="220"/>
                  </a:lnTo>
                  <a:lnTo>
                    <a:pt x="754" y="222"/>
                  </a:lnTo>
                  <a:lnTo>
                    <a:pt x="754" y="225"/>
                  </a:lnTo>
                  <a:lnTo>
                    <a:pt x="754" y="271"/>
                  </a:lnTo>
                  <a:lnTo>
                    <a:pt x="663" y="271"/>
                  </a:lnTo>
                  <a:lnTo>
                    <a:pt x="627" y="272"/>
                  </a:lnTo>
                  <a:lnTo>
                    <a:pt x="593" y="275"/>
                  </a:lnTo>
                  <a:lnTo>
                    <a:pt x="576" y="277"/>
                  </a:lnTo>
                  <a:lnTo>
                    <a:pt x="561" y="281"/>
                  </a:lnTo>
                  <a:lnTo>
                    <a:pt x="545" y="284"/>
                  </a:lnTo>
                  <a:lnTo>
                    <a:pt x="529" y="287"/>
                  </a:lnTo>
                  <a:lnTo>
                    <a:pt x="513" y="292"/>
                  </a:lnTo>
                  <a:lnTo>
                    <a:pt x="498" y="298"/>
                  </a:lnTo>
                  <a:lnTo>
                    <a:pt x="484" y="302"/>
                  </a:lnTo>
                  <a:lnTo>
                    <a:pt x="470" y="309"/>
                  </a:lnTo>
                  <a:lnTo>
                    <a:pt x="457" y="315"/>
                  </a:lnTo>
                  <a:lnTo>
                    <a:pt x="443" y="323"/>
                  </a:lnTo>
                  <a:lnTo>
                    <a:pt x="431" y="329"/>
                  </a:lnTo>
                  <a:lnTo>
                    <a:pt x="418" y="337"/>
                  </a:lnTo>
                  <a:lnTo>
                    <a:pt x="415" y="328"/>
                  </a:lnTo>
                  <a:lnTo>
                    <a:pt x="409" y="319"/>
                  </a:lnTo>
                  <a:lnTo>
                    <a:pt x="565" y="163"/>
                  </a:lnTo>
                  <a:lnTo>
                    <a:pt x="578" y="170"/>
                  </a:lnTo>
                  <a:lnTo>
                    <a:pt x="590" y="176"/>
                  </a:lnTo>
                  <a:lnTo>
                    <a:pt x="597" y="178"/>
                  </a:lnTo>
                  <a:lnTo>
                    <a:pt x="604" y="179"/>
                  </a:lnTo>
                  <a:lnTo>
                    <a:pt x="610" y="180"/>
                  </a:lnTo>
                  <a:lnTo>
                    <a:pt x="618" y="180"/>
                  </a:lnTo>
                  <a:lnTo>
                    <a:pt x="627" y="180"/>
                  </a:lnTo>
                  <a:lnTo>
                    <a:pt x="636" y="178"/>
                  </a:lnTo>
                  <a:lnTo>
                    <a:pt x="644" y="176"/>
                  </a:lnTo>
                  <a:lnTo>
                    <a:pt x="653" y="173"/>
                  </a:lnTo>
                  <a:lnTo>
                    <a:pt x="661" y="169"/>
                  </a:lnTo>
                  <a:lnTo>
                    <a:pt x="668" y="164"/>
                  </a:lnTo>
                  <a:lnTo>
                    <a:pt x="676" y="160"/>
                  </a:lnTo>
                  <a:lnTo>
                    <a:pt x="681" y="154"/>
                  </a:lnTo>
                  <a:lnTo>
                    <a:pt x="687" y="147"/>
                  </a:lnTo>
                  <a:lnTo>
                    <a:pt x="693" y="141"/>
                  </a:lnTo>
                  <a:lnTo>
                    <a:pt x="697" y="133"/>
                  </a:lnTo>
                  <a:lnTo>
                    <a:pt x="701" y="125"/>
                  </a:lnTo>
                  <a:lnTo>
                    <a:pt x="704" y="117"/>
                  </a:lnTo>
                  <a:lnTo>
                    <a:pt x="706" y="108"/>
                  </a:lnTo>
                  <a:lnTo>
                    <a:pt x="707" y="99"/>
                  </a:lnTo>
                  <a:lnTo>
                    <a:pt x="709" y="90"/>
                  </a:lnTo>
                  <a:lnTo>
                    <a:pt x="707" y="81"/>
                  </a:lnTo>
                  <a:lnTo>
                    <a:pt x="706" y="72"/>
                  </a:lnTo>
                  <a:lnTo>
                    <a:pt x="704" y="63"/>
                  </a:lnTo>
                  <a:lnTo>
                    <a:pt x="701" y="55"/>
                  </a:lnTo>
                  <a:lnTo>
                    <a:pt x="697" y="47"/>
                  </a:lnTo>
                  <a:lnTo>
                    <a:pt x="693" y="39"/>
                  </a:lnTo>
                  <a:lnTo>
                    <a:pt x="687" y="32"/>
                  </a:lnTo>
                  <a:lnTo>
                    <a:pt x="681" y="25"/>
                  </a:lnTo>
                  <a:lnTo>
                    <a:pt x="676" y="20"/>
                  </a:lnTo>
                  <a:lnTo>
                    <a:pt x="668" y="15"/>
                  </a:lnTo>
                  <a:lnTo>
                    <a:pt x="661" y="11"/>
                  </a:lnTo>
                  <a:lnTo>
                    <a:pt x="653" y="6"/>
                  </a:lnTo>
                  <a:lnTo>
                    <a:pt x="644" y="4"/>
                  </a:lnTo>
                  <a:lnTo>
                    <a:pt x="636" y="2"/>
                  </a:lnTo>
                  <a:lnTo>
                    <a:pt x="627" y="0"/>
                  </a:lnTo>
                  <a:lnTo>
                    <a:pt x="618" y="0"/>
                  </a:lnTo>
                  <a:lnTo>
                    <a:pt x="609" y="0"/>
                  </a:lnTo>
                  <a:lnTo>
                    <a:pt x="600" y="2"/>
                  </a:lnTo>
                  <a:lnTo>
                    <a:pt x="591" y="4"/>
                  </a:lnTo>
                  <a:lnTo>
                    <a:pt x="583" y="6"/>
                  </a:lnTo>
                  <a:lnTo>
                    <a:pt x="575" y="11"/>
                  </a:lnTo>
                  <a:lnTo>
                    <a:pt x="567" y="15"/>
                  </a:lnTo>
                  <a:lnTo>
                    <a:pt x="561" y="20"/>
                  </a:lnTo>
                  <a:lnTo>
                    <a:pt x="554" y="25"/>
                  </a:lnTo>
                  <a:lnTo>
                    <a:pt x="548" y="32"/>
                  </a:lnTo>
                  <a:lnTo>
                    <a:pt x="543" y="39"/>
                  </a:lnTo>
                  <a:lnTo>
                    <a:pt x="538" y="47"/>
                  </a:lnTo>
                  <a:lnTo>
                    <a:pt x="535" y="55"/>
                  </a:lnTo>
                  <a:lnTo>
                    <a:pt x="531" y="63"/>
                  </a:lnTo>
                  <a:lnTo>
                    <a:pt x="529" y="72"/>
                  </a:lnTo>
                  <a:lnTo>
                    <a:pt x="528" y="81"/>
                  </a:lnTo>
                  <a:lnTo>
                    <a:pt x="528" y="90"/>
                  </a:lnTo>
                  <a:lnTo>
                    <a:pt x="529" y="105"/>
                  </a:lnTo>
                  <a:lnTo>
                    <a:pt x="532" y="118"/>
                  </a:lnTo>
                  <a:lnTo>
                    <a:pt x="537" y="131"/>
                  </a:lnTo>
                  <a:lnTo>
                    <a:pt x="545" y="142"/>
                  </a:lnTo>
                  <a:lnTo>
                    <a:pt x="388" y="298"/>
                  </a:lnTo>
                  <a:lnTo>
                    <a:pt x="379" y="293"/>
                  </a:lnTo>
                  <a:lnTo>
                    <a:pt x="369" y="289"/>
                  </a:lnTo>
                  <a:lnTo>
                    <a:pt x="358" y="286"/>
                  </a:lnTo>
                  <a:lnTo>
                    <a:pt x="347" y="285"/>
                  </a:lnTo>
                  <a:lnTo>
                    <a:pt x="339" y="286"/>
                  </a:lnTo>
                  <a:lnTo>
                    <a:pt x="331" y="287"/>
                  </a:lnTo>
                  <a:lnTo>
                    <a:pt x="325" y="289"/>
                  </a:lnTo>
                  <a:lnTo>
                    <a:pt x="318" y="292"/>
                  </a:lnTo>
                  <a:lnTo>
                    <a:pt x="311" y="294"/>
                  </a:lnTo>
                  <a:lnTo>
                    <a:pt x="304" y="299"/>
                  </a:lnTo>
                  <a:lnTo>
                    <a:pt x="299" y="303"/>
                  </a:lnTo>
                  <a:lnTo>
                    <a:pt x="294" y="308"/>
                  </a:lnTo>
                  <a:lnTo>
                    <a:pt x="288" y="313"/>
                  </a:lnTo>
                  <a:lnTo>
                    <a:pt x="284" y="319"/>
                  </a:lnTo>
                  <a:lnTo>
                    <a:pt x="281" y="325"/>
                  </a:lnTo>
                  <a:lnTo>
                    <a:pt x="277" y="332"/>
                  </a:lnTo>
                  <a:lnTo>
                    <a:pt x="275" y="338"/>
                  </a:lnTo>
                  <a:lnTo>
                    <a:pt x="273" y="346"/>
                  </a:lnTo>
                  <a:lnTo>
                    <a:pt x="271" y="353"/>
                  </a:lnTo>
                  <a:lnTo>
                    <a:pt x="271" y="361"/>
                  </a:lnTo>
                  <a:lnTo>
                    <a:pt x="273" y="372"/>
                  </a:lnTo>
                  <a:lnTo>
                    <a:pt x="275" y="383"/>
                  </a:lnTo>
                  <a:lnTo>
                    <a:pt x="278" y="393"/>
                  </a:lnTo>
                  <a:lnTo>
                    <a:pt x="284" y="403"/>
                  </a:lnTo>
                  <a:lnTo>
                    <a:pt x="134" y="553"/>
                  </a:lnTo>
                  <a:lnTo>
                    <a:pt x="124" y="547"/>
                  </a:lnTo>
                  <a:lnTo>
                    <a:pt x="113" y="545"/>
                  </a:lnTo>
                  <a:lnTo>
                    <a:pt x="102" y="543"/>
                  </a:lnTo>
                  <a:lnTo>
                    <a:pt x="91" y="542"/>
                  </a:lnTo>
                  <a:lnTo>
                    <a:pt x="82" y="542"/>
                  </a:lnTo>
                  <a:lnTo>
                    <a:pt x="73" y="544"/>
                  </a:lnTo>
                  <a:lnTo>
                    <a:pt x="64" y="546"/>
                  </a:lnTo>
                  <a:lnTo>
                    <a:pt x="56" y="548"/>
                  </a:lnTo>
                  <a:lnTo>
                    <a:pt x="48" y="553"/>
                  </a:lnTo>
                  <a:lnTo>
                    <a:pt x="40" y="557"/>
                  </a:lnTo>
                  <a:lnTo>
                    <a:pt x="33" y="562"/>
                  </a:lnTo>
                  <a:lnTo>
                    <a:pt x="26" y="568"/>
                  </a:lnTo>
                  <a:lnTo>
                    <a:pt x="21" y="574"/>
                  </a:lnTo>
                  <a:lnTo>
                    <a:pt x="16" y="581"/>
                  </a:lnTo>
                  <a:lnTo>
                    <a:pt x="12" y="589"/>
                  </a:lnTo>
                  <a:lnTo>
                    <a:pt x="7" y="597"/>
                  </a:lnTo>
                  <a:lnTo>
                    <a:pt x="5" y="605"/>
                  </a:lnTo>
                  <a:lnTo>
                    <a:pt x="3" y="614"/>
                  </a:lnTo>
                  <a:lnTo>
                    <a:pt x="0" y="623"/>
                  </a:lnTo>
                  <a:lnTo>
                    <a:pt x="0" y="632"/>
                  </a:lnTo>
                  <a:lnTo>
                    <a:pt x="0" y="641"/>
                  </a:lnTo>
                  <a:lnTo>
                    <a:pt x="3" y="650"/>
                  </a:lnTo>
                  <a:lnTo>
                    <a:pt x="5" y="659"/>
                  </a:lnTo>
                  <a:lnTo>
                    <a:pt x="7" y="667"/>
                  </a:lnTo>
                  <a:lnTo>
                    <a:pt x="12" y="675"/>
                  </a:lnTo>
                  <a:lnTo>
                    <a:pt x="16" y="683"/>
                  </a:lnTo>
                  <a:lnTo>
                    <a:pt x="21" y="690"/>
                  </a:lnTo>
                  <a:lnTo>
                    <a:pt x="26" y="696"/>
                  </a:lnTo>
                  <a:lnTo>
                    <a:pt x="33" y="702"/>
                  </a:lnTo>
                  <a:lnTo>
                    <a:pt x="40" y="706"/>
                  </a:lnTo>
                  <a:lnTo>
                    <a:pt x="48" y="711"/>
                  </a:lnTo>
                  <a:lnTo>
                    <a:pt x="56" y="716"/>
                  </a:lnTo>
                  <a:lnTo>
                    <a:pt x="64" y="718"/>
                  </a:lnTo>
                  <a:lnTo>
                    <a:pt x="73" y="720"/>
                  </a:lnTo>
                  <a:lnTo>
                    <a:pt x="82" y="722"/>
                  </a:lnTo>
                  <a:lnTo>
                    <a:pt x="91" y="722"/>
                  </a:lnTo>
                  <a:lnTo>
                    <a:pt x="100" y="722"/>
                  </a:lnTo>
                  <a:lnTo>
                    <a:pt x="109" y="720"/>
                  </a:lnTo>
                  <a:lnTo>
                    <a:pt x="118" y="718"/>
                  </a:lnTo>
                  <a:lnTo>
                    <a:pt x="126" y="716"/>
                  </a:lnTo>
                  <a:lnTo>
                    <a:pt x="134" y="711"/>
                  </a:lnTo>
                  <a:lnTo>
                    <a:pt x="142" y="706"/>
                  </a:lnTo>
                  <a:lnTo>
                    <a:pt x="148" y="702"/>
                  </a:lnTo>
                  <a:lnTo>
                    <a:pt x="155" y="696"/>
                  </a:lnTo>
                  <a:lnTo>
                    <a:pt x="161" y="690"/>
                  </a:lnTo>
                  <a:lnTo>
                    <a:pt x="165" y="683"/>
                  </a:lnTo>
                  <a:lnTo>
                    <a:pt x="170" y="675"/>
                  </a:lnTo>
                  <a:lnTo>
                    <a:pt x="174" y="667"/>
                  </a:lnTo>
                  <a:lnTo>
                    <a:pt x="177" y="659"/>
                  </a:lnTo>
                  <a:lnTo>
                    <a:pt x="179" y="650"/>
                  </a:lnTo>
                  <a:lnTo>
                    <a:pt x="181" y="641"/>
                  </a:lnTo>
                  <a:lnTo>
                    <a:pt x="181" y="632"/>
                  </a:lnTo>
                  <a:lnTo>
                    <a:pt x="181" y="623"/>
                  </a:lnTo>
                  <a:lnTo>
                    <a:pt x="180" y="615"/>
                  </a:lnTo>
                  <a:lnTo>
                    <a:pt x="178" y="607"/>
                  </a:lnTo>
                  <a:lnTo>
                    <a:pt x="174" y="599"/>
                  </a:lnTo>
                  <a:lnTo>
                    <a:pt x="171" y="591"/>
                  </a:lnTo>
                  <a:lnTo>
                    <a:pt x="168" y="585"/>
                  </a:lnTo>
                  <a:lnTo>
                    <a:pt x="163" y="578"/>
                  </a:lnTo>
                  <a:lnTo>
                    <a:pt x="157" y="571"/>
                  </a:lnTo>
                  <a:lnTo>
                    <a:pt x="305" y="424"/>
                  </a:lnTo>
                  <a:lnTo>
                    <a:pt x="316" y="430"/>
                  </a:lnTo>
                  <a:lnTo>
                    <a:pt x="328" y="433"/>
                  </a:lnTo>
                  <a:lnTo>
                    <a:pt x="314" y="457"/>
                  </a:lnTo>
                  <a:lnTo>
                    <a:pt x="303" y="483"/>
                  </a:lnTo>
                  <a:lnTo>
                    <a:pt x="294" y="510"/>
                  </a:lnTo>
                  <a:lnTo>
                    <a:pt x="286" y="538"/>
                  </a:lnTo>
                  <a:lnTo>
                    <a:pt x="279" y="568"/>
                  </a:lnTo>
                  <a:lnTo>
                    <a:pt x="275" y="598"/>
                  </a:lnTo>
                  <a:lnTo>
                    <a:pt x="273" y="630"/>
                  </a:lnTo>
                  <a:lnTo>
                    <a:pt x="271" y="662"/>
                  </a:lnTo>
                  <a:lnTo>
                    <a:pt x="271" y="753"/>
                  </a:lnTo>
                  <a:lnTo>
                    <a:pt x="226" y="753"/>
                  </a:lnTo>
                  <a:lnTo>
                    <a:pt x="223" y="753"/>
                  </a:lnTo>
                  <a:lnTo>
                    <a:pt x="221" y="754"/>
                  </a:lnTo>
                  <a:lnTo>
                    <a:pt x="218" y="755"/>
                  </a:lnTo>
                  <a:lnTo>
                    <a:pt x="216" y="757"/>
                  </a:lnTo>
                  <a:lnTo>
                    <a:pt x="214" y="760"/>
                  </a:lnTo>
                  <a:lnTo>
                    <a:pt x="213" y="762"/>
                  </a:lnTo>
                  <a:lnTo>
                    <a:pt x="212" y="764"/>
                  </a:lnTo>
                  <a:lnTo>
                    <a:pt x="212" y="767"/>
                  </a:lnTo>
                  <a:lnTo>
                    <a:pt x="212" y="888"/>
                  </a:lnTo>
                  <a:lnTo>
                    <a:pt x="212" y="891"/>
                  </a:lnTo>
                  <a:lnTo>
                    <a:pt x="213" y="894"/>
                  </a:lnTo>
                  <a:lnTo>
                    <a:pt x="214" y="896"/>
                  </a:lnTo>
                  <a:lnTo>
                    <a:pt x="216" y="898"/>
                  </a:lnTo>
                  <a:lnTo>
                    <a:pt x="218" y="901"/>
                  </a:lnTo>
                  <a:lnTo>
                    <a:pt x="221" y="902"/>
                  </a:lnTo>
                  <a:lnTo>
                    <a:pt x="223" y="903"/>
                  </a:lnTo>
                  <a:lnTo>
                    <a:pt x="226" y="903"/>
                  </a:lnTo>
                  <a:lnTo>
                    <a:pt x="347" y="903"/>
                  </a:lnTo>
                  <a:lnTo>
                    <a:pt x="349" y="903"/>
                  </a:lnTo>
                  <a:lnTo>
                    <a:pt x="353" y="902"/>
                  </a:lnTo>
                  <a:lnTo>
                    <a:pt x="355" y="901"/>
                  </a:lnTo>
                  <a:lnTo>
                    <a:pt x="357" y="898"/>
                  </a:lnTo>
                  <a:lnTo>
                    <a:pt x="360" y="896"/>
                  </a:lnTo>
                  <a:lnTo>
                    <a:pt x="361" y="894"/>
                  </a:lnTo>
                  <a:lnTo>
                    <a:pt x="362" y="891"/>
                  </a:lnTo>
                  <a:lnTo>
                    <a:pt x="362" y="888"/>
                  </a:lnTo>
                  <a:lnTo>
                    <a:pt x="362" y="767"/>
                  </a:lnTo>
                  <a:lnTo>
                    <a:pt x="362" y="764"/>
                  </a:lnTo>
                  <a:lnTo>
                    <a:pt x="361" y="762"/>
                  </a:lnTo>
                  <a:lnTo>
                    <a:pt x="360" y="760"/>
                  </a:lnTo>
                  <a:lnTo>
                    <a:pt x="357" y="757"/>
                  </a:lnTo>
                  <a:lnTo>
                    <a:pt x="355" y="755"/>
                  </a:lnTo>
                  <a:lnTo>
                    <a:pt x="353" y="754"/>
                  </a:lnTo>
                  <a:lnTo>
                    <a:pt x="349" y="753"/>
                  </a:lnTo>
                  <a:lnTo>
                    <a:pt x="347" y="753"/>
                  </a:lnTo>
                  <a:lnTo>
                    <a:pt x="302" y="753"/>
                  </a:lnTo>
                  <a:lnTo>
                    <a:pt x="302" y="662"/>
                  </a:lnTo>
                  <a:lnTo>
                    <a:pt x="303" y="629"/>
                  </a:lnTo>
                  <a:lnTo>
                    <a:pt x="305" y="597"/>
                  </a:lnTo>
                  <a:lnTo>
                    <a:pt x="310" y="566"/>
                  </a:lnTo>
                  <a:lnTo>
                    <a:pt x="317" y="537"/>
                  </a:lnTo>
                  <a:lnTo>
                    <a:pt x="326" y="509"/>
                  </a:lnTo>
                  <a:lnTo>
                    <a:pt x="336" y="482"/>
                  </a:lnTo>
                  <a:lnTo>
                    <a:pt x="343" y="469"/>
                  </a:lnTo>
                  <a:lnTo>
                    <a:pt x="348" y="457"/>
                  </a:lnTo>
                  <a:lnTo>
                    <a:pt x="355" y="446"/>
                  </a:lnTo>
                  <a:lnTo>
                    <a:pt x="363" y="434"/>
                  </a:lnTo>
                  <a:lnTo>
                    <a:pt x="373" y="431"/>
                  </a:lnTo>
                  <a:lnTo>
                    <a:pt x="383" y="426"/>
                  </a:lnTo>
                  <a:lnTo>
                    <a:pt x="393" y="420"/>
                  </a:lnTo>
                  <a:lnTo>
                    <a:pt x="401" y="413"/>
                  </a:lnTo>
                  <a:lnTo>
                    <a:pt x="408" y="404"/>
                  </a:lnTo>
                  <a:lnTo>
                    <a:pt x="414" y="395"/>
                  </a:lnTo>
                  <a:lnTo>
                    <a:pt x="418" y="383"/>
                  </a:lnTo>
                  <a:lnTo>
                    <a:pt x="421" y="372"/>
                  </a:lnTo>
                  <a:lnTo>
                    <a:pt x="433" y="364"/>
                  </a:lnTo>
                  <a:lnTo>
                    <a:pt x="445" y="356"/>
                  </a:lnTo>
                  <a:lnTo>
                    <a:pt x="458" y="348"/>
                  </a:lnTo>
                  <a:lnTo>
                    <a:pt x="471" y="342"/>
                  </a:lnTo>
                  <a:lnTo>
                    <a:pt x="485" y="335"/>
                  </a:lnTo>
                  <a:lnTo>
                    <a:pt x="498" y="329"/>
                  </a:lnTo>
                  <a:lnTo>
                    <a:pt x="513" y="324"/>
                  </a:lnTo>
                  <a:lnTo>
                    <a:pt x="529" y="319"/>
                  </a:lnTo>
                  <a:lnTo>
                    <a:pt x="544" y="315"/>
                  </a:lnTo>
                  <a:lnTo>
                    <a:pt x="559" y="311"/>
                  </a:lnTo>
                  <a:lnTo>
                    <a:pt x="576" y="308"/>
                  </a:lnTo>
                  <a:lnTo>
                    <a:pt x="593" y="306"/>
                  </a:lnTo>
                  <a:lnTo>
                    <a:pt x="610" y="303"/>
                  </a:lnTo>
                  <a:lnTo>
                    <a:pt x="627" y="302"/>
                  </a:lnTo>
                  <a:lnTo>
                    <a:pt x="645" y="301"/>
                  </a:lnTo>
                  <a:lnTo>
                    <a:pt x="663" y="301"/>
                  </a:lnTo>
                  <a:lnTo>
                    <a:pt x="754" y="301"/>
                  </a:lnTo>
                  <a:lnTo>
                    <a:pt x="754" y="346"/>
                  </a:lnTo>
                  <a:lnTo>
                    <a:pt x="754" y="348"/>
                  </a:lnTo>
                  <a:lnTo>
                    <a:pt x="755" y="352"/>
                  </a:lnTo>
                  <a:lnTo>
                    <a:pt x="756" y="354"/>
                  </a:lnTo>
                  <a:lnTo>
                    <a:pt x="758" y="356"/>
                  </a:lnTo>
                  <a:lnTo>
                    <a:pt x="761" y="359"/>
                  </a:lnTo>
                  <a:lnTo>
                    <a:pt x="763" y="360"/>
                  </a:lnTo>
                  <a:lnTo>
                    <a:pt x="765" y="361"/>
                  </a:lnTo>
                  <a:lnTo>
                    <a:pt x="768" y="361"/>
                  </a:lnTo>
                  <a:lnTo>
                    <a:pt x="889" y="361"/>
                  </a:lnTo>
                  <a:lnTo>
                    <a:pt x="892" y="361"/>
                  </a:lnTo>
                  <a:lnTo>
                    <a:pt x="895" y="360"/>
                  </a:lnTo>
                  <a:lnTo>
                    <a:pt x="897" y="359"/>
                  </a:lnTo>
                  <a:lnTo>
                    <a:pt x="899" y="356"/>
                  </a:lnTo>
                  <a:lnTo>
                    <a:pt x="902" y="354"/>
                  </a:lnTo>
                  <a:lnTo>
                    <a:pt x="903" y="352"/>
                  </a:lnTo>
                  <a:lnTo>
                    <a:pt x="904" y="348"/>
                  </a:lnTo>
                  <a:lnTo>
                    <a:pt x="904" y="346"/>
                  </a:lnTo>
                  <a:lnTo>
                    <a:pt x="904" y="225"/>
                  </a:lnTo>
                  <a:lnTo>
                    <a:pt x="904" y="222"/>
                  </a:lnTo>
                  <a:lnTo>
                    <a:pt x="903" y="220"/>
                  </a:lnTo>
                  <a:lnTo>
                    <a:pt x="902" y="217"/>
                  </a:lnTo>
                  <a:lnTo>
                    <a:pt x="899" y="215"/>
                  </a:lnTo>
                  <a:lnTo>
                    <a:pt x="897" y="213"/>
                  </a:lnTo>
                  <a:lnTo>
                    <a:pt x="895" y="212"/>
                  </a:lnTo>
                  <a:lnTo>
                    <a:pt x="892" y="211"/>
                  </a:lnTo>
                  <a:lnTo>
                    <a:pt x="889" y="2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36" name="Group 35" descr="Icon of human being and gear. ">
              <a:extLst>
                <a:ext uri="{FF2B5EF4-FFF2-40B4-BE49-F238E27FC236}">
                  <a16:creationId xmlns:a16="http://schemas.microsoft.com/office/drawing/2014/main" id="{ECC5F635-1712-4572-A9EC-F94E2199DDBD}"/>
                </a:ext>
              </a:extLst>
            </p:cNvPr>
            <p:cNvGrpSpPr/>
            <p:nvPr/>
          </p:nvGrpSpPr>
          <p:grpSpPr>
            <a:xfrm>
              <a:off x="7133464" y="5355478"/>
              <a:ext cx="338073" cy="339996"/>
              <a:chOff x="6450013" y="5349875"/>
              <a:chExt cx="279399" cy="280988"/>
            </a:xfrm>
            <a:solidFill>
              <a:schemeClr val="bg1"/>
            </a:solidFill>
          </p:grpSpPr>
          <p:sp>
            <p:nvSpPr>
              <p:cNvPr id="37" name="Freeform 3673">
                <a:extLst>
                  <a:ext uri="{FF2B5EF4-FFF2-40B4-BE49-F238E27FC236}">
                    <a16:creationId xmlns:a16="http://schemas.microsoft.com/office/drawing/2014/main" id="{D1391604-D4EC-48A8-AE57-EDF194392F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0013" y="5349875"/>
                <a:ext cx="182562" cy="238125"/>
              </a:xfrm>
              <a:custGeom>
                <a:avLst/>
                <a:gdLst>
                  <a:gd name="T0" fmla="*/ 379 w 459"/>
                  <a:gd name="T1" fmla="*/ 550 h 602"/>
                  <a:gd name="T2" fmla="*/ 380 w 459"/>
                  <a:gd name="T3" fmla="*/ 519 h 602"/>
                  <a:gd name="T4" fmla="*/ 345 w 459"/>
                  <a:gd name="T5" fmla="*/ 495 h 602"/>
                  <a:gd name="T6" fmla="*/ 397 w 459"/>
                  <a:gd name="T7" fmla="*/ 400 h 602"/>
                  <a:gd name="T8" fmla="*/ 408 w 459"/>
                  <a:gd name="T9" fmla="*/ 395 h 602"/>
                  <a:gd name="T10" fmla="*/ 450 w 459"/>
                  <a:gd name="T11" fmla="*/ 406 h 602"/>
                  <a:gd name="T12" fmla="*/ 412 w 459"/>
                  <a:gd name="T13" fmla="*/ 384 h 602"/>
                  <a:gd name="T14" fmla="*/ 376 w 459"/>
                  <a:gd name="T15" fmla="*/ 370 h 602"/>
                  <a:gd name="T16" fmla="*/ 361 w 459"/>
                  <a:gd name="T17" fmla="*/ 307 h 602"/>
                  <a:gd name="T18" fmla="*/ 379 w 459"/>
                  <a:gd name="T19" fmla="*/ 288 h 602"/>
                  <a:gd name="T20" fmla="*/ 397 w 459"/>
                  <a:gd name="T21" fmla="*/ 252 h 602"/>
                  <a:gd name="T22" fmla="*/ 406 w 459"/>
                  <a:gd name="T23" fmla="*/ 214 h 602"/>
                  <a:gd name="T24" fmla="*/ 415 w 459"/>
                  <a:gd name="T25" fmla="*/ 202 h 602"/>
                  <a:gd name="T26" fmla="*/ 420 w 459"/>
                  <a:gd name="T27" fmla="*/ 183 h 602"/>
                  <a:gd name="T28" fmla="*/ 416 w 459"/>
                  <a:gd name="T29" fmla="*/ 152 h 602"/>
                  <a:gd name="T30" fmla="*/ 412 w 459"/>
                  <a:gd name="T31" fmla="*/ 121 h 602"/>
                  <a:gd name="T32" fmla="*/ 420 w 459"/>
                  <a:gd name="T33" fmla="*/ 78 h 602"/>
                  <a:gd name="T34" fmla="*/ 415 w 459"/>
                  <a:gd name="T35" fmla="*/ 45 h 602"/>
                  <a:gd name="T36" fmla="*/ 403 w 459"/>
                  <a:gd name="T37" fmla="*/ 27 h 602"/>
                  <a:gd name="T38" fmla="*/ 382 w 459"/>
                  <a:gd name="T39" fmla="*/ 15 h 602"/>
                  <a:gd name="T40" fmla="*/ 341 w 459"/>
                  <a:gd name="T41" fmla="*/ 3 h 602"/>
                  <a:gd name="T42" fmla="*/ 291 w 459"/>
                  <a:gd name="T43" fmla="*/ 0 h 602"/>
                  <a:gd name="T44" fmla="*/ 245 w 459"/>
                  <a:gd name="T45" fmla="*/ 9 h 602"/>
                  <a:gd name="T46" fmla="*/ 213 w 459"/>
                  <a:gd name="T47" fmla="*/ 27 h 602"/>
                  <a:gd name="T48" fmla="*/ 201 w 459"/>
                  <a:gd name="T49" fmla="*/ 42 h 602"/>
                  <a:gd name="T50" fmla="*/ 181 w 459"/>
                  <a:gd name="T51" fmla="*/ 44 h 602"/>
                  <a:gd name="T52" fmla="*/ 163 w 459"/>
                  <a:gd name="T53" fmla="*/ 56 h 602"/>
                  <a:gd name="T54" fmla="*/ 155 w 459"/>
                  <a:gd name="T55" fmla="*/ 87 h 602"/>
                  <a:gd name="T56" fmla="*/ 164 w 459"/>
                  <a:gd name="T57" fmla="*/ 138 h 602"/>
                  <a:gd name="T58" fmla="*/ 159 w 459"/>
                  <a:gd name="T59" fmla="*/ 144 h 602"/>
                  <a:gd name="T60" fmla="*/ 150 w 459"/>
                  <a:gd name="T61" fmla="*/ 162 h 602"/>
                  <a:gd name="T62" fmla="*/ 149 w 459"/>
                  <a:gd name="T63" fmla="*/ 184 h 602"/>
                  <a:gd name="T64" fmla="*/ 154 w 459"/>
                  <a:gd name="T65" fmla="*/ 201 h 602"/>
                  <a:gd name="T66" fmla="*/ 163 w 459"/>
                  <a:gd name="T67" fmla="*/ 214 h 602"/>
                  <a:gd name="T68" fmla="*/ 169 w 459"/>
                  <a:gd name="T69" fmla="*/ 237 h 602"/>
                  <a:gd name="T70" fmla="*/ 179 w 459"/>
                  <a:gd name="T71" fmla="*/ 271 h 602"/>
                  <a:gd name="T72" fmla="*/ 203 w 459"/>
                  <a:gd name="T73" fmla="*/ 306 h 602"/>
                  <a:gd name="T74" fmla="*/ 215 w 459"/>
                  <a:gd name="T75" fmla="*/ 364 h 602"/>
                  <a:gd name="T76" fmla="*/ 171 w 459"/>
                  <a:gd name="T77" fmla="*/ 381 h 602"/>
                  <a:gd name="T78" fmla="*/ 106 w 459"/>
                  <a:gd name="T79" fmla="*/ 401 h 602"/>
                  <a:gd name="T80" fmla="*/ 46 w 459"/>
                  <a:gd name="T81" fmla="*/ 428 h 602"/>
                  <a:gd name="T82" fmla="*/ 22 w 459"/>
                  <a:gd name="T83" fmla="*/ 449 h 602"/>
                  <a:gd name="T84" fmla="*/ 10 w 459"/>
                  <a:gd name="T85" fmla="*/ 479 h 602"/>
                  <a:gd name="T86" fmla="*/ 2 w 459"/>
                  <a:gd name="T87" fmla="*/ 540 h 602"/>
                  <a:gd name="T88" fmla="*/ 1 w 459"/>
                  <a:gd name="T89" fmla="*/ 594 h 602"/>
                  <a:gd name="T90" fmla="*/ 11 w 459"/>
                  <a:gd name="T91" fmla="*/ 602 h 602"/>
                  <a:gd name="T92" fmla="*/ 345 w 459"/>
                  <a:gd name="T93" fmla="*/ 589 h 602"/>
                  <a:gd name="T94" fmla="*/ 352 w 459"/>
                  <a:gd name="T95" fmla="*/ 577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59" h="602">
                    <a:moveTo>
                      <a:pt x="352" y="577"/>
                    </a:moveTo>
                    <a:lnTo>
                      <a:pt x="380" y="560"/>
                    </a:lnTo>
                    <a:lnTo>
                      <a:pt x="379" y="550"/>
                    </a:lnTo>
                    <a:lnTo>
                      <a:pt x="379" y="540"/>
                    </a:lnTo>
                    <a:lnTo>
                      <a:pt x="379" y="530"/>
                    </a:lnTo>
                    <a:lnTo>
                      <a:pt x="380" y="519"/>
                    </a:lnTo>
                    <a:lnTo>
                      <a:pt x="352" y="503"/>
                    </a:lnTo>
                    <a:lnTo>
                      <a:pt x="348" y="499"/>
                    </a:lnTo>
                    <a:lnTo>
                      <a:pt x="345" y="495"/>
                    </a:lnTo>
                    <a:lnTo>
                      <a:pt x="345" y="490"/>
                    </a:lnTo>
                    <a:lnTo>
                      <a:pt x="346" y="486"/>
                    </a:lnTo>
                    <a:lnTo>
                      <a:pt x="397" y="400"/>
                    </a:lnTo>
                    <a:lnTo>
                      <a:pt x="399" y="397"/>
                    </a:lnTo>
                    <a:lnTo>
                      <a:pt x="403" y="395"/>
                    </a:lnTo>
                    <a:lnTo>
                      <a:pt x="408" y="395"/>
                    </a:lnTo>
                    <a:lnTo>
                      <a:pt x="413" y="396"/>
                    </a:lnTo>
                    <a:lnTo>
                      <a:pt x="441" y="413"/>
                    </a:lnTo>
                    <a:lnTo>
                      <a:pt x="450" y="406"/>
                    </a:lnTo>
                    <a:lnTo>
                      <a:pt x="459" y="401"/>
                    </a:lnTo>
                    <a:lnTo>
                      <a:pt x="424" y="388"/>
                    </a:lnTo>
                    <a:lnTo>
                      <a:pt x="412" y="384"/>
                    </a:lnTo>
                    <a:lnTo>
                      <a:pt x="400" y="379"/>
                    </a:lnTo>
                    <a:lnTo>
                      <a:pt x="389" y="375"/>
                    </a:lnTo>
                    <a:lnTo>
                      <a:pt x="376" y="370"/>
                    </a:lnTo>
                    <a:lnTo>
                      <a:pt x="368" y="368"/>
                    </a:lnTo>
                    <a:lnTo>
                      <a:pt x="361" y="364"/>
                    </a:lnTo>
                    <a:lnTo>
                      <a:pt x="361" y="307"/>
                    </a:lnTo>
                    <a:lnTo>
                      <a:pt x="366" y="302"/>
                    </a:lnTo>
                    <a:lnTo>
                      <a:pt x="372" y="297"/>
                    </a:lnTo>
                    <a:lnTo>
                      <a:pt x="379" y="288"/>
                    </a:lnTo>
                    <a:lnTo>
                      <a:pt x="385" y="279"/>
                    </a:lnTo>
                    <a:lnTo>
                      <a:pt x="391" y="266"/>
                    </a:lnTo>
                    <a:lnTo>
                      <a:pt x="397" y="252"/>
                    </a:lnTo>
                    <a:lnTo>
                      <a:pt x="400" y="235"/>
                    </a:lnTo>
                    <a:lnTo>
                      <a:pt x="402" y="216"/>
                    </a:lnTo>
                    <a:lnTo>
                      <a:pt x="406" y="214"/>
                    </a:lnTo>
                    <a:lnTo>
                      <a:pt x="409" y="211"/>
                    </a:lnTo>
                    <a:lnTo>
                      <a:pt x="412" y="207"/>
                    </a:lnTo>
                    <a:lnTo>
                      <a:pt x="415" y="202"/>
                    </a:lnTo>
                    <a:lnTo>
                      <a:pt x="417" y="197"/>
                    </a:lnTo>
                    <a:lnTo>
                      <a:pt x="418" y="191"/>
                    </a:lnTo>
                    <a:lnTo>
                      <a:pt x="420" y="183"/>
                    </a:lnTo>
                    <a:lnTo>
                      <a:pt x="420" y="175"/>
                    </a:lnTo>
                    <a:lnTo>
                      <a:pt x="420" y="164"/>
                    </a:lnTo>
                    <a:lnTo>
                      <a:pt x="416" y="152"/>
                    </a:lnTo>
                    <a:lnTo>
                      <a:pt x="412" y="144"/>
                    </a:lnTo>
                    <a:lnTo>
                      <a:pt x="406" y="137"/>
                    </a:lnTo>
                    <a:lnTo>
                      <a:pt x="412" y="121"/>
                    </a:lnTo>
                    <a:lnTo>
                      <a:pt x="417" y="101"/>
                    </a:lnTo>
                    <a:lnTo>
                      <a:pt x="420" y="89"/>
                    </a:lnTo>
                    <a:lnTo>
                      <a:pt x="420" y="78"/>
                    </a:lnTo>
                    <a:lnTo>
                      <a:pt x="420" y="65"/>
                    </a:lnTo>
                    <a:lnTo>
                      <a:pt x="417" y="53"/>
                    </a:lnTo>
                    <a:lnTo>
                      <a:pt x="415" y="45"/>
                    </a:lnTo>
                    <a:lnTo>
                      <a:pt x="412" y="39"/>
                    </a:lnTo>
                    <a:lnTo>
                      <a:pt x="407" y="34"/>
                    </a:lnTo>
                    <a:lnTo>
                      <a:pt x="403" y="27"/>
                    </a:lnTo>
                    <a:lnTo>
                      <a:pt x="397" y="24"/>
                    </a:lnTo>
                    <a:lnTo>
                      <a:pt x="390" y="18"/>
                    </a:lnTo>
                    <a:lnTo>
                      <a:pt x="382" y="15"/>
                    </a:lnTo>
                    <a:lnTo>
                      <a:pt x="376" y="12"/>
                    </a:lnTo>
                    <a:lnTo>
                      <a:pt x="359" y="7"/>
                    </a:lnTo>
                    <a:lnTo>
                      <a:pt x="341" y="3"/>
                    </a:lnTo>
                    <a:lnTo>
                      <a:pt x="325" y="0"/>
                    </a:lnTo>
                    <a:lnTo>
                      <a:pt x="307" y="0"/>
                    </a:lnTo>
                    <a:lnTo>
                      <a:pt x="291" y="0"/>
                    </a:lnTo>
                    <a:lnTo>
                      <a:pt x="276" y="2"/>
                    </a:lnTo>
                    <a:lnTo>
                      <a:pt x="260" y="6"/>
                    </a:lnTo>
                    <a:lnTo>
                      <a:pt x="245" y="9"/>
                    </a:lnTo>
                    <a:lnTo>
                      <a:pt x="231" y="16"/>
                    </a:lnTo>
                    <a:lnTo>
                      <a:pt x="218" y="22"/>
                    </a:lnTo>
                    <a:lnTo>
                      <a:pt x="213" y="27"/>
                    </a:lnTo>
                    <a:lnTo>
                      <a:pt x="209" y="31"/>
                    </a:lnTo>
                    <a:lnTo>
                      <a:pt x="204" y="36"/>
                    </a:lnTo>
                    <a:lnTo>
                      <a:pt x="201" y="42"/>
                    </a:lnTo>
                    <a:lnTo>
                      <a:pt x="194" y="42"/>
                    </a:lnTo>
                    <a:lnTo>
                      <a:pt x="187" y="43"/>
                    </a:lnTo>
                    <a:lnTo>
                      <a:pt x="181" y="44"/>
                    </a:lnTo>
                    <a:lnTo>
                      <a:pt x="176" y="45"/>
                    </a:lnTo>
                    <a:lnTo>
                      <a:pt x="168" y="51"/>
                    </a:lnTo>
                    <a:lnTo>
                      <a:pt x="163" y="56"/>
                    </a:lnTo>
                    <a:lnTo>
                      <a:pt x="158" y="65"/>
                    </a:lnTo>
                    <a:lnTo>
                      <a:pt x="155" y="75"/>
                    </a:lnTo>
                    <a:lnTo>
                      <a:pt x="155" y="87"/>
                    </a:lnTo>
                    <a:lnTo>
                      <a:pt x="155" y="98"/>
                    </a:lnTo>
                    <a:lnTo>
                      <a:pt x="159" y="120"/>
                    </a:lnTo>
                    <a:lnTo>
                      <a:pt x="164" y="138"/>
                    </a:lnTo>
                    <a:lnTo>
                      <a:pt x="164" y="139"/>
                    </a:lnTo>
                    <a:lnTo>
                      <a:pt x="164" y="139"/>
                    </a:lnTo>
                    <a:lnTo>
                      <a:pt x="159" y="144"/>
                    </a:lnTo>
                    <a:lnTo>
                      <a:pt x="154" y="151"/>
                    </a:lnTo>
                    <a:lnTo>
                      <a:pt x="151" y="156"/>
                    </a:lnTo>
                    <a:lnTo>
                      <a:pt x="150" y="162"/>
                    </a:lnTo>
                    <a:lnTo>
                      <a:pt x="149" y="170"/>
                    </a:lnTo>
                    <a:lnTo>
                      <a:pt x="149" y="176"/>
                    </a:lnTo>
                    <a:lnTo>
                      <a:pt x="149" y="184"/>
                    </a:lnTo>
                    <a:lnTo>
                      <a:pt x="150" y="191"/>
                    </a:lnTo>
                    <a:lnTo>
                      <a:pt x="151" y="196"/>
                    </a:lnTo>
                    <a:lnTo>
                      <a:pt x="154" y="201"/>
                    </a:lnTo>
                    <a:lnTo>
                      <a:pt x="156" y="206"/>
                    </a:lnTo>
                    <a:lnTo>
                      <a:pt x="159" y="210"/>
                    </a:lnTo>
                    <a:lnTo>
                      <a:pt x="163" y="214"/>
                    </a:lnTo>
                    <a:lnTo>
                      <a:pt x="167" y="216"/>
                    </a:lnTo>
                    <a:lnTo>
                      <a:pt x="168" y="227"/>
                    </a:lnTo>
                    <a:lnTo>
                      <a:pt x="169" y="237"/>
                    </a:lnTo>
                    <a:lnTo>
                      <a:pt x="172" y="246"/>
                    </a:lnTo>
                    <a:lnTo>
                      <a:pt x="174" y="255"/>
                    </a:lnTo>
                    <a:lnTo>
                      <a:pt x="179" y="271"/>
                    </a:lnTo>
                    <a:lnTo>
                      <a:pt x="187" y="286"/>
                    </a:lnTo>
                    <a:lnTo>
                      <a:pt x="195" y="297"/>
                    </a:lnTo>
                    <a:lnTo>
                      <a:pt x="203" y="306"/>
                    </a:lnTo>
                    <a:lnTo>
                      <a:pt x="210" y="314"/>
                    </a:lnTo>
                    <a:lnTo>
                      <a:pt x="215" y="319"/>
                    </a:lnTo>
                    <a:lnTo>
                      <a:pt x="215" y="364"/>
                    </a:lnTo>
                    <a:lnTo>
                      <a:pt x="201" y="369"/>
                    </a:lnTo>
                    <a:lnTo>
                      <a:pt x="186" y="375"/>
                    </a:lnTo>
                    <a:lnTo>
                      <a:pt x="171" y="381"/>
                    </a:lnTo>
                    <a:lnTo>
                      <a:pt x="155" y="384"/>
                    </a:lnTo>
                    <a:lnTo>
                      <a:pt x="129" y="393"/>
                    </a:lnTo>
                    <a:lnTo>
                      <a:pt x="106" y="401"/>
                    </a:lnTo>
                    <a:lnTo>
                      <a:pt x="83" y="410"/>
                    </a:lnTo>
                    <a:lnTo>
                      <a:pt x="64" y="419"/>
                    </a:lnTo>
                    <a:lnTo>
                      <a:pt x="46" y="428"/>
                    </a:lnTo>
                    <a:lnTo>
                      <a:pt x="32" y="438"/>
                    </a:lnTo>
                    <a:lnTo>
                      <a:pt x="27" y="444"/>
                    </a:lnTo>
                    <a:lnTo>
                      <a:pt x="22" y="449"/>
                    </a:lnTo>
                    <a:lnTo>
                      <a:pt x="18" y="455"/>
                    </a:lnTo>
                    <a:lnTo>
                      <a:pt x="15" y="460"/>
                    </a:lnTo>
                    <a:lnTo>
                      <a:pt x="10" y="479"/>
                    </a:lnTo>
                    <a:lnTo>
                      <a:pt x="6" y="499"/>
                    </a:lnTo>
                    <a:lnTo>
                      <a:pt x="4" y="521"/>
                    </a:lnTo>
                    <a:lnTo>
                      <a:pt x="2" y="540"/>
                    </a:lnTo>
                    <a:lnTo>
                      <a:pt x="0" y="573"/>
                    </a:lnTo>
                    <a:lnTo>
                      <a:pt x="0" y="589"/>
                    </a:lnTo>
                    <a:lnTo>
                      <a:pt x="1" y="594"/>
                    </a:lnTo>
                    <a:lnTo>
                      <a:pt x="4" y="598"/>
                    </a:lnTo>
                    <a:lnTo>
                      <a:pt x="7" y="600"/>
                    </a:lnTo>
                    <a:lnTo>
                      <a:pt x="11" y="602"/>
                    </a:lnTo>
                    <a:lnTo>
                      <a:pt x="350" y="602"/>
                    </a:lnTo>
                    <a:lnTo>
                      <a:pt x="346" y="594"/>
                    </a:lnTo>
                    <a:lnTo>
                      <a:pt x="345" y="589"/>
                    </a:lnTo>
                    <a:lnTo>
                      <a:pt x="345" y="585"/>
                    </a:lnTo>
                    <a:lnTo>
                      <a:pt x="348" y="581"/>
                    </a:lnTo>
                    <a:lnTo>
                      <a:pt x="352" y="5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3674">
                <a:extLst>
                  <a:ext uri="{FF2B5EF4-FFF2-40B4-BE49-F238E27FC236}">
                    <a16:creationId xmlns:a16="http://schemas.microsoft.com/office/drawing/2014/main" id="{44A4D0F8-0767-41BC-BE62-0AED99EC8B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97650" y="5497513"/>
                <a:ext cx="131762" cy="133350"/>
              </a:xfrm>
              <a:custGeom>
                <a:avLst/>
                <a:gdLst>
                  <a:gd name="T0" fmla="*/ 151 w 332"/>
                  <a:gd name="T1" fmla="*/ 243 h 336"/>
                  <a:gd name="T2" fmla="*/ 129 w 332"/>
                  <a:gd name="T3" fmla="*/ 235 h 336"/>
                  <a:gd name="T4" fmla="*/ 111 w 332"/>
                  <a:gd name="T5" fmla="*/ 222 h 336"/>
                  <a:gd name="T6" fmla="*/ 97 w 332"/>
                  <a:gd name="T7" fmla="*/ 204 h 336"/>
                  <a:gd name="T8" fmla="*/ 89 w 332"/>
                  <a:gd name="T9" fmla="*/ 182 h 336"/>
                  <a:gd name="T10" fmla="*/ 88 w 332"/>
                  <a:gd name="T11" fmla="*/ 159 h 336"/>
                  <a:gd name="T12" fmla="*/ 94 w 332"/>
                  <a:gd name="T13" fmla="*/ 136 h 336"/>
                  <a:gd name="T14" fmla="*/ 106 w 332"/>
                  <a:gd name="T15" fmla="*/ 117 h 336"/>
                  <a:gd name="T16" fmla="*/ 122 w 332"/>
                  <a:gd name="T17" fmla="*/ 103 h 336"/>
                  <a:gd name="T18" fmla="*/ 143 w 332"/>
                  <a:gd name="T19" fmla="*/ 92 h 336"/>
                  <a:gd name="T20" fmla="*/ 166 w 332"/>
                  <a:gd name="T21" fmla="*/ 89 h 336"/>
                  <a:gd name="T22" fmla="*/ 189 w 332"/>
                  <a:gd name="T23" fmla="*/ 92 h 336"/>
                  <a:gd name="T24" fmla="*/ 210 w 332"/>
                  <a:gd name="T25" fmla="*/ 103 h 336"/>
                  <a:gd name="T26" fmla="*/ 226 w 332"/>
                  <a:gd name="T27" fmla="*/ 117 h 336"/>
                  <a:gd name="T28" fmla="*/ 238 w 332"/>
                  <a:gd name="T29" fmla="*/ 136 h 336"/>
                  <a:gd name="T30" fmla="*/ 243 w 332"/>
                  <a:gd name="T31" fmla="*/ 159 h 336"/>
                  <a:gd name="T32" fmla="*/ 242 w 332"/>
                  <a:gd name="T33" fmla="*/ 182 h 336"/>
                  <a:gd name="T34" fmla="*/ 234 w 332"/>
                  <a:gd name="T35" fmla="*/ 204 h 336"/>
                  <a:gd name="T36" fmla="*/ 221 w 332"/>
                  <a:gd name="T37" fmla="*/ 222 h 336"/>
                  <a:gd name="T38" fmla="*/ 203 w 332"/>
                  <a:gd name="T39" fmla="*/ 235 h 336"/>
                  <a:gd name="T40" fmla="*/ 181 w 332"/>
                  <a:gd name="T41" fmla="*/ 243 h 336"/>
                  <a:gd name="T42" fmla="*/ 306 w 332"/>
                  <a:gd name="T43" fmla="*/ 204 h 336"/>
                  <a:gd name="T44" fmla="*/ 300 w 332"/>
                  <a:gd name="T45" fmla="*/ 195 h 336"/>
                  <a:gd name="T46" fmla="*/ 302 w 332"/>
                  <a:gd name="T47" fmla="*/ 167 h 336"/>
                  <a:gd name="T48" fmla="*/ 300 w 332"/>
                  <a:gd name="T49" fmla="*/ 139 h 336"/>
                  <a:gd name="T50" fmla="*/ 306 w 332"/>
                  <a:gd name="T51" fmla="*/ 130 h 336"/>
                  <a:gd name="T52" fmla="*/ 269 w 332"/>
                  <a:gd name="T53" fmla="*/ 64 h 336"/>
                  <a:gd name="T54" fmla="*/ 257 w 332"/>
                  <a:gd name="T55" fmla="*/ 65 h 336"/>
                  <a:gd name="T56" fmla="*/ 242 w 332"/>
                  <a:gd name="T57" fmla="*/ 53 h 336"/>
                  <a:gd name="T58" fmla="*/ 215 w 332"/>
                  <a:gd name="T59" fmla="*/ 35 h 336"/>
                  <a:gd name="T60" fmla="*/ 207 w 332"/>
                  <a:gd name="T61" fmla="*/ 27 h 336"/>
                  <a:gd name="T62" fmla="*/ 135 w 332"/>
                  <a:gd name="T63" fmla="*/ 0 h 336"/>
                  <a:gd name="T64" fmla="*/ 133 w 332"/>
                  <a:gd name="T65" fmla="*/ 31 h 336"/>
                  <a:gd name="T66" fmla="*/ 113 w 332"/>
                  <a:gd name="T67" fmla="*/ 41 h 336"/>
                  <a:gd name="T68" fmla="*/ 77 w 332"/>
                  <a:gd name="T69" fmla="*/ 63 h 336"/>
                  <a:gd name="T70" fmla="*/ 67 w 332"/>
                  <a:gd name="T71" fmla="*/ 65 h 336"/>
                  <a:gd name="T72" fmla="*/ 0 w 332"/>
                  <a:gd name="T73" fmla="*/ 114 h 336"/>
                  <a:gd name="T74" fmla="*/ 31 w 332"/>
                  <a:gd name="T75" fmla="*/ 135 h 336"/>
                  <a:gd name="T76" fmla="*/ 30 w 332"/>
                  <a:gd name="T77" fmla="*/ 154 h 336"/>
                  <a:gd name="T78" fmla="*/ 31 w 332"/>
                  <a:gd name="T79" fmla="*/ 191 h 336"/>
                  <a:gd name="T80" fmla="*/ 29 w 332"/>
                  <a:gd name="T81" fmla="*/ 202 h 336"/>
                  <a:gd name="T82" fmla="*/ 38 w 332"/>
                  <a:gd name="T83" fmla="*/ 284 h 336"/>
                  <a:gd name="T84" fmla="*/ 71 w 332"/>
                  <a:gd name="T85" fmla="*/ 267 h 336"/>
                  <a:gd name="T86" fmla="*/ 89 w 332"/>
                  <a:gd name="T87" fmla="*/ 279 h 336"/>
                  <a:gd name="T88" fmla="*/ 139 w 332"/>
                  <a:gd name="T89" fmla="*/ 300 h 336"/>
                  <a:gd name="T90" fmla="*/ 146 w 332"/>
                  <a:gd name="T91" fmla="*/ 308 h 336"/>
                  <a:gd name="T92" fmla="*/ 207 w 332"/>
                  <a:gd name="T93" fmla="*/ 336 h 336"/>
                  <a:gd name="T94" fmla="*/ 208 w 332"/>
                  <a:gd name="T95" fmla="*/ 306 h 336"/>
                  <a:gd name="T96" fmla="*/ 223 w 332"/>
                  <a:gd name="T97" fmla="*/ 297 h 336"/>
                  <a:gd name="T98" fmla="*/ 246 w 332"/>
                  <a:gd name="T99" fmla="*/ 279 h 336"/>
                  <a:gd name="T100" fmla="*/ 257 w 332"/>
                  <a:gd name="T101" fmla="*/ 268 h 336"/>
                  <a:gd name="T102" fmla="*/ 269 w 332"/>
                  <a:gd name="T103" fmla="*/ 270 h 336"/>
                  <a:gd name="T104" fmla="*/ 306 w 332"/>
                  <a:gd name="T105" fmla="*/ 204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2" h="336">
                    <a:moveTo>
                      <a:pt x="166" y="245"/>
                    </a:moveTo>
                    <a:lnTo>
                      <a:pt x="158" y="244"/>
                    </a:lnTo>
                    <a:lnTo>
                      <a:pt x="151" y="243"/>
                    </a:lnTo>
                    <a:lnTo>
                      <a:pt x="143" y="241"/>
                    </a:lnTo>
                    <a:lnTo>
                      <a:pt x="135" y="239"/>
                    </a:lnTo>
                    <a:lnTo>
                      <a:pt x="129" y="235"/>
                    </a:lnTo>
                    <a:lnTo>
                      <a:pt x="122" y="231"/>
                    </a:lnTo>
                    <a:lnTo>
                      <a:pt x="116" y="227"/>
                    </a:lnTo>
                    <a:lnTo>
                      <a:pt x="111" y="222"/>
                    </a:lnTo>
                    <a:lnTo>
                      <a:pt x="106" y="217"/>
                    </a:lnTo>
                    <a:lnTo>
                      <a:pt x="101" y="211"/>
                    </a:lnTo>
                    <a:lnTo>
                      <a:pt x="97" y="204"/>
                    </a:lnTo>
                    <a:lnTo>
                      <a:pt x="94" y="198"/>
                    </a:lnTo>
                    <a:lnTo>
                      <a:pt x="92" y="190"/>
                    </a:lnTo>
                    <a:lnTo>
                      <a:pt x="89" y="182"/>
                    </a:lnTo>
                    <a:lnTo>
                      <a:pt x="88" y="175"/>
                    </a:lnTo>
                    <a:lnTo>
                      <a:pt x="88" y="167"/>
                    </a:lnTo>
                    <a:lnTo>
                      <a:pt x="88" y="159"/>
                    </a:lnTo>
                    <a:lnTo>
                      <a:pt x="89" y="151"/>
                    </a:lnTo>
                    <a:lnTo>
                      <a:pt x="92" y="144"/>
                    </a:lnTo>
                    <a:lnTo>
                      <a:pt x="94" y="136"/>
                    </a:lnTo>
                    <a:lnTo>
                      <a:pt x="97" y="130"/>
                    </a:lnTo>
                    <a:lnTo>
                      <a:pt x="101" y="123"/>
                    </a:lnTo>
                    <a:lnTo>
                      <a:pt x="106" y="117"/>
                    </a:lnTo>
                    <a:lnTo>
                      <a:pt x="111" y="112"/>
                    </a:lnTo>
                    <a:lnTo>
                      <a:pt x="116" y="106"/>
                    </a:lnTo>
                    <a:lnTo>
                      <a:pt x="122" y="103"/>
                    </a:lnTo>
                    <a:lnTo>
                      <a:pt x="129" y="99"/>
                    </a:lnTo>
                    <a:lnTo>
                      <a:pt x="135" y="95"/>
                    </a:lnTo>
                    <a:lnTo>
                      <a:pt x="143" y="92"/>
                    </a:lnTo>
                    <a:lnTo>
                      <a:pt x="151" y="90"/>
                    </a:lnTo>
                    <a:lnTo>
                      <a:pt x="158" y="90"/>
                    </a:lnTo>
                    <a:lnTo>
                      <a:pt x="166" y="89"/>
                    </a:lnTo>
                    <a:lnTo>
                      <a:pt x="174" y="90"/>
                    </a:lnTo>
                    <a:lnTo>
                      <a:pt x="181" y="90"/>
                    </a:lnTo>
                    <a:lnTo>
                      <a:pt x="189" y="92"/>
                    </a:lnTo>
                    <a:lnTo>
                      <a:pt x="196" y="95"/>
                    </a:lnTo>
                    <a:lnTo>
                      <a:pt x="203" y="99"/>
                    </a:lnTo>
                    <a:lnTo>
                      <a:pt x="210" y="103"/>
                    </a:lnTo>
                    <a:lnTo>
                      <a:pt x="215" y="106"/>
                    </a:lnTo>
                    <a:lnTo>
                      <a:pt x="221" y="112"/>
                    </a:lnTo>
                    <a:lnTo>
                      <a:pt x="226" y="117"/>
                    </a:lnTo>
                    <a:lnTo>
                      <a:pt x="230" y="123"/>
                    </a:lnTo>
                    <a:lnTo>
                      <a:pt x="234" y="130"/>
                    </a:lnTo>
                    <a:lnTo>
                      <a:pt x="238" y="136"/>
                    </a:lnTo>
                    <a:lnTo>
                      <a:pt x="241" y="144"/>
                    </a:lnTo>
                    <a:lnTo>
                      <a:pt x="242" y="151"/>
                    </a:lnTo>
                    <a:lnTo>
                      <a:pt x="243" y="159"/>
                    </a:lnTo>
                    <a:lnTo>
                      <a:pt x="244" y="167"/>
                    </a:lnTo>
                    <a:lnTo>
                      <a:pt x="243" y="175"/>
                    </a:lnTo>
                    <a:lnTo>
                      <a:pt x="242" y="182"/>
                    </a:lnTo>
                    <a:lnTo>
                      <a:pt x="241" y="190"/>
                    </a:lnTo>
                    <a:lnTo>
                      <a:pt x="238" y="198"/>
                    </a:lnTo>
                    <a:lnTo>
                      <a:pt x="234" y="204"/>
                    </a:lnTo>
                    <a:lnTo>
                      <a:pt x="230" y="211"/>
                    </a:lnTo>
                    <a:lnTo>
                      <a:pt x="226" y="217"/>
                    </a:lnTo>
                    <a:lnTo>
                      <a:pt x="221" y="222"/>
                    </a:lnTo>
                    <a:lnTo>
                      <a:pt x="215" y="227"/>
                    </a:lnTo>
                    <a:lnTo>
                      <a:pt x="210" y="231"/>
                    </a:lnTo>
                    <a:lnTo>
                      <a:pt x="203" y="235"/>
                    </a:lnTo>
                    <a:lnTo>
                      <a:pt x="196" y="239"/>
                    </a:lnTo>
                    <a:lnTo>
                      <a:pt x="189" y="241"/>
                    </a:lnTo>
                    <a:lnTo>
                      <a:pt x="181" y="243"/>
                    </a:lnTo>
                    <a:lnTo>
                      <a:pt x="174" y="244"/>
                    </a:lnTo>
                    <a:lnTo>
                      <a:pt x="166" y="245"/>
                    </a:lnTo>
                    <a:close/>
                    <a:moveTo>
                      <a:pt x="306" y="204"/>
                    </a:moveTo>
                    <a:lnTo>
                      <a:pt x="302" y="202"/>
                    </a:lnTo>
                    <a:lnTo>
                      <a:pt x="301" y="199"/>
                    </a:lnTo>
                    <a:lnTo>
                      <a:pt x="300" y="195"/>
                    </a:lnTo>
                    <a:lnTo>
                      <a:pt x="300" y="191"/>
                    </a:lnTo>
                    <a:lnTo>
                      <a:pt x="302" y="180"/>
                    </a:lnTo>
                    <a:lnTo>
                      <a:pt x="302" y="167"/>
                    </a:lnTo>
                    <a:lnTo>
                      <a:pt x="302" y="154"/>
                    </a:lnTo>
                    <a:lnTo>
                      <a:pt x="300" y="142"/>
                    </a:lnTo>
                    <a:lnTo>
                      <a:pt x="300" y="139"/>
                    </a:lnTo>
                    <a:lnTo>
                      <a:pt x="301" y="135"/>
                    </a:lnTo>
                    <a:lnTo>
                      <a:pt x="302" y="132"/>
                    </a:lnTo>
                    <a:lnTo>
                      <a:pt x="306" y="130"/>
                    </a:lnTo>
                    <a:lnTo>
                      <a:pt x="332" y="114"/>
                    </a:lnTo>
                    <a:lnTo>
                      <a:pt x="293" y="50"/>
                    </a:lnTo>
                    <a:lnTo>
                      <a:pt x="269" y="64"/>
                    </a:lnTo>
                    <a:lnTo>
                      <a:pt x="265" y="65"/>
                    </a:lnTo>
                    <a:lnTo>
                      <a:pt x="261" y="65"/>
                    </a:lnTo>
                    <a:lnTo>
                      <a:pt x="257" y="65"/>
                    </a:lnTo>
                    <a:lnTo>
                      <a:pt x="255" y="63"/>
                    </a:lnTo>
                    <a:lnTo>
                      <a:pt x="251" y="59"/>
                    </a:lnTo>
                    <a:lnTo>
                      <a:pt x="242" y="53"/>
                    </a:lnTo>
                    <a:lnTo>
                      <a:pt x="233" y="45"/>
                    </a:lnTo>
                    <a:lnTo>
                      <a:pt x="224" y="40"/>
                    </a:lnTo>
                    <a:lnTo>
                      <a:pt x="215" y="35"/>
                    </a:lnTo>
                    <a:lnTo>
                      <a:pt x="211" y="33"/>
                    </a:lnTo>
                    <a:lnTo>
                      <a:pt x="208" y="31"/>
                    </a:lnTo>
                    <a:lnTo>
                      <a:pt x="207" y="27"/>
                    </a:lnTo>
                    <a:lnTo>
                      <a:pt x="207" y="24"/>
                    </a:lnTo>
                    <a:lnTo>
                      <a:pt x="207" y="0"/>
                    </a:lnTo>
                    <a:lnTo>
                      <a:pt x="135" y="0"/>
                    </a:lnTo>
                    <a:lnTo>
                      <a:pt x="135" y="24"/>
                    </a:lnTo>
                    <a:lnTo>
                      <a:pt x="134" y="27"/>
                    </a:lnTo>
                    <a:lnTo>
                      <a:pt x="133" y="31"/>
                    </a:lnTo>
                    <a:lnTo>
                      <a:pt x="130" y="33"/>
                    </a:lnTo>
                    <a:lnTo>
                      <a:pt x="126" y="35"/>
                    </a:lnTo>
                    <a:lnTo>
                      <a:pt x="113" y="41"/>
                    </a:lnTo>
                    <a:lnTo>
                      <a:pt x="101" y="47"/>
                    </a:lnTo>
                    <a:lnTo>
                      <a:pt x="88" y="55"/>
                    </a:lnTo>
                    <a:lnTo>
                      <a:pt x="77" y="63"/>
                    </a:lnTo>
                    <a:lnTo>
                      <a:pt x="75" y="65"/>
                    </a:lnTo>
                    <a:lnTo>
                      <a:pt x="71" y="65"/>
                    </a:lnTo>
                    <a:lnTo>
                      <a:pt x="67" y="65"/>
                    </a:lnTo>
                    <a:lnTo>
                      <a:pt x="63" y="64"/>
                    </a:lnTo>
                    <a:lnTo>
                      <a:pt x="38" y="50"/>
                    </a:lnTo>
                    <a:lnTo>
                      <a:pt x="0" y="114"/>
                    </a:lnTo>
                    <a:lnTo>
                      <a:pt x="26" y="130"/>
                    </a:lnTo>
                    <a:lnTo>
                      <a:pt x="29" y="132"/>
                    </a:lnTo>
                    <a:lnTo>
                      <a:pt x="31" y="135"/>
                    </a:lnTo>
                    <a:lnTo>
                      <a:pt x="33" y="139"/>
                    </a:lnTo>
                    <a:lnTo>
                      <a:pt x="31" y="142"/>
                    </a:lnTo>
                    <a:lnTo>
                      <a:pt x="30" y="154"/>
                    </a:lnTo>
                    <a:lnTo>
                      <a:pt x="30" y="167"/>
                    </a:lnTo>
                    <a:lnTo>
                      <a:pt x="30" y="178"/>
                    </a:lnTo>
                    <a:lnTo>
                      <a:pt x="31" y="191"/>
                    </a:lnTo>
                    <a:lnTo>
                      <a:pt x="33" y="195"/>
                    </a:lnTo>
                    <a:lnTo>
                      <a:pt x="31" y="199"/>
                    </a:lnTo>
                    <a:lnTo>
                      <a:pt x="29" y="202"/>
                    </a:lnTo>
                    <a:lnTo>
                      <a:pt x="26" y="204"/>
                    </a:lnTo>
                    <a:lnTo>
                      <a:pt x="0" y="220"/>
                    </a:lnTo>
                    <a:lnTo>
                      <a:pt x="38" y="284"/>
                    </a:lnTo>
                    <a:lnTo>
                      <a:pt x="63" y="270"/>
                    </a:lnTo>
                    <a:lnTo>
                      <a:pt x="67" y="268"/>
                    </a:lnTo>
                    <a:lnTo>
                      <a:pt x="71" y="267"/>
                    </a:lnTo>
                    <a:lnTo>
                      <a:pt x="75" y="268"/>
                    </a:lnTo>
                    <a:lnTo>
                      <a:pt x="77" y="271"/>
                    </a:lnTo>
                    <a:lnTo>
                      <a:pt x="89" y="279"/>
                    </a:lnTo>
                    <a:lnTo>
                      <a:pt x="106" y="286"/>
                    </a:lnTo>
                    <a:lnTo>
                      <a:pt x="124" y="295"/>
                    </a:lnTo>
                    <a:lnTo>
                      <a:pt x="139" y="300"/>
                    </a:lnTo>
                    <a:lnTo>
                      <a:pt x="142" y="303"/>
                    </a:lnTo>
                    <a:lnTo>
                      <a:pt x="144" y="306"/>
                    </a:lnTo>
                    <a:lnTo>
                      <a:pt x="146" y="308"/>
                    </a:lnTo>
                    <a:lnTo>
                      <a:pt x="147" y="312"/>
                    </a:lnTo>
                    <a:lnTo>
                      <a:pt x="147" y="336"/>
                    </a:lnTo>
                    <a:lnTo>
                      <a:pt x="207" y="336"/>
                    </a:lnTo>
                    <a:lnTo>
                      <a:pt x="207" y="312"/>
                    </a:lnTo>
                    <a:lnTo>
                      <a:pt x="207" y="308"/>
                    </a:lnTo>
                    <a:lnTo>
                      <a:pt x="208" y="306"/>
                    </a:lnTo>
                    <a:lnTo>
                      <a:pt x="211" y="303"/>
                    </a:lnTo>
                    <a:lnTo>
                      <a:pt x="215" y="300"/>
                    </a:lnTo>
                    <a:lnTo>
                      <a:pt x="223" y="297"/>
                    </a:lnTo>
                    <a:lnTo>
                      <a:pt x="230" y="291"/>
                    </a:lnTo>
                    <a:lnTo>
                      <a:pt x="238" y="285"/>
                    </a:lnTo>
                    <a:lnTo>
                      <a:pt x="246" y="279"/>
                    </a:lnTo>
                    <a:lnTo>
                      <a:pt x="250" y="275"/>
                    </a:lnTo>
                    <a:lnTo>
                      <a:pt x="255" y="271"/>
                    </a:lnTo>
                    <a:lnTo>
                      <a:pt x="257" y="268"/>
                    </a:lnTo>
                    <a:lnTo>
                      <a:pt x="261" y="267"/>
                    </a:lnTo>
                    <a:lnTo>
                      <a:pt x="265" y="268"/>
                    </a:lnTo>
                    <a:lnTo>
                      <a:pt x="269" y="270"/>
                    </a:lnTo>
                    <a:lnTo>
                      <a:pt x="295" y="284"/>
                    </a:lnTo>
                    <a:lnTo>
                      <a:pt x="332" y="220"/>
                    </a:lnTo>
                    <a:lnTo>
                      <a:pt x="306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9" name="Group 38" descr="Icon of gears. ">
              <a:extLst>
                <a:ext uri="{FF2B5EF4-FFF2-40B4-BE49-F238E27FC236}">
                  <a16:creationId xmlns:a16="http://schemas.microsoft.com/office/drawing/2014/main" id="{5BC0E3F0-447D-4721-AB1F-C8243BA36671}"/>
                </a:ext>
              </a:extLst>
            </p:cNvPr>
            <p:cNvGrpSpPr/>
            <p:nvPr/>
          </p:nvGrpSpPr>
          <p:grpSpPr>
            <a:xfrm>
              <a:off x="4717582" y="5353558"/>
              <a:ext cx="343837" cy="343837"/>
              <a:chOff x="7613650" y="1387475"/>
              <a:chExt cx="284163" cy="284163"/>
            </a:xfrm>
            <a:solidFill>
              <a:schemeClr val="bg1"/>
            </a:solidFill>
          </p:grpSpPr>
          <p:sp>
            <p:nvSpPr>
              <p:cNvPr id="40" name="Freeform 4359">
                <a:extLst>
                  <a:ext uri="{FF2B5EF4-FFF2-40B4-BE49-F238E27FC236}">
                    <a16:creationId xmlns:a16="http://schemas.microsoft.com/office/drawing/2014/main" id="{351831F3-9830-4A23-8B34-11A3FCCA02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13650" y="1471613"/>
                <a:ext cx="200025" cy="200025"/>
              </a:xfrm>
              <a:custGeom>
                <a:avLst/>
                <a:gdLst>
                  <a:gd name="T0" fmla="*/ 276 w 629"/>
                  <a:gd name="T1" fmla="*/ 436 h 629"/>
                  <a:gd name="T2" fmla="*/ 233 w 629"/>
                  <a:gd name="T3" fmla="*/ 411 h 629"/>
                  <a:gd name="T4" fmla="*/ 202 w 629"/>
                  <a:gd name="T5" fmla="*/ 374 h 629"/>
                  <a:gd name="T6" fmla="*/ 187 w 629"/>
                  <a:gd name="T7" fmla="*/ 325 h 629"/>
                  <a:gd name="T8" fmla="*/ 192 w 629"/>
                  <a:gd name="T9" fmla="*/ 274 h 629"/>
                  <a:gd name="T10" fmla="*/ 216 w 629"/>
                  <a:gd name="T11" fmla="*/ 231 h 629"/>
                  <a:gd name="T12" fmla="*/ 253 w 629"/>
                  <a:gd name="T13" fmla="*/ 199 h 629"/>
                  <a:gd name="T14" fmla="*/ 301 w 629"/>
                  <a:gd name="T15" fmla="*/ 184 h 629"/>
                  <a:gd name="T16" fmla="*/ 352 w 629"/>
                  <a:gd name="T17" fmla="*/ 190 h 629"/>
                  <a:gd name="T18" fmla="*/ 395 w 629"/>
                  <a:gd name="T19" fmla="*/ 213 h 629"/>
                  <a:gd name="T20" fmla="*/ 426 w 629"/>
                  <a:gd name="T21" fmla="*/ 252 h 629"/>
                  <a:gd name="T22" fmla="*/ 441 w 629"/>
                  <a:gd name="T23" fmla="*/ 300 h 629"/>
                  <a:gd name="T24" fmla="*/ 436 w 629"/>
                  <a:gd name="T25" fmla="*/ 350 h 629"/>
                  <a:gd name="T26" fmla="*/ 413 w 629"/>
                  <a:gd name="T27" fmla="*/ 394 h 629"/>
                  <a:gd name="T28" fmla="*/ 375 w 629"/>
                  <a:gd name="T29" fmla="*/ 425 h 629"/>
                  <a:gd name="T30" fmla="*/ 327 w 629"/>
                  <a:gd name="T31" fmla="*/ 440 h 629"/>
                  <a:gd name="T32" fmla="*/ 572 w 629"/>
                  <a:gd name="T33" fmla="*/ 346 h 629"/>
                  <a:gd name="T34" fmla="*/ 574 w 629"/>
                  <a:gd name="T35" fmla="*/ 302 h 629"/>
                  <a:gd name="T36" fmla="*/ 620 w 629"/>
                  <a:gd name="T37" fmla="*/ 241 h 629"/>
                  <a:gd name="T38" fmla="*/ 628 w 629"/>
                  <a:gd name="T39" fmla="*/ 231 h 629"/>
                  <a:gd name="T40" fmla="*/ 625 w 629"/>
                  <a:gd name="T41" fmla="*/ 219 h 629"/>
                  <a:gd name="T42" fmla="*/ 544 w 629"/>
                  <a:gd name="T43" fmla="*/ 84 h 629"/>
                  <a:gd name="T44" fmla="*/ 532 w 629"/>
                  <a:gd name="T45" fmla="*/ 83 h 629"/>
                  <a:gd name="T46" fmla="*/ 447 w 629"/>
                  <a:gd name="T47" fmla="*/ 88 h 629"/>
                  <a:gd name="T48" fmla="*/ 407 w 629"/>
                  <a:gd name="T49" fmla="*/ 69 h 629"/>
                  <a:gd name="T50" fmla="*/ 404 w 629"/>
                  <a:gd name="T51" fmla="*/ 7 h 629"/>
                  <a:gd name="T52" fmla="*/ 395 w 629"/>
                  <a:gd name="T53" fmla="*/ 0 h 629"/>
                  <a:gd name="T54" fmla="*/ 235 w 629"/>
                  <a:gd name="T55" fmla="*/ 1 h 629"/>
                  <a:gd name="T56" fmla="*/ 227 w 629"/>
                  <a:gd name="T57" fmla="*/ 10 h 629"/>
                  <a:gd name="T58" fmla="*/ 216 w 629"/>
                  <a:gd name="T59" fmla="*/ 72 h 629"/>
                  <a:gd name="T60" fmla="*/ 177 w 629"/>
                  <a:gd name="T61" fmla="*/ 91 h 629"/>
                  <a:gd name="T62" fmla="*/ 98 w 629"/>
                  <a:gd name="T63" fmla="*/ 84 h 629"/>
                  <a:gd name="T64" fmla="*/ 87 w 629"/>
                  <a:gd name="T65" fmla="*/ 83 h 629"/>
                  <a:gd name="T66" fmla="*/ 78 w 629"/>
                  <a:gd name="T67" fmla="*/ 90 h 629"/>
                  <a:gd name="T68" fmla="*/ 1 w 629"/>
                  <a:gd name="T69" fmla="*/ 228 h 629"/>
                  <a:gd name="T70" fmla="*/ 57 w 629"/>
                  <a:gd name="T71" fmla="*/ 269 h 629"/>
                  <a:gd name="T72" fmla="*/ 54 w 629"/>
                  <a:gd name="T73" fmla="*/ 313 h 629"/>
                  <a:gd name="T74" fmla="*/ 57 w 629"/>
                  <a:gd name="T75" fmla="*/ 355 h 629"/>
                  <a:gd name="T76" fmla="*/ 2 w 629"/>
                  <a:gd name="T77" fmla="*/ 391 h 629"/>
                  <a:gd name="T78" fmla="*/ 1 w 629"/>
                  <a:gd name="T79" fmla="*/ 402 h 629"/>
                  <a:gd name="T80" fmla="*/ 86 w 629"/>
                  <a:gd name="T81" fmla="*/ 543 h 629"/>
                  <a:gd name="T82" fmla="*/ 98 w 629"/>
                  <a:gd name="T83" fmla="*/ 542 h 629"/>
                  <a:gd name="T84" fmla="*/ 177 w 629"/>
                  <a:gd name="T85" fmla="*/ 533 h 629"/>
                  <a:gd name="T86" fmla="*/ 216 w 629"/>
                  <a:gd name="T87" fmla="*/ 552 h 629"/>
                  <a:gd name="T88" fmla="*/ 227 w 629"/>
                  <a:gd name="T89" fmla="*/ 620 h 629"/>
                  <a:gd name="T90" fmla="*/ 235 w 629"/>
                  <a:gd name="T91" fmla="*/ 628 h 629"/>
                  <a:gd name="T92" fmla="*/ 395 w 629"/>
                  <a:gd name="T93" fmla="*/ 629 h 629"/>
                  <a:gd name="T94" fmla="*/ 404 w 629"/>
                  <a:gd name="T95" fmla="*/ 623 h 629"/>
                  <a:gd name="T96" fmla="*/ 407 w 629"/>
                  <a:gd name="T97" fmla="*/ 556 h 629"/>
                  <a:gd name="T98" fmla="*/ 447 w 629"/>
                  <a:gd name="T99" fmla="*/ 538 h 629"/>
                  <a:gd name="T100" fmla="*/ 533 w 629"/>
                  <a:gd name="T101" fmla="*/ 543 h 629"/>
                  <a:gd name="T102" fmla="*/ 545 w 629"/>
                  <a:gd name="T103" fmla="*/ 543 h 629"/>
                  <a:gd name="T104" fmla="*/ 627 w 629"/>
                  <a:gd name="T105" fmla="*/ 405 h 629"/>
                  <a:gd name="T106" fmla="*/ 628 w 629"/>
                  <a:gd name="T107" fmla="*/ 394 h 629"/>
                  <a:gd name="T108" fmla="*/ 621 w 629"/>
                  <a:gd name="T109" fmla="*/ 385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9" h="629">
                    <a:moveTo>
                      <a:pt x="314" y="441"/>
                    </a:moveTo>
                    <a:lnTo>
                      <a:pt x="301" y="440"/>
                    </a:lnTo>
                    <a:lnTo>
                      <a:pt x="288" y="439"/>
                    </a:lnTo>
                    <a:lnTo>
                      <a:pt x="276" y="436"/>
                    </a:lnTo>
                    <a:lnTo>
                      <a:pt x="264" y="430"/>
                    </a:lnTo>
                    <a:lnTo>
                      <a:pt x="253" y="425"/>
                    </a:lnTo>
                    <a:lnTo>
                      <a:pt x="242" y="418"/>
                    </a:lnTo>
                    <a:lnTo>
                      <a:pt x="233" y="411"/>
                    </a:lnTo>
                    <a:lnTo>
                      <a:pt x="223" y="404"/>
                    </a:lnTo>
                    <a:lnTo>
                      <a:pt x="216" y="394"/>
                    </a:lnTo>
                    <a:lnTo>
                      <a:pt x="208" y="384"/>
                    </a:lnTo>
                    <a:lnTo>
                      <a:pt x="202" y="374"/>
                    </a:lnTo>
                    <a:lnTo>
                      <a:pt x="196" y="362"/>
                    </a:lnTo>
                    <a:lnTo>
                      <a:pt x="192" y="350"/>
                    </a:lnTo>
                    <a:lnTo>
                      <a:pt x="189" y="338"/>
                    </a:lnTo>
                    <a:lnTo>
                      <a:pt x="187" y="325"/>
                    </a:lnTo>
                    <a:lnTo>
                      <a:pt x="186" y="313"/>
                    </a:lnTo>
                    <a:lnTo>
                      <a:pt x="187" y="300"/>
                    </a:lnTo>
                    <a:lnTo>
                      <a:pt x="189" y="287"/>
                    </a:lnTo>
                    <a:lnTo>
                      <a:pt x="192" y="274"/>
                    </a:lnTo>
                    <a:lnTo>
                      <a:pt x="196" y="262"/>
                    </a:lnTo>
                    <a:lnTo>
                      <a:pt x="202" y="252"/>
                    </a:lnTo>
                    <a:lnTo>
                      <a:pt x="208" y="241"/>
                    </a:lnTo>
                    <a:lnTo>
                      <a:pt x="216" y="231"/>
                    </a:lnTo>
                    <a:lnTo>
                      <a:pt x="223" y="222"/>
                    </a:lnTo>
                    <a:lnTo>
                      <a:pt x="233" y="213"/>
                    </a:lnTo>
                    <a:lnTo>
                      <a:pt x="242" y="206"/>
                    </a:lnTo>
                    <a:lnTo>
                      <a:pt x="253" y="199"/>
                    </a:lnTo>
                    <a:lnTo>
                      <a:pt x="264" y="194"/>
                    </a:lnTo>
                    <a:lnTo>
                      <a:pt x="276" y="190"/>
                    </a:lnTo>
                    <a:lnTo>
                      <a:pt x="288" y="186"/>
                    </a:lnTo>
                    <a:lnTo>
                      <a:pt x="301" y="184"/>
                    </a:lnTo>
                    <a:lnTo>
                      <a:pt x="314" y="184"/>
                    </a:lnTo>
                    <a:lnTo>
                      <a:pt x="327" y="184"/>
                    </a:lnTo>
                    <a:lnTo>
                      <a:pt x="340" y="186"/>
                    </a:lnTo>
                    <a:lnTo>
                      <a:pt x="352" y="190"/>
                    </a:lnTo>
                    <a:lnTo>
                      <a:pt x="363" y="194"/>
                    </a:lnTo>
                    <a:lnTo>
                      <a:pt x="375" y="199"/>
                    </a:lnTo>
                    <a:lnTo>
                      <a:pt x="386" y="206"/>
                    </a:lnTo>
                    <a:lnTo>
                      <a:pt x="395" y="213"/>
                    </a:lnTo>
                    <a:lnTo>
                      <a:pt x="404" y="222"/>
                    </a:lnTo>
                    <a:lnTo>
                      <a:pt x="413" y="231"/>
                    </a:lnTo>
                    <a:lnTo>
                      <a:pt x="420" y="241"/>
                    </a:lnTo>
                    <a:lnTo>
                      <a:pt x="426" y="252"/>
                    </a:lnTo>
                    <a:lnTo>
                      <a:pt x="432" y="262"/>
                    </a:lnTo>
                    <a:lnTo>
                      <a:pt x="436" y="274"/>
                    </a:lnTo>
                    <a:lnTo>
                      <a:pt x="439" y="287"/>
                    </a:lnTo>
                    <a:lnTo>
                      <a:pt x="441" y="300"/>
                    </a:lnTo>
                    <a:lnTo>
                      <a:pt x="443" y="313"/>
                    </a:lnTo>
                    <a:lnTo>
                      <a:pt x="441" y="325"/>
                    </a:lnTo>
                    <a:lnTo>
                      <a:pt x="439" y="338"/>
                    </a:lnTo>
                    <a:lnTo>
                      <a:pt x="436" y="350"/>
                    </a:lnTo>
                    <a:lnTo>
                      <a:pt x="432" y="362"/>
                    </a:lnTo>
                    <a:lnTo>
                      <a:pt x="426" y="374"/>
                    </a:lnTo>
                    <a:lnTo>
                      <a:pt x="420" y="384"/>
                    </a:lnTo>
                    <a:lnTo>
                      <a:pt x="413" y="394"/>
                    </a:lnTo>
                    <a:lnTo>
                      <a:pt x="404" y="404"/>
                    </a:lnTo>
                    <a:lnTo>
                      <a:pt x="395" y="411"/>
                    </a:lnTo>
                    <a:lnTo>
                      <a:pt x="386" y="418"/>
                    </a:lnTo>
                    <a:lnTo>
                      <a:pt x="375" y="425"/>
                    </a:lnTo>
                    <a:lnTo>
                      <a:pt x="363" y="430"/>
                    </a:lnTo>
                    <a:lnTo>
                      <a:pt x="352" y="436"/>
                    </a:lnTo>
                    <a:lnTo>
                      <a:pt x="340" y="439"/>
                    </a:lnTo>
                    <a:lnTo>
                      <a:pt x="327" y="440"/>
                    </a:lnTo>
                    <a:lnTo>
                      <a:pt x="314" y="441"/>
                    </a:lnTo>
                    <a:close/>
                    <a:moveTo>
                      <a:pt x="621" y="385"/>
                    </a:moveTo>
                    <a:lnTo>
                      <a:pt x="571" y="355"/>
                    </a:lnTo>
                    <a:lnTo>
                      <a:pt x="572" y="346"/>
                    </a:lnTo>
                    <a:lnTo>
                      <a:pt x="573" y="335"/>
                    </a:lnTo>
                    <a:lnTo>
                      <a:pt x="574" y="323"/>
                    </a:lnTo>
                    <a:lnTo>
                      <a:pt x="574" y="313"/>
                    </a:lnTo>
                    <a:lnTo>
                      <a:pt x="574" y="302"/>
                    </a:lnTo>
                    <a:lnTo>
                      <a:pt x="573" y="291"/>
                    </a:lnTo>
                    <a:lnTo>
                      <a:pt x="572" y="280"/>
                    </a:lnTo>
                    <a:lnTo>
                      <a:pt x="570" y="269"/>
                    </a:lnTo>
                    <a:lnTo>
                      <a:pt x="620" y="241"/>
                    </a:lnTo>
                    <a:lnTo>
                      <a:pt x="623" y="239"/>
                    </a:lnTo>
                    <a:lnTo>
                      <a:pt x="624" y="237"/>
                    </a:lnTo>
                    <a:lnTo>
                      <a:pt x="627" y="234"/>
                    </a:lnTo>
                    <a:lnTo>
                      <a:pt x="628" y="231"/>
                    </a:lnTo>
                    <a:lnTo>
                      <a:pt x="628" y="228"/>
                    </a:lnTo>
                    <a:lnTo>
                      <a:pt x="628" y="226"/>
                    </a:lnTo>
                    <a:lnTo>
                      <a:pt x="628" y="223"/>
                    </a:lnTo>
                    <a:lnTo>
                      <a:pt x="625" y="219"/>
                    </a:lnTo>
                    <a:lnTo>
                      <a:pt x="551" y="90"/>
                    </a:lnTo>
                    <a:lnTo>
                      <a:pt x="548" y="87"/>
                    </a:lnTo>
                    <a:lnTo>
                      <a:pt x="546" y="85"/>
                    </a:lnTo>
                    <a:lnTo>
                      <a:pt x="544" y="84"/>
                    </a:lnTo>
                    <a:lnTo>
                      <a:pt x="541" y="83"/>
                    </a:lnTo>
                    <a:lnTo>
                      <a:pt x="539" y="81"/>
                    </a:lnTo>
                    <a:lnTo>
                      <a:pt x="536" y="81"/>
                    </a:lnTo>
                    <a:lnTo>
                      <a:pt x="532" y="83"/>
                    </a:lnTo>
                    <a:lnTo>
                      <a:pt x="530" y="84"/>
                    </a:lnTo>
                    <a:lnTo>
                      <a:pt x="481" y="113"/>
                    </a:lnTo>
                    <a:lnTo>
                      <a:pt x="465" y="99"/>
                    </a:lnTo>
                    <a:lnTo>
                      <a:pt x="447" y="88"/>
                    </a:lnTo>
                    <a:lnTo>
                      <a:pt x="438" y="83"/>
                    </a:lnTo>
                    <a:lnTo>
                      <a:pt x="429" y="77"/>
                    </a:lnTo>
                    <a:lnTo>
                      <a:pt x="418" y="73"/>
                    </a:lnTo>
                    <a:lnTo>
                      <a:pt x="407" y="69"/>
                    </a:lnTo>
                    <a:lnTo>
                      <a:pt x="407" y="15"/>
                    </a:lnTo>
                    <a:lnTo>
                      <a:pt x="407" y="12"/>
                    </a:lnTo>
                    <a:lnTo>
                      <a:pt x="406" y="10"/>
                    </a:lnTo>
                    <a:lnTo>
                      <a:pt x="404" y="7"/>
                    </a:lnTo>
                    <a:lnTo>
                      <a:pt x="403" y="4"/>
                    </a:lnTo>
                    <a:lnTo>
                      <a:pt x="401" y="2"/>
                    </a:lnTo>
                    <a:lnTo>
                      <a:pt x="398" y="1"/>
                    </a:lnTo>
                    <a:lnTo>
                      <a:pt x="395" y="0"/>
                    </a:lnTo>
                    <a:lnTo>
                      <a:pt x="392" y="0"/>
                    </a:lnTo>
                    <a:lnTo>
                      <a:pt x="241" y="0"/>
                    </a:lnTo>
                    <a:lnTo>
                      <a:pt x="238" y="0"/>
                    </a:lnTo>
                    <a:lnTo>
                      <a:pt x="235" y="1"/>
                    </a:lnTo>
                    <a:lnTo>
                      <a:pt x="233" y="2"/>
                    </a:lnTo>
                    <a:lnTo>
                      <a:pt x="231" y="4"/>
                    </a:lnTo>
                    <a:lnTo>
                      <a:pt x="229" y="7"/>
                    </a:lnTo>
                    <a:lnTo>
                      <a:pt x="227" y="10"/>
                    </a:lnTo>
                    <a:lnTo>
                      <a:pt x="226" y="12"/>
                    </a:lnTo>
                    <a:lnTo>
                      <a:pt x="226" y="15"/>
                    </a:lnTo>
                    <a:lnTo>
                      <a:pt x="226" y="69"/>
                    </a:lnTo>
                    <a:lnTo>
                      <a:pt x="216" y="72"/>
                    </a:lnTo>
                    <a:lnTo>
                      <a:pt x="206" y="76"/>
                    </a:lnTo>
                    <a:lnTo>
                      <a:pt x="196" y="80"/>
                    </a:lnTo>
                    <a:lnTo>
                      <a:pt x="187" y="86"/>
                    </a:lnTo>
                    <a:lnTo>
                      <a:pt x="177" y="91"/>
                    </a:lnTo>
                    <a:lnTo>
                      <a:pt x="168" y="98"/>
                    </a:lnTo>
                    <a:lnTo>
                      <a:pt x="159" y="105"/>
                    </a:lnTo>
                    <a:lnTo>
                      <a:pt x="149" y="113"/>
                    </a:lnTo>
                    <a:lnTo>
                      <a:pt x="98" y="84"/>
                    </a:lnTo>
                    <a:lnTo>
                      <a:pt x="96" y="83"/>
                    </a:lnTo>
                    <a:lnTo>
                      <a:pt x="93" y="81"/>
                    </a:lnTo>
                    <a:lnTo>
                      <a:pt x="90" y="81"/>
                    </a:lnTo>
                    <a:lnTo>
                      <a:pt x="87" y="83"/>
                    </a:lnTo>
                    <a:lnTo>
                      <a:pt x="84" y="84"/>
                    </a:lnTo>
                    <a:lnTo>
                      <a:pt x="82" y="85"/>
                    </a:lnTo>
                    <a:lnTo>
                      <a:pt x="80" y="87"/>
                    </a:lnTo>
                    <a:lnTo>
                      <a:pt x="78" y="90"/>
                    </a:lnTo>
                    <a:lnTo>
                      <a:pt x="3" y="219"/>
                    </a:lnTo>
                    <a:lnTo>
                      <a:pt x="1" y="222"/>
                    </a:lnTo>
                    <a:lnTo>
                      <a:pt x="1" y="225"/>
                    </a:lnTo>
                    <a:lnTo>
                      <a:pt x="1" y="228"/>
                    </a:lnTo>
                    <a:lnTo>
                      <a:pt x="1" y="230"/>
                    </a:lnTo>
                    <a:lnTo>
                      <a:pt x="4" y="236"/>
                    </a:lnTo>
                    <a:lnTo>
                      <a:pt x="8" y="241"/>
                    </a:lnTo>
                    <a:lnTo>
                      <a:pt x="57" y="269"/>
                    </a:lnTo>
                    <a:lnTo>
                      <a:pt x="56" y="280"/>
                    </a:lnTo>
                    <a:lnTo>
                      <a:pt x="55" y="291"/>
                    </a:lnTo>
                    <a:lnTo>
                      <a:pt x="54" y="302"/>
                    </a:lnTo>
                    <a:lnTo>
                      <a:pt x="54" y="313"/>
                    </a:lnTo>
                    <a:lnTo>
                      <a:pt x="54" y="323"/>
                    </a:lnTo>
                    <a:lnTo>
                      <a:pt x="55" y="335"/>
                    </a:lnTo>
                    <a:lnTo>
                      <a:pt x="56" y="346"/>
                    </a:lnTo>
                    <a:lnTo>
                      <a:pt x="57" y="355"/>
                    </a:lnTo>
                    <a:lnTo>
                      <a:pt x="7" y="385"/>
                    </a:lnTo>
                    <a:lnTo>
                      <a:pt x="5" y="387"/>
                    </a:lnTo>
                    <a:lnTo>
                      <a:pt x="3" y="389"/>
                    </a:lnTo>
                    <a:lnTo>
                      <a:pt x="2" y="391"/>
                    </a:lnTo>
                    <a:lnTo>
                      <a:pt x="1" y="394"/>
                    </a:lnTo>
                    <a:lnTo>
                      <a:pt x="0" y="396"/>
                    </a:lnTo>
                    <a:lnTo>
                      <a:pt x="1" y="399"/>
                    </a:lnTo>
                    <a:lnTo>
                      <a:pt x="1" y="402"/>
                    </a:lnTo>
                    <a:lnTo>
                      <a:pt x="2" y="405"/>
                    </a:lnTo>
                    <a:lnTo>
                      <a:pt x="78" y="536"/>
                    </a:lnTo>
                    <a:lnTo>
                      <a:pt x="81" y="540"/>
                    </a:lnTo>
                    <a:lnTo>
                      <a:pt x="86" y="543"/>
                    </a:lnTo>
                    <a:lnTo>
                      <a:pt x="89" y="544"/>
                    </a:lnTo>
                    <a:lnTo>
                      <a:pt x="93" y="544"/>
                    </a:lnTo>
                    <a:lnTo>
                      <a:pt x="95" y="543"/>
                    </a:lnTo>
                    <a:lnTo>
                      <a:pt x="98" y="542"/>
                    </a:lnTo>
                    <a:lnTo>
                      <a:pt x="149" y="513"/>
                    </a:lnTo>
                    <a:lnTo>
                      <a:pt x="159" y="520"/>
                    </a:lnTo>
                    <a:lnTo>
                      <a:pt x="168" y="527"/>
                    </a:lnTo>
                    <a:lnTo>
                      <a:pt x="177" y="533"/>
                    </a:lnTo>
                    <a:lnTo>
                      <a:pt x="187" y="539"/>
                    </a:lnTo>
                    <a:lnTo>
                      <a:pt x="196" y="544"/>
                    </a:lnTo>
                    <a:lnTo>
                      <a:pt x="206" y="549"/>
                    </a:lnTo>
                    <a:lnTo>
                      <a:pt x="216" y="552"/>
                    </a:lnTo>
                    <a:lnTo>
                      <a:pt x="226" y="556"/>
                    </a:lnTo>
                    <a:lnTo>
                      <a:pt x="226" y="614"/>
                    </a:lnTo>
                    <a:lnTo>
                      <a:pt x="226" y="617"/>
                    </a:lnTo>
                    <a:lnTo>
                      <a:pt x="227" y="620"/>
                    </a:lnTo>
                    <a:lnTo>
                      <a:pt x="229" y="623"/>
                    </a:lnTo>
                    <a:lnTo>
                      <a:pt x="231" y="625"/>
                    </a:lnTo>
                    <a:lnTo>
                      <a:pt x="233" y="627"/>
                    </a:lnTo>
                    <a:lnTo>
                      <a:pt x="235" y="628"/>
                    </a:lnTo>
                    <a:lnTo>
                      <a:pt x="238" y="629"/>
                    </a:lnTo>
                    <a:lnTo>
                      <a:pt x="241" y="629"/>
                    </a:lnTo>
                    <a:lnTo>
                      <a:pt x="392" y="629"/>
                    </a:lnTo>
                    <a:lnTo>
                      <a:pt x="395" y="629"/>
                    </a:lnTo>
                    <a:lnTo>
                      <a:pt x="398" y="628"/>
                    </a:lnTo>
                    <a:lnTo>
                      <a:pt x="401" y="627"/>
                    </a:lnTo>
                    <a:lnTo>
                      <a:pt x="403" y="625"/>
                    </a:lnTo>
                    <a:lnTo>
                      <a:pt x="404" y="623"/>
                    </a:lnTo>
                    <a:lnTo>
                      <a:pt x="406" y="620"/>
                    </a:lnTo>
                    <a:lnTo>
                      <a:pt x="407" y="617"/>
                    </a:lnTo>
                    <a:lnTo>
                      <a:pt x="407" y="614"/>
                    </a:lnTo>
                    <a:lnTo>
                      <a:pt x="407" y="556"/>
                    </a:lnTo>
                    <a:lnTo>
                      <a:pt x="418" y="552"/>
                    </a:lnTo>
                    <a:lnTo>
                      <a:pt x="429" y="548"/>
                    </a:lnTo>
                    <a:lnTo>
                      <a:pt x="438" y="544"/>
                    </a:lnTo>
                    <a:lnTo>
                      <a:pt x="447" y="538"/>
                    </a:lnTo>
                    <a:lnTo>
                      <a:pt x="465" y="527"/>
                    </a:lnTo>
                    <a:lnTo>
                      <a:pt x="481" y="513"/>
                    </a:lnTo>
                    <a:lnTo>
                      <a:pt x="530" y="542"/>
                    </a:lnTo>
                    <a:lnTo>
                      <a:pt x="533" y="543"/>
                    </a:lnTo>
                    <a:lnTo>
                      <a:pt x="537" y="544"/>
                    </a:lnTo>
                    <a:lnTo>
                      <a:pt x="539" y="544"/>
                    </a:lnTo>
                    <a:lnTo>
                      <a:pt x="542" y="543"/>
                    </a:lnTo>
                    <a:lnTo>
                      <a:pt x="545" y="543"/>
                    </a:lnTo>
                    <a:lnTo>
                      <a:pt x="547" y="540"/>
                    </a:lnTo>
                    <a:lnTo>
                      <a:pt x="550" y="539"/>
                    </a:lnTo>
                    <a:lnTo>
                      <a:pt x="552" y="536"/>
                    </a:lnTo>
                    <a:lnTo>
                      <a:pt x="627" y="405"/>
                    </a:lnTo>
                    <a:lnTo>
                      <a:pt x="628" y="402"/>
                    </a:lnTo>
                    <a:lnTo>
                      <a:pt x="628" y="399"/>
                    </a:lnTo>
                    <a:lnTo>
                      <a:pt x="629" y="396"/>
                    </a:lnTo>
                    <a:lnTo>
                      <a:pt x="628" y="394"/>
                    </a:lnTo>
                    <a:lnTo>
                      <a:pt x="627" y="391"/>
                    </a:lnTo>
                    <a:lnTo>
                      <a:pt x="625" y="389"/>
                    </a:lnTo>
                    <a:lnTo>
                      <a:pt x="623" y="387"/>
                    </a:lnTo>
                    <a:lnTo>
                      <a:pt x="621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4360">
                <a:extLst>
                  <a:ext uri="{FF2B5EF4-FFF2-40B4-BE49-F238E27FC236}">
                    <a16:creationId xmlns:a16="http://schemas.microsoft.com/office/drawing/2014/main" id="{CDB8F87B-81A2-480F-ADA8-BFB5FD890A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81925" y="1387475"/>
                <a:ext cx="115888" cy="117475"/>
              </a:xfrm>
              <a:custGeom>
                <a:avLst/>
                <a:gdLst>
                  <a:gd name="T0" fmla="*/ 160 w 362"/>
                  <a:gd name="T1" fmla="*/ 252 h 369"/>
                  <a:gd name="T2" fmla="*/ 135 w 362"/>
                  <a:gd name="T3" fmla="*/ 238 h 369"/>
                  <a:gd name="T4" fmla="*/ 118 w 362"/>
                  <a:gd name="T5" fmla="*/ 218 h 369"/>
                  <a:gd name="T6" fmla="*/ 109 w 362"/>
                  <a:gd name="T7" fmla="*/ 190 h 369"/>
                  <a:gd name="T8" fmla="*/ 113 w 362"/>
                  <a:gd name="T9" fmla="*/ 162 h 369"/>
                  <a:gd name="T10" fmla="*/ 125 w 362"/>
                  <a:gd name="T11" fmla="*/ 138 h 369"/>
                  <a:gd name="T12" fmla="*/ 147 w 362"/>
                  <a:gd name="T13" fmla="*/ 121 h 369"/>
                  <a:gd name="T14" fmla="*/ 174 w 362"/>
                  <a:gd name="T15" fmla="*/ 112 h 369"/>
                  <a:gd name="T16" fmla="*/ 202 w 362"/>
                  <a:gd name="T17" fmla="*/ 114 h 369"/>
                  <a:gd name="T18" fmla="*/ 226 w 362"/>
                  <a:gd name="T19" fmla="*/ 128 h 369"/>
                  <a:gd name="T20" fmla="*/ 244 w 362"/>
                  <a:gd name="T21" fmla="*/ 149 h 369"/>
                  <a:gd name="T22" fmla="*/ 252 w 362"/>
                  <a:gd name="T23" fmla="*/ 176 h 369"/>
                  <a:gd name="T24" fmla="*/ 250 w 362"/>
                  <a:gd name="T25" fmla="*/ 205 h 369"/>
                  <a:gd name="T26" fmla="*/ 236 w 362"/>
                  <a:gd name="T27" fmla="*/ 229 h 369"/>
                  <a:gd name="T28" fmla="*/ 215 w 362"/>
                  <a:gd name="T29" fmla="*/ 247 h 369"/>
                  <a:gd name="T30" fmla="*/ 189 w 362"/>
                  <a:gd name="T31" fmla="*/ 254 h 369"/>
                  <a:gd name="T32" fmla="*/ 328 w 362"/>
                  <a:gd name="T33" fmla="*/ 195 h 369"/>
                  <a:gd name="T34" fmla="*/ 354 w 362"/>
                  <a:gd name="T35" fmla="*/ 144 h 369"/>
                  <a:gd name="T36" fmla="*/ 361 w 362"/>
                  <a:gd name="T37" fmla="*/ 136 h 369"/>
                  <a:gd name="T38" fmla="*/ 360 w 362"/>
                  <a:gd name="T39" fmla="*/ 124 h 369"/>
                  <a:gd name="T40" fmla="*/ 316 w 362"/>
                  <a:gd name="T41" fmla="*/ 53 h 369"/>
                  <a:gd name="T42" fmla="*/ 304 w 362"/>
                  <a:gd name="T43" fmla="*/ 52 h 369"/>
                  <a:gd name="T44" fmla="*/ 256 w 362"/>
                  <a:gd name="T45" fmla="*/ 56 h 369"/>
                  <a:gd name="T46" fmla="*/ 236 w 362"/>
                  <a:gd name="T47" fmla="*/ 10 h 369"/>
                  <a:gd name="T48" fmla="*/ 229 w 362"/>
                  <a:gd name="T49" fmla="*/ 2 h 369"/>
                  <a:gd name="T50" fmla="*/ 146 w 362"/>
                  <a:gd name="T51" fmla="*/ 0 h 369"/>
                  <a:gd name="T52" fmla="*/ 135 w 362"/>
                  <a:gd name="T53" fmla="*/ 3 h 369"/>
                  <a:gd name="T54" fmla="*/ 131 w 362"/>
                  <a:gd name="T55" fmla="*/ 14 h 369"/>
                  <a:gd name="T56" fmla="*/ 99 w 362"/>
                  <a:gd name="T57" fmla="*/ 63 h 369"/>
                  <a:gd name="T58" fmla="*/ 55 w 362"/>
                  <a:gd name="T59" fmla="*/ 51 h 369"/>
                  <a:gd name="T60" fmla="*/ 44 w 362"/>
                  <a:gd name="T61" fmla="*/ 54 h 369"/>
                  <a:gd name="T62" fmla="*/ 1 w 362"/>
                  <a:gd name="T63" fmla="*/ 126 h 369"/>
                  <a:gd name="T64" fmla="*/ 2 w 362"/>
                  <a:gd name="T65" fmla="*/ 139 h 369"/>
                  <a:gd name="T66" fmla="*/ 36 w 362"/>
                  <a:gd name="T67" fmla="*/ 160 h 369"/>
                  <a:gd name="T68" fmla="*/ 36 w 362"/>
                  <a:gd name="T69" fmla="*/ 207 h 369"/>
                  <a:gd name="T70" fmla="*/ 1 w 362"/>
                  <a:gd name="T71" fmla="*/ 230 h 369"/>
                  <a:gd name="T72" fmla="*/ 1 w 362"/>
                  <a:gd name="T73" fmla="*/ 240 h 369"/>
                  <a:gd name="T74" fmla="*/ 44 w 362"/>
                  <a:gd name="T75" fmla="*/ 313 h 369"/>
                  <a:gd name="T76" fmla="*/ 60 w 362"/>
                  <a:gd name="T77" fmla="*/ 314 h 369"/>
                  <a:gd name="T78" fmla="*/ 120 w 362"/>
                  <a:gd name="T79" fmla="*/ 316 h 369"/>
                  <a:gd name="T80" fmla="*/ 132 w 362"/>
                  <a:gd name="T81" fmla="*/ 359 h 369"/>
                  <a:gd name="T82" fmla="*/ 140 w 362"/>
                  <a:gd name="T83" fmla="*/ 368 h 369"/>
                  <a:gd name="T84" fmla="*/ 225 w 362"/>
                  <a:gd name="T85" fmla="*/ 368 h 369"/>
                  <a:gd name="T86" fmla="*/ 233 w 362"/>
                  <a:gd name="T87" fmla="*/ 361 h 369"/>
                  <a:gd name="T88" fmla="*/ 237 w 362"/>
                  <a:gd name="T89" fmla="*/ 321 h 369"/>
                  <a:gd name="T90" fmla="*/ 274 w 362"/>
                  <a:gd name="T91" fmla="*/ 298 h 369"/>
                  <a:gd name="T92" fmla="*/ 310 w 362"/>
                  <a:gd name="T93" fmla="*/ 316 h 369"/>
                  <a:gd name="T94" fmla="*/ 360 w 362"/>
                  <a:gd name="T95" fmla="*/ 243 h 369"/>
                  <a:gd name="T96" fmla="*/ 362 w 362"/>
                  <a:gd name="T97" fmla="*/ 232 h 369"/>
                  <a:gd name="T98" fmla="*/ 354 w 362"/>
                  <a:gd name="T99" fmla="*/ 223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62" h="369">
                    <a:moveTo>
                      <a:pt x="181" y="255"/>
                    </a:moveTo>
                    <a:lnTo>
                      <a:pt x="174" y="254"/>
                    </a:lnTo>
                    <a:lnTo>
                      <a:pt x="166" y="253"/>
                    </a:lnTo>
                    <a:lnTo>
                      <a:pt x="160" y="252"/>
                    </a:lnTo>
                    <a:lnTo>
                      <a:pt x="153" y="249"/>
                    </a:lnTo>
                    <a:lnTo>
                      <a:pt x="147" y="247"/>
                    </a:lnTo>
                    <a:lnTo>
                      <a:pt x="141" y="243"/>
                    </a:lnTo>
                    <a:lnTo>
                      <a:pt x="135" y="238"/>
                    </a:lnTo>
                    <a:lnTo>
                      <a:pt x="131" y="234"/>
                    </a:lnTo>
                    <a:lnTo>
                      <a:pt x="125" y="229"/>
                    </a:lnTo>
                    <a:lnTo>
                      <a:pt x="122" y="223"/>
                    </a:lnTo>
                    <a:lnTo>
                      <a:pt x="118" y="218"/>
                    </a:lnTo>
                    <a:lnTo>
                      <a:pt x="115" y="212"/>
                    </a:lnTo>
                    <a:lnTo>
                      <a:pt x="113" y="205"/>
                    </a:lnTo>
                    <a:lnTo>
                      <a:pt x="110" y="198"/>
                    </a:lnTo>
                    <a:lnTo>
                      <a:pt x="109" y="190"/>
                    </a:lnTo>
                    <a:lnTo>
                      <a:pt x="109" y="183"/>
                    </a:lnTo>
                    <a:lnTo>
                      <a:pt x="109" y="176"/>
                    </a:lnTo>
                    <a:lnTo>
                      <a:pt x="110" y="169"/>
                    </a:lnTo>
                    <a:lnTo>
                      <a:pt x="113" y="162"/>
                    </a:lnTo>
                    <a:lnTo>
                      <a:pt x="115" y="156"/>
                    </a:lnTo>
                    <a:lnTo>
                      <a:pt x="118" y="149"/>
                    </a:lnTo>
                    <a:lnTo>
                      <a:pt x="122" y="143"/>
                    </a:lnTo>
                    <a:lnTo>
                      <a:pt x="125" y="138"/>
                    </a:lnTo>
                    <a:lnTo>
                      <a:pt x="131" y="132"/>
                    </a:lnTo>
                    <a:lnTo>
                      <a:pt x="135" y="128"/>
                    </a:lnTo>
                    <a:lnTo>
                      <a:pt x="141" y="124"/>
                    </a:lnTo>
                    <a:lnTo>
                      <a:pt x="147" y="121"/>
                    </a:lnTo>
                    <a:lnTo>
                      <a:pt x="153" y="117"/>
                    </a:lnTo>
                    <a:lnTo>
                      <a:pt x="160" y="114"/>
                    </a:lnTo>
                    <a:lnTo>
                      <a:pt x="166" y="113"/>
                    </a:lnTo>
                    <a:lnTo>
                      <a:pt x="174" y="112"/>
                    </a:lnTo>
                    <a:lnTo>
                      <a:pt x="181" y="111"/>
                    </a:lnTo>
                    <a:lnTo>
                      <a:pt x="189" y="112"/>
                    </a:lnTo>
                    <a:lnTo>
                      <a:pt x="195" y="113"/>
                    </a:lnTo>
                    <a:lnTo>
                      <a:pt x="202" y="114"/>
                    </a:lnTo>
                    <a:lnTo>
                      <a:pt x="209" y="117"/>
                    </a:lnTo>
                    <a:lnTo>
                      <a:pt x="215" y="121"/>
                    </a:lnTo>
                    <a:lnTo>
                      <a:pt x="221" y="124"/>
                    </a:lnTo>
                    <a:lnTo>
                      <a:pt x="226" y="128"/>
                    </a:lnTo>
                    <a:lnTo>
                      <a:pt x="231" y="132"/>
                    </a:lnTo>
                    <a:lnTo>
                      <a:pt x="236" y="138"/>
                    </a:lnTo>
                    <a:lnTo>
                      <a:pt x="240" y="143"/>
                    </a:lnTo>
                    <a:lnTo>
                      <a:pt x="244" y="149"/>
                    </a:lnTo>
                    <a:lnTo>
                      <a:pt x="247" y="156"/>
                    </a:lnTo>
                    <a:lnTo>
                      <a:pt x="250" y="162"/>
                    </a:lnTo>
                    <a:lnTo>
                      <a:pt x="251" y="169"/>
                    </a:lnTo>
                    <a:lnTo>
                      <a:pt x="252" y="176"/>
                    </a:lnTo>
                    <a:lnTo>
                      <a:pt x="253" y="183"/>
                    </a:lnTo>
                    <a:lnTo>
                      <a:pt x="252" y="190"/>
                    </a:lnTo>
                    <a:lnTo>
                      <a:pt x="251" y="198"/>
                    </a:lnTo>
                    <a:lnTo>
                      <a:pt x="250" y="205"/>
                    </a:lnTo>
                    <a:lnTo>
                      <a:pt x="247" y="212"/>
                    </a:lnTo>
                    <a:lnTo>
                      <a:pt x="244" y="218"/>
                    </a:lnTo>
                    <a:lnTo>
                      <a:pt x="240" y="223"/>
                    </a:lnTo>
                    <a:lnTo>
                      <a:pt x="236" y="229"/>
                    </a:lnTo>
                    <a:lnTo>
                      <a:pt x="231" y="234"/>
                    </a:lnTo>
                    <a:lnTo>
                      <a:pt x="226" y="238"/>
                    </a:lnTo>
                    <a:lnTo>
                      <a:pt x="221" y="243"/>
                    </a:lnTo>
                    <a:lnTo>
                      <a:pt x="215" y="247"/>
                    </a:lnTo>
                    <a:lnTo>
                      <a:pt x="209" y="249"/>
                    </a:lnTo>
                    <a:lnTo>
                      <a:pt x="202" y="252"/>
                    </a:lnTo>
                    <a:lnTo>
                      <a:pt x="195" y="253"/>
                    </a:lnTo>
                    <a:lnTo>
                      <a:pt x="189" y="254"/>
                    </a:lnTo>
                    <a:lnTo>
                      <a:pt x="181" y="255"/>
                    </a:lnTo>
                    <a:close/>
                    <a:moveTo>
                      <a:pt x="354" y="223"/>
                    </a:moveTo>
                    <a:lnTo>
                      <a:pt x="327" y="207"/>
                    </a:lnTo>
                    <a:lnTo>
                      <a:pt x="328" y="195"/>
                    </a:lnTo>
                    <a:lnTo>
                      <a:pt x="328" y="183"/>
                    </a:lnTo>
                    <a:lnTo>
                      <a:pt x="328" y="172"/>
                    </a:lnTo>
                    <a:lnTo>
                      <a:pt x="327" y="160"/>
                    </a:lnTo>
                    <a:lnTo>
                      <a:pt x="354" y="144"/>
                    </a:lnTo>
                    <a:lnTo>
                      <a:pt x="357" y="143"/>
                    </a:lnTo>
                    <a:lnTo>
                      <a:pt x="359" y="141"/>
                    </a:lnTo>
                    <a:lnTo>
                      <a:pt x="360" y="139"/>
                    </a:lnTo>
                    <a:lnTo>
                      <a:pt x="361" y="136"/>
                    </a:lnTo>
                    <a:lnTo>
                      <a:pt x="362" y="132"/>
                    </a:lnTo>
                    <a:lnTo>
                      <a:pt x="362" y="129"/>
                    </a:lnTo>
                    <a:lnTo>
                      <a:pt x="361" y="126"/>
                    </a:lnTo>
                    <a:lnTo>
                      <a:pt x="360" y="124"/>
                    </a:lnTo>
                    <a:lnTo>
                      <a:pt x="322" y="59"/>
                    </a:lnTo>
                    <a:lnTo>
                      <a:pt x="320" y="56"/>
                    </a:lnTo>
                    <a:lnTo>
                      <a:pt x="318" y="54"/>
                    </a:lnTo>
                    <a:lnTo>
                      <a:pt x="316" y="53"/>
                    </a:lnTo>
                    <a:lnTo>
                      <a:pt x="313" y="51"/>
                    </a:lnTo>
                    <a:lnTo>
                      <a:pt x="309" y="51"/>
                    </a:lnTo>
                    <a:lnTo>
                      <a:pt x="307" y="51"/>
                    </a:lnTo>
                    <a:lnTo>
                      <a:pt x="304" y="52"/>
                    </a:lnTo>
                    <a:lnTo>
                      <a:pt x="301" y="53"/>
                    </a:lnTo>
                    <a:lnTo>
                      <a:pt x="274" y="69"/>
                    </a:lnTo>
                    <a:lnTo>
                      <a:pt x="266" y="63"/>
                    </a:lnTo>
                    <a:lnTo>
                      <a:pt x="256" y="56"/>
                    </a:lnTo>
                    <a:lnTo>
                      <a:pt x="246" y="51"/>
                    </a:lnTo>
                    <a:lnTo>
                      <a:pt x="237" y="47"/>
                    </a:lnTo>
                    <a:lnTo>
                      <a:pt x="237" y="14"/>
                    </a:lnTo>
                    <a:lnTo>
                      <a:pt x="236" y="10"/>
                    </a:lnTo>
                    <a:lnTo>
                      <a:pt x="236" y="8"/>
                    </a:lnTo>
                    <a:lnTo>
                      <a:pt x="233" y="5"/>
                    </a:lnTo>
                    <a:lnTo>
                      <a:pt x="232" y="3"/>
                    </a:lnTo>
                    <a:lnTo>
                      <a:pt x="229" y="2"/>
                    </a:lnTo>
                    <a:lnTo>
                      <a:pt x="227" y="1"/>
                    </a:lnTo>
                    <a:lnTo>
                      <a:pt x="224" y="0"/>
                    </a:lnTo>
                    <a:lnTo>
                      <a:pt x="222" y="0"/>
                    </a:lnTo>
                    <a:lnTo>
                      <a:pt x="146" y="0"/>
                    </a:lnTo>
                    <a:lnTo>
                      <a:pt x="143" y="0"/>
                    </a:lnTo>
                    <a:lnTo>
                      <a:pt x="140" y="1"/>
                    </a:lnTo>
                    <a:lnTo>
                      <a:pt x="137" y="2"/>
                    </a:lnTo>
                    <a:lnTo>
                      <a:pt x="135" y="3"/>
                    </a:lnTo>
                    <a:lnTo>
                      <a:pt x="134" y="5"/>
                    </a:lnTo>
                    <a:lnTo>
                      <a:pt x="132" y="8"/>
                    </a:lnTo>
                    <a:lnTo>
                      <a:pt x="132" y="10"/>
                    </a:lnTo>
                    <a:lnTo>
                      <a:pt x="131" y="14"/>
                    </a:lnTo>
                    <a:lnTo>
                      <a:pt x="131" y="47"/>
                    </a:lnTo>
                    <a:lnTo>
                      <a:pt x="120" y="52"/>
                    </a:lnTo>
                    <a:lnTo>
                      <a:pt x="109" y="57"/>
                    </a:lnTo>
                    <a:lnTo>
                      <a:pt x="99" y="63"/>
                    </a:lnTo>
                    <a:lnTo>
                      <a:pt x="90" y="69"/>
                    </a:lnTo>
                    <a:lnTo>
                      <a:pt x="61" y="53"/>
                    </a:lnTo>
                    <a:lnTo>
                      <a:pt x="58" y="52"/>
                    </a:lnTo>
                    <a:lnTo>
                      <a:pt x="55" y="51"/>
                    </a:lnTo>
                    <a:lnTo>
                      <a:pt x="53" y="51"/>
                    </a:lnTo>
                    <a:lnTo>
                      <a:pt x="49" y="51"/>
                    </a:lnTo>
                    <a:lnTo>
                      <a:pt x="47" y="52"/>
                    </a:lnTo>
                    <a:lnTo>
                      <a:pt x="44" y="54"/>
                    </a:lnTo>
                    <a:lnTo>
                      <a:pt x="42" y="56"/>
                    </a:lnTo>
                    <a:lnTo>
                      <a:pt x="41" y="59"/>
                    </a:lnTo>
                    <a:lnTo>
                      <a:pt x="2" y="124"/>
                    </a:lnTo>
                    <a:lnTo>
                      <a:pt x="1" y="126"/>
                    </a:lnTo>
                    <a:lnTo>
                      <a:pt x="0" y="129"/>
                    </a:lnTo>
                    <a:lnTo>
                      <a:pt x="0" y="132"/>
                    </a:lnTo>
                    <a:lnTo>
                      <a:pt x="1" y="136"/>
                    </a:lnTo>
                    <a:lnTo>
                      <a:pt x="2" y="139"/>
                    </a:lnTo>
                    <a:lnTo>
                      <a:pt x="3" y="141"/>
                    </a:lnTo>
                    <a:lnTo>
                      <a:pt x="6" y="143"/>
                    </a:lnTo>
                    <a:lnTo>
                      <a:pt x="8" y="144"/>
                    </a:lnTo>
                    <a:lnTo>
                      <a:pt x="36" y="160"/>
                    </a:lnTo>
                    <a:lnTo>
                      <a:pt x="34" y="172"/>
                    </a:lnTo>
                    <a:lnTo>
                      <a:pt x="34" y="183"/>
                    </a:lnTo>
                    <a:lnTo>
                      <a:pt x="34" y="195"/>
                    </a:lnTo>
                    <a:lnTo>
                      <a:pt x="36" y="207"/>
                    </a:lnTo>
                    <a:lnTo>
                      <a:pt x="8" y="223"/>
                    </a:lnTo>
                    <a:lnTo>
                      <a:pt x="6" y="224"/>
                    </a:lnTo>
                    <a:lnTo>
                      <a:pt x="3" y="227"/>
                    </a:lnTo>
                    <a:lnTo>
                      <a:pt x="1" y="230"/>
                    </a:lnTo>
                    <a:lnTo>
                      <a:pt x="0" y="233"/>
                    </a:lnTo>
                    <a:lnTo>
                      <a:pt x="0" y="235"/>
                    </a:lnTo>
                    <a:lnTo>
                      <a:pt x="0" y="237"/>
                    </a:lnTo>
                    <a:lnTo>
                      <a:pt x="1" y="240"/>
                    </a:lnTo>
                    <a:lnTo>
                      <a:pt x="2" y="243"/>
                    </a:lnTo>
                    <a:lnTo>
                      <a:pt x="40" y="309"/>
                    </a:lnTo>
                    <a:lnTo>
                      <a:pt x="42" y="311"/>
                    </a:lnTo>
                    <a:lnTo>
                      <a:pt x="44" y="313"/>
                    </a:lnTo>
                    <a:lnTo>
                      <a:pt x="46" y="314"/>
                    </a:lnTo>
                    <a:lnTo>
                      <a:pt x="48" y="315"/>
                    </a:lnTo>
                    <a:lnTo>
                      <a:pt x="55" y="316"/>
                    </a:lnTo>
                    <a:lnTo>
                      <a:pt x="60" y="314"/>
                    </a:lnTo>
                    <a:lnTo>
                      <a:pt x="90" y="297"/>
                    </a:lnTo>
                    <a:lnTo>
                      <a:pt x="99" y="304"/>
                    </a:lnTo>
                    <a:lnTo>
                      <a:pt x="109" y="310"/>
                    </a:lnTo>
                    <a:lnTo>
                      <a:pt x="120" y="316"/>
                    </a:lnTo>
                    <a:lnTo>
                      <a:pt x="131" y="321"/>
                    </a:lnTo>
                    <a:lnTo>
                      <a:pt x="131" y="354"/>
                    </a:lnTo>
                    <a:lnTo>
                      <a:pt x="132" y="356"/>
                    </a:lnTo>
                    <a:lnTo>
                      <a:pt x="132" y="359"/>
                    </a:lnTo>
                    <a:lnTo>
                      <a:pt x="134" y="361"/>
                    </a:lnTo>
                    <a:lnTo>
                      <a:pt x="135" y="363"/>
                    </a:lnTo>
                    <a:lnTo>
                      <a:pt x="137" y="366"/>
                    </a:lnTo>
                    <a:lnTo>
                      <a:pt x="140" y="368"/>
                    </a:lnTo>
                    <a:lnTo>
                      <a:pt x="143" y="368"/>
                    </a:lnTo>
                    <a:lnTo>
                      <a:pt x="146" y="369"/>
                    </a:lnTo>
                    <a:lnTo>
                      <a:pt x="222" y="369"/>
                    </a:lnTo>
                    <a:lnTo>
                      <a:pt x="225" y="368"/>
                    </a:lnTo>
                    <a:lnTo>
                      <a:pt x="227" y="368"/>
                    </a:lnTo>
                    <a:lnTo>
                      <a:pt x="229" y="366"/>
                    </a:lnTo>
                    <a:lnTo>
                      <a:pt x="232" y="363"/>
                    </a:lnTo>
                    <a:lnTo>
                      <a:pt x="233" y="361"/>
                    </a:lnTo>
                    <a:lnTo>
                      <a:pt x="236" y="359"/>
                    </a:lnTo>
                    <a:lnTo>
                      <a:pt x="236" y="356"/>
                    </a:lnTo>
                    <a:lnTo>
                      <a:pt x="237" y="354"/>
                    </a:lnTo>
                    <a:lnTo>
                      <a:pt x="237" y="321"/>
                    </a:lnTo>
                    <a:lnTo>
                      <a:pt x="246" y="316"/>
                    </a:lnTo>
                    <a:lnTo>
                      <a:pt x="256" y="311"/>
                    </a:lnTo>
                    <a:lnTo>
                      <a:pt x="266" y="305"/>
                    </a:lnTo>
                    <a:lnTo>
                      <a:pt x="274" y="298"/>
                    </a:lnTo>
                    <a:lnTo>
                      <a:pt x="302" y="313"/>
                    </a:lnTo>
                    <a:lnTo>
                      <a:pt x="305" y="315"/>
                    </a:lnTo>
                    <a:lnTo>
                      <a:pt x="307" y="315"/>
                    </a:lnTo>
                    <a:lnTo>
                      <a:pt x="310" y="316"/>
                    </a:lnTo>
                    <a:lnTo>
                      <a:pt x="314" y="316"/>
                    </a:lnTo>
                    <a:lnTo>
                      <a:pt x="319" y="313"/>
                    </a:lnTo>
                    <a:lnTo>
                      <a:pt x="322" y="309"/>
                    </a:lnTo>
                    <a:lnTo>
                      <a:pt x="360" y="243"/>
                    </a:lnTo>
                    <a:lnTo>
                      <a:pt x="362" y="240"/>
                    </a:lnTo>
                    <a:lnTo>
                      <a:pt x="362" y="237"/>
                    </a:lnTo>
                    <a:lnTo>
                      <a:pt x="362" y="234"/>
                    </a:lnTo>
                    <a:lnTo>
                      <a:pt x="362" y="232"/>
                    </a:lnTo>
                    <a:lnTo>
                      <a:pt x="361" y="229"/>
                    </a:lnTo>
                    <a:lnTo>
                      <a:pt x="359" y="227"/>
                    </a:lnTo>
                    <a:lnTo>
                      <a:pt x="357" y="224"/>
                    </a:lnTo>
                    <a:lnTo>
                      <a:pt x="354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85F08E2-A4F8-481B-A230-C4AE4566A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297931" y="1612904"/>
              <a:ext cx="7789797" cy="7755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Adanya</a:t>
              </a:r>
              <a:r>
                <a:rPr lang="en-US" sz="1600" dirty="0"/>
                <a:t> Covid19 </a:t>
              </a:r>
              <a:r>
                <a:rPr lang="en-US" sz="1600" dirty="0" err="1"/>
                <a:t>dibutuh</a:t>
              </a:r>
              <a:r>
                <a:rPr lang="en-US" sz="1600" dirty="0"/>
                <a:t> </a:t>
              </a:r>
              <a:r>
                <a:rPr lang="en-US" sz="1600" dirty="0" err="1"/>
                <a:t>sebuah</a:t>
              </a:r>
              <a:r>
                <a:rPr lang="en-US" sz="1600" dirty="0"/>
                <a:t> system </a:t>
              </a:r>
              <a:r>
                <a:rPr lang="en-US" sz="1600" dirty="0" err="1"/>
                <a:t>perekaman</a:t>
              </a:r>
              <a:r>
                <a:rPr lang="en-US" sz="1600" dirty="0"/>
                <a:t> data </a:t>
              </a:r>
              <a:r>
                <a:rPr lang="en-US" sz="1600" dirty="0" err="1"/>
                <a:t>pengunjung</a:t>
              </a:r>
              <a:r>
                <a:rPr lang="en-US" sz="1600" dirty="0"/>
                <a:t>.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D72410A-AC77-4EF6-8F3B-05ADF287F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10121" y="2632154"/>
              <a:ext cx="7377607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Dengan</a:t>
              </a:r>
              <a:r>
                <a:rPr lang="en-US" sz="1600" dirty="0"/>
                <a:t> </a:t>
              </a:r>
              <a:r>
                <a:rPr lang="en-US" sz="1600" dirty="0" err="1"/>
                <a:t>teknologi</a:t>
              </a:r>
              <a:r>
                <a:rPr lang="en-US" sz="1600" dirty="0"/>
                <a:t> </a:t>
              </a:r>
              <a:r>
                <a:rPr lang="en-US" sz="1600" dirty="0" err="1"/>
                <a:t>ini</a:t>
              </a:r>
              <a:r>
                <a:rPr lang="en-US" sz="1600" dirty="0"/>
                <a:t> </a:t>
              </a:r>
              <a:r>
                <a:rPr lang="en-US" sz="1600" dirty="0" err="1"/>
                <a:t>perekaman</a:t>
              </a:r>
              <a:r>
                <a:rPr lang="en-US" sz="1600" dirty="0"/>
                <a:t> data </a:t>
              </a:r>
              <a:r>
                <a:rPr lang="en-US" sz="1600" dirty="0" err="1"/>
                <a:t>bisa</a:t>
              </a:r>
              <a:r>
                <a:rPr lang="en-US" sz="1600" dirty="0"/>
                <a:t> </a:t>
              </a:r>
              <a:r>
                <a:rPr lang="en-US" sz="1600" dirty="0" err="1"/>
                <a:t>dibuat</a:t>
              </a:r>
              <a:r>
                <a:rPr lang="en-US" sz="1600" dirty="0"/>
                <a:t> </a:t>
              </a:r>
              <a:r>
                <a:rPr lang="en-US" sz="1600" dirty="0" err="1"/>
                <a:t>dengan</a:t>
              </a:r>
              <a:r>
                <a:rPr lang="en-US" sz="1600" dirty="0"/>
                <a:t> </a:t>
              </a:r>
              <a:r>
                <a:rPr lang="en-US" sz="1600" dirty="0" err="1"/>
                <a:t>kapasitas</a:t>
              </a:r>
              <a:r>
                <a:rPr lang="en-US" sz="1600" dirty="0"/>
                <a:t> yang </a:t>
              </a:r>
              <a:r>
                <a:rPr lang="en-US" sz="1600" dirty="0" err="1"/>
                <a:t>besar</a:t>
              </a:r>
              <a:r>
                <a:rPr lang="en-US" sz="1600" dirty="0"/>
                <a:t> 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0B465C6-13D6-4122-AE30-5D7919E8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3153" y="2546380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Rounded MT Bold" panose="020F0704030504030204" pitchFamily="34" charset="0"/>
                </a:rPr>
                <a:t>-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BFFAE89-7F08-417C-9541-5EB97924A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3153" y="1516570"/>
              <a:ext cx="939800" cy="939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Rounded MT Bold" panose="020F0704030504030204" pitchFamily="34" charset="0"/>
                </a:rPr>
                <a:t>-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8067A0D-5ED4-4DD5-9D59-C97270252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73213" y="3678506"/>
              <a:ext cx="7514516" cy="7755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Lebih</a:t>
              </a:r>
              <a:r>
                <a:rPr lang="en-US" sz="1600" dirty="0"/>
                <a:t> </a:t>
              </a:r>
              <a:r>
                <a:rPr lang="en-US" sz="1600" dirty="0" err="1"/>
                <a:t>mudah</a:t>
              </a:r>
              <a:r>
                <a:rPr lang="en-US" sz="1600" dirty="0"/>
                <a:t> </a:t>
              </a:r>
              <a:r>
                <a:rPr lang="en-US" sz="1600" dirty="0" err="1"/>
                <a:t>melakukan</a:t>
              </a:r>
              <a:r>
                <a:rPr lang="en-US" sz="1600" dirty="0"/>
                <a:t> Tracking </a:t>
              </a:r>
              <a:r>
                <a:rPr lang="en-US" sz="1600" dirty="0" err="1"/>
                <a:t>jika</a:t>
              </a:r>
              <a:r>
                <a:rPr lang="en-US" sz="1600" dirty="0"/>
                <a:t> </a:t>
              </a:r>
              <a:r>
                <a:rPr lang="en-US" sz="1600" dirty="0" err="1"/>
                <a:t>terdapat</a:t>
              </a:r>
              <a:r>
                <a:rPr lang="en-US" sz="1600" dirty="0"/>
                <a:t> </a:t>
              </a:r>
              <a:r>
                <a:rPr lang="en-US" sz="1600" dirty="0" err="1"/>
                <a:t>seseorang</a:t>
              </a:r>
              <a:r>
                <a:rPr lang="en-US" sz="1600" dirty="0"/>
                <a:t> </a:t>
              </a:r>
              <a:r>
                <a:rPr lang="en-US" sz="1600" dirty="0" err="1"/>
                <a:t>dengan</a:t>
              </a:r>
              <a:r>
                <a:rPr lang="en-US" sz="1600" dirty="0"/>
                <a:t> </a:t>
              </a:r>
              <a:r>
                <a:rPr lang="en-US" sz="1600" dirty="0" err="1"/>
                <a:t>suhu</a:t>
              </a:r>
              <a:r>
                <a:rPr lang="en-US" sz="1600" dirty="0"/>
                <a:t> </a:t>
              </a:r>
              <a:r>
                <a:rPr lang="en-US" sz="1600" dirty="0" err="1"/>
                <a:t>lebih</a:t>
              </a:r>
              <a:endParaRPr lang="en-US" sz="1600" dirty="0"/>
            </a:p>
            <a:p>
              <a:pPr algn="ctr"/>
              <a:r>
                <a:rPr lang="en-US" sz="1600" dirty="0"/>
                <a:t>Dari 37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B15AF86-4D1E-4572-870A-952171894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56049" y="4714368"/>
              <a:ext cx="7531679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Kebanyakan</a:t>
              </a:r>
              <a:r>
                <a:rPr lang="en-US" sz="1600" dirty="0"/>
                <a:t> area </a:t>
              </a:r>
              <a:r>
                <a:rPr lang="en-US" sz="1600" dirty="0" err="1"/>
                <a:t>perkuliahan</a:t>
              </a:r>
              <a:r>
                <a:rPr lang="en-US" sz="1600" dirty="0"/>
                <a:t>/</a:t>
              </a:r>
              <a:r>
                <a:rPr lang="en-US" sz="1600" dirty="0" err="1"/>
                <a:t>perkantoran</a:t>
              </a:r>
              <a:r>
                <a:rPr lang="en-US" sz="1600" dirty="0"/>
                <a:t> </a:t>
              </a:r>
              <a:r>
                <a:rPr lang="en-US" sz="1600" dirty="0" err="1"/>
                <a:t>melakukan</a:t>
              </a:r>
              <a:r>
                <a:rPr lang="en-US" sz="1600" dirty="0"/>
                <a:t> </a:t>
              </a:r>
              <a:r>
                <a:rPr lang="en-US" sz="1600" dirty="0" err="1"/>
                <a:t>perekaman</a:t>
              </a:r>
              <a:r>
                <a:rPr lang="en-US" sz="1600" dirty="0"/>
                <a:t> data </a:t>
              </a:r>
              <a:r>
                <a:rPr lang="en-US" sz="1600" dirty="0" err="1"/>
                <a:t>masih</a:t>
              </a:r>
              <a:r>
                <a:rPr lang="en-US" sz="1600" dirty="0"/>
                <a:t> </a:t>
              </a:r>
              <a:r>
                <a:rPr lang="en-US" sz="1600" dirty="0" err="1"/>
                <a:t>bersifat</a:t>
              </a:r>
              <a:r>
                <a:rPr lang="en-US" sz="1600" dirty="0"/>
                <a:t> </a:t>
              </a:r>
              <a:r>
                <a:rPr lang="en-US" sz="1600" dirty="0" err="1"/>
                <a:t>pembukuan</a:t>
              </a:r>
              <a:r>
                <a:rPr lang="en-US" sz="1600" dirty="0"/>
                <a:t>.</a:t>
              </a:r>
              <a:endParaRPr lang="en-ID" sz="16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83F11CE-E5D3-4B60-BF5B-401DF6B85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3153" y="3596404"/>
              <a:ext cx="939800" cy="939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Rounded MT Bold" panose="020F0704030504030204" pitchFamily="34" charset="0"/>
                </a:rPr>
                <a:t>-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D67E428-402F-4FBC-9D6C-3DC666AD1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3153" y="4625790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Rounded MT Bold" panose="020F0704030504030204" pitchFamily="34" charset="0"/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299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LATAR BELAKANG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1D2A4B0-FBFE-425B-B0C4-0D1F0DCAD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8" y="722633"/>
            <a:ext cx="2871700" cy="2871700"/>
          </a:xfrm>
          <a:prstGeom prst="rect">
            <a:avLst/>
          </a:prstGeom>
        </p:spPr>
      </p:pic>
      <p:pic>
        <p:nvPicPr>
          <p:cNvPr id="1026" name="Picture 2" descr="10 Aplikasi Pengukur Suhu (Termometer), untuk Suhu Tubuh &amp; Ruangan!">
            <a:extLst>
              <a:ext uri="{FF2B5EF4-FFF2-40B4-BE49-F238E27FC236}">
                <a16:creationId xmlns:a16="http://schemas.microsoft.com/office/drawing/2014/main" id="{60D494B2-0660-422E-B514-91C20DCE2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778917"/>
            <a:ext cx="6691973" cy="287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oleksi Era 80-an: Buku Tulis Tempo Doeloe">
            <a:extLst>
              <a:ext uri="{FF2B5EF4-FFF2-40B4-BE49-F238E27FC236}">
                <a16:creationId xmlns:a16="http://schemas.microsoft.com/office/drawing/2014/main" id="{81272EF7-9546-43E1-939D-804C442D8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3974907"/>
            <a:ext cx="3208850" cy="240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1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A488108-9E8D-4A52-8EFA-2BB0A33FE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69" y="578298"/>
            <a:ext cx="5675354" cy="602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9283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77961" y="522898"/>
            <a:ext cx="431403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 DIAGRAM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20624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5906A89-1F3D-4F70-BDB6-948D03953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401" y="855296"/>
            <a:ext cx="6511198" cy="600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9697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BPMN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91082BA-AE03-4733-9846-DABFCEA88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68" y="741769"/>
            <a:ext cx="10803987" cy="516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7969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2D9D329-E483-4112-B7C5-AF784A9F6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BBB2FBA-D1FC-4FC6-BC3D-8F7E02A06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4081D9FE-9043-4DC5-A116-77FFBB1231FC}"/>
              </a:ext>
            </a:extLst>
          </p:cNvPr>
          <p:cNvSpPr txBox="1">
            <a:spLocks/>
          </p:cNvSpPr>
          <p:nvPr/>
        </p:nvSpPr>
        <p:spPr>
          <a:xfrm>
            <a:off x="228600" y="173029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Tahapan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Prototyping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A5469C-D3FC-4764-A88E-8B6DD05F7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9391E52-8DFA-46FB-B4B9-1CAD786A9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C6C01D-2150-4298-BD2E-AB2F4D805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5093" y="158420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MENGUJI SISTEM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E00662-DC54-4235-A1CB-F6870962C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71790" y="1458579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D277E1-F497-4D3E-BED2-69DA974A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85320" y="3352677"/>
            <a:ext cx="4178080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EVALUASI SISTEM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4231FA-1790-44EB-B9B2-5DAB76DDA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CCCFFB-2A98-4919-BC4B-1299FEB5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897779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MENGGUNAKAN SISTEM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C5F587-4130-4D67-A977-2561A6FA6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5520" y="5000632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C10EA8-9245-4B3B-B847-F9F9AD9A2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50498" y="1613877"/>
            <a:ext cx="3897777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PENGUMPULAN KEBUTUHAN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DCF5EAD-7F06-4411-8750-01706340A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2939" y="14750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1D8B06A-6211-4EF2-B9F7-9867CDE17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474" y="3334727"/>
            <a:ext cx="4400502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MEMBANGUN PROTOTYPING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2B1B00E-403B-473B-B184-3248A7F09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42E41DE-0386-415F-B4EC-613747D57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23890" y="5154978"/>
            <a:ext cx="4024386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EVALUASI PROTOYPING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BA76759-DE44-40FC-AB9F-C7FDAD14D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12236" y="501207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4665" descr="Icon of graph. ">
            <a:extLst>
              <a:ext uri="{FF2B5EF4-FFF2-40B4-BE49-F238E27FC236}">
                <a16:creationId xmlns:a16="http://schemas.microsoft.com/office/drawing/2014/main" id="{25E477B3-9878-47BA-BF61-3EA6F6EDD6D0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4" name="Group 23" descr="Icon of human being and gear. ">
            <a:extLst>
              <a:ext uri="{FF2B5EF4-FFF2-40B4-BE49-F238E27FC236}">
                <a16:creationId xmlns:a16="http://schemas.microsoft.com/office/drawing/2014/main" id="{F1264527-2DAF-424C-ADB0-9A6369BEF106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25" name="Freeform 3673">
              <a:extLst>
                <a:ext uri="{FF2B5EF4-FFF2-40B4-BE49-F238E27FC236}">
                  <a16:creationId xmlns:a16="http://schemas.microsoft.com/office/drawing/2014/main" id="{97653BB0-0C2E-4432-BFB8-5A0E28A34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3674">
              <a:extLst>
                <a:ext uri="{FF2B5EF4-FFF2-40B4-BE49-F238E27FC236}">
                  <a16:creationId xmlns:a16="http://schemas.microsoft.com/office/drawing/2014/main" id="{00DF8057-484B-47DA-8F3E-3CD7012631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7" name="Group 26" descr="Icon of gears. ">
            <a:extLst>
              <a:ext uri="{FF2B5EF4-FFF2-40B4-BE49-F238E27FC236}">
                <a16:creationId xmlns:a16="http://schemas.microsoft.com/office/drawing/2014/main" id="{CD80AEB4-B002-49E8-8944-3CADD37848E5}"/>
              </a:ext>
            </a:extLst>
          </p:cNvPr>
          <p:cNvGrpSpPr/>
          <p:nvPr/>
        </p:nvGrpSpPr>
        <p:grpSpPr>
          <a:xfrm>
            <a:off x="6898444" y="1755600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28" name="Freeform 4359">
              <a:extLst>
                <a:ext uri="{FF2B5EF4-FFF2-40B4-BE49-F238E27FC236}">
                  <a16:creationId xmlns:a16="http://schemas.microsoft.com/office/drawing/2014/main" id="{A7CAB268-2F8E-4257-BD8B-E87E182ED6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4360">
              <a:extLst>
                <a:ext uri="{FF2B5EF4-FFF2-40B4-BE49-F238E27FC236}">
                  <a16:creationId xmlns:a16="http://schemas.microsoft.com/office/drawing/2014/main" id="{C6014A64-C834-4496-9944-BE949242FF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Freeform 4346" descr="Icon of box and whisker chart. ">
            <a:extLst>
              <a:ext uri="{FF2B5EF4-FFF2-40B4-BE49-F238E27FC236}">
                <a16:creationId xmlns:a16="http://schemas.microsoft.com/office/drawing/2014/main" id="{056B118B-F309-4D0F-8FE7-00DBF670B418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 1676" descr="Icon of check box. ">
            <a:extLst>
              <a:ext uri="{FF2B5EF4-FFF2-40B4-BE49-F238E27FC236}">
                <a16:creationId xmlns:a16="http://schemas.microsoft.com/office/drawing/2014/main" id="{976216C0-0C9F-4A4E-8474-8370ED379572}"/>
              </a:ext>
            </a:extLst>
          </p:cNvPr>
          <p:cNvSpPr>
            <a:spLocks noEditPoints="1"/>
          </p:cNvSpPr>
          <p:nvPr/>
        </p:nvSpPr>
        <p:spPr bwMode="auto">
          <a:xfrm>
            <a:off x="4959612" y="1755600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8215869-8364-4612-894E-8E4BE4596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939" y="5142313"/>
            <a:ext cx="656439" cy="656439"/>
          </a:xfrm>
          <a:prstGeom prst="rect">
            <a:avLst/>
          </a:prstGeom>
        </p:spPr>
      </p:pic>
      <p:grpSp>
        <p:nvGrpSpPr>
          <p:cNvPr id="35" name="Group 34" descr="Icon of gears. ">
            <a:extLst>
              <a:ext uri="{FF2B5EF4-FFF2-40B4-BE49-F238E27FC236}">
                <a16:creationId xmlns:a16="http://schemas.microsoft.com/office/drawing/2014/main" id="{16997CD3-BA83-478E-87C7-91342EBED559}"/>
              </a:ext>
            </a:extLst>
          </p:cNvPr>
          <p:cNvGrpSpPr/>
          <p:nvPr/>
        </p:nvGrpSpPr>
        <p:grpSpPr>
          <a:xfrm>
            <a:off x="5496423" y="6027706"/>
            <a:ext cx="264359" cy="242030"/>
            <a:chOff x="7781925" y="1309543"/>
            <a:chExt cx="218479" cy="200025"/>
          </a:xfrm>
          <a:solidFill>
            <a:schemeClr val="bg1"/>
          </a:solidFill>
        </p:grpSpPr>
        <p:sp>
          <p:nvSpPr>
            <p:cNvPr id="36" name="Freeform 4359">
              <a:extLst>
                <a:ext uri="{FF2B5EF4-FFF2-40B4-BE49-F238E27FC236}">
                  <a16:creationId xmlns:a16="http://schemas.microsoft.com/office/drawing/2014/main" id="{58EC1670-63BF-4D48-950B-F0DA04B18C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00379" y="130954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4360">
              <a:extLst>
                <a:ext uri="{FF2B5EF4-FFF2-40B4-BE49-F238E27FC236}">
                  <a16:creationId xmlns:a16="http://schemas.microsoft.com/office/drawing/2014/main" id="{0B0E4B79-6BA7-4ADA-84F3-791B496C4A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2368277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C4A0D8E-39F6-4716-A342-477045198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0" y="1665849"/>
            <a:ext cx="4757223" cy="398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AEED2C3-D7FD-4153-92D9-26A9904CD1E7}"/>
              </a:ext>
            </a:extLst>
          </p:cNvPr>
          <p:cNvSpPr/>
          <p:nvPr/>
        </p:nvSpPr>
        <p:spPr>
          <a:xfrm>
            <a:off x="1440766" y="680251"/>
            <a:ext cx="2686929" cy="10550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Apasih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kelebihan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aplikasi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??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13792A-CFAE-4642-8F50-9DE19E5D888E}"/>
              </a:ext>
            </a:extLst>
          </p:cNvPr>
          <p:cNvSpPr/>
          <p:nvPr/>
        </p:nvSpPr>
        <p:spPr>
          <a:xfrm>
            <a:off x="5514537" y="1207790"/>
            <a:ext cx="6133512" cy="7757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Meningkatkan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produktivitas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kerja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bagi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tim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manajemen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kampus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1E8E8-1190-4AF8-BCD0-07DF162ABCAA}"/>
              </a:ext>
            </a:extLst>
          </p:cNvPr>
          <p:cNvSpPr/>
          <p:nvPr/>
        </p:nvSpPr>
        <p:spPr>
          <a:xfrm>
            <a:off x="5514537" y="2452780"/>
            <a:ext cx="5725549" cy="543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Mudah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dijalankan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pada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sistem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operasi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apapun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329C4-6718-4DDE-AA4A-BD876800B709}"/>
              </a:ext>
            </a:extLst>
          </p:cNvPr>
          <p:cNvSpPr/>
          <p:nvPr/>
        </p:nvSpPr>
        <p:spPr>
          <a:xfrm>
            <a:off x="5514537" y="3465654"/>
            <a:ext cx="4895555" cy="6561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Program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mudah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digunakan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siapapun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03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1541</TotalTime>
  <Words>154</Words>
  <Application>Microsoft Office PowerPoint</Application>
  <PresentationFormat>Widescreen</PresentationFormat>
  <Paragraphs>43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Rounded MT Bold</vt:lpstr>
      <vt:lpstr>Bahnschrift Light</vt:lpstr>
      <vt:lpstr>Calibri</vt:lpstr>
      <vt:lpstr>Century Gothic</vt:lpstr>
      <vt:lpstr>Martel Sans</vt:lpstr>
      <vt:lpstr>Segoe UI Light</vt:lpstr>
      <vt:lpstr>Office Theme</vt:lpstr>
      <vt:lpstr>Aplikasi Suhu Tubuh Presentation by: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Suhu Tubuh Presentation by:</dc:title>
  <dc:creator>DCW</dc:creator>
  <cp:lastModifiedBy>DCW</cp:lastModifiedBy>
  <cp:revision>44</cp:revision>
  <dcterms:created xsi:type="dcterms:W3CDTF">2020-12-11T13:10:00Z</dcterms:created>
  <dcterms:modified xsi:type="dcterms:W3CDTF">2020-12-14T16:30:33Z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