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00" r:id="rId6"/>
    <p:sldId id="290" r:id="rId7"/>
    <p:sldId id="289" r:id="rId8"/>
    <p:sldId id="291" r:id="rId9"/>
    <p:sldId id="299" r:id="rId10"/>
    <p:sldId id="301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94291" autoAdjust="0"/>
  </p:normalViewPr>
  <p:slideViewPr>
    <p:cSldViewPr snapToGrid="0" showGuides="1">
      <p:cViewPr varScale="1">
        <p:scale>
          <a:sx n="68" d="100"/>
          <a:sy n="68" d="100"/>
        </p:scale>
        <p:origin x="696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8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7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6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05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224074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Aplikasi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Suhu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Tubuh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 by: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9987592" y="55537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08A7249-11BE-45CB-98D1-F9657D4F2ABB}"/>
              </a:ext>
            </a:extLst>
          </p:cNvPr>
          <p:cNvSpPr txBox="1">
            <a:spLocks/>
          </p:cNvSpPr>
          <p:nvPr/>
        </p:nvSpPr>
        <p:spPr>
          <a:xfrm>
            <a:off x="1665970" y="3897257"/>
            <a:ext cx="9144000" cy="9971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Deli Citra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Wijayanti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672017290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Ivan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Sukma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Hanindria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672018048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Matthew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Adian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Hartono - 672018055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LATAR BELAKANG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1D2A4B0-FBFE-425B-B0C4-0D1F0DCAD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8" y="722633"/>
            <a:ext cx="2871700" cy="2871700"/>
          </a:xfrm>
          <a:prstGeom prst="rect">
            <a:avLst/>
          </a:prstGeom>
        </p:spPr>
      </p:pic>
      <p:pic>
        <p:nvPicPr>
          <p:cNvPr id="1026" name="Picture 2" descr="10 Aplikasi Pengukur Suhu (Termometer), untuk Suhu Tubuh &amp; Ruangan!">
            <a:extLst>
              <a:ext uri="{FF2B5EF4-FFF2-40B4-BE49-F238E27FC236}">
                <a16:creationId xmlns:a16="http://schemas.microsoft.com/office/drawing/2014/main" id="{60D494B2-0660-422E-B514-91C20DCE2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778917"/>
            <a:ext cx="6691973" cy="287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leksi Era 80-an: Buku Tulis Tempo Doeloe">
            <a:extLst>
              <a:ext uri="{FF2B5EF4-FFF2-40B4-BE49-F238E27FC236}">
                <a16:creationId xmlns:a16="http://schemas.microsoft.com/office/drawing/2014/main" id="{81272EF7-9546-43E1-939D-804C442D8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3974907"/>
            <a:ext cx="3208850" cy="240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1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488108-9E8D-4A52-8EFA-2BB0A33FE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69" y="578298"/>
            <a:ext cx="5675354" cy="602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928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77961" y="522898"/>
            <a:ext cx="43140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 DIAGRAM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2062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5906A89-1F3D-4F70-BDB6-948D03953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01" y="855296"/>
            <a:ext cx="6511198" cy="600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969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BPMN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91082BA-AE03-4733-9846-DABFCEA88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68" y="741769"/>
            <a:ext cx="10803987" cy="516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796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D9D329-E483-4112-B7C5-AF784A9F6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BBB2FBA-D1FC-4FC6-BC3D-8F7E02A06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081D9FE-9043-4DC5-A116-77FFBB1231FC}"/>
              </a:ext>
            </a:extLst>
          </p:cNvPr>
          <p:cNvSpPr txBox="1">
            <a:spLocks/>
          </p:cNvSpPr>
          <p:nvPr/>
        </p:nvSpPr>
        <p:spPr>
          <a:xfrm>
            <a:off x="228600" y="173029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Tahapan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Prototyping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A5469C-D3FC-4764-A88E-8B6DD05F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9391E52-8DFA-46FB-B4B9-1CAD786A9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C6C01D-2150-4298-BD2E-AB2F4D805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5093" y="158420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MENGUJI SISTEM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E00662-DC54-4235-A1CB-F6870962C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71790" y="1458579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D277E1-F497-4D3E-BED2-69DA974A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85320" y="3352677"/>
            <a:ext cx="4178080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EVALUASI SISTEM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4231FA-1790-44EB-B9B2-5DAB76DDA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CCCFFB-2A98-4919-BC4B-1299FEB5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897779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MENGGUNAKAN SISTEM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C5F587-4130-4D67-A977-2561A6FA6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5520" y="500063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C10EA8-9245-4B3B-B847-F9F9AD9A2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50498" y="1613877"/>
            <a:ext cx="3897777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PENGUMPULAN KEBUTUHAN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CF5EAD-7F06-4411-8750-01706340A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2939" y="14750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D8B06A-6211-4EF2-B9F7-9867CDE17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474" y="3334727"/>
            <a:ext cx="4400502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MEMBANGUN PROTOTYPING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B1B00E-403B-473B-B184-3248A7F09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2E41DE-0386-415F-B4EC-613747D57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23890" y="5154978"/>
            <a:ext cx="4024386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EVALUASI PROTOYPING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A76759-DE44-40FC-AB9F-C7FDAD14D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12236" y="501207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4665" descr="Icon of graph. ">
            <a:extLst>
              <a:ext uri="{FF2B5EF4-FFF2-40B4-BE49-F238E27FC236}">
                <a16:creationId xmlns:a16="http://schemas.microsoft.com/office/drawing/2014/main" id="{25E477B3-9878-47BA-BF61-3EA6F6EDD6D0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4" name="Group 23" descr="Icon of human being and gear. ">
            <a:extLst>
              <a:ext uri="{FF2B5EF4-FFF2-40B4-BE49-F238E27FC236}">
                <a16:creationId xmlns:a16="http://schemas.microsoft.com/office/drawing/2014/main" id="{F1264527-2DAF-424C-ADB0-9A6369BEF106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25" name="Freeform 3673">
              <a:extLst>
                <a:ext uri="{FF2B5EF4-FFF2-40B4-BE49-F238E27FC236}">
                  <a16:creationId xmlns:a16="http://schemas.microsoft.com/office/drawing/2014/main" id="{97653BB0-0C2E-4432-BFB8-5A0E28A34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3674">
              <a:extLst>
                <a:ext uri="{FF2B5EF4-FFF2-40B4-BE49-F238E27FC236}">
                  <a16:creationId xmlns:a16="http://schemas.microsoft.com/office/drawing/2014/main" id="{00DF8057-484B-47DA-8F3E-3CD7012631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" name="Group 26" descr="Icon of gears. ">
            <a:extLst>
              <a:ext uri="{FF2B5EF4-FFF2-40B4-BE49-F238E27FC236}">
                <a16:creationId xmlns:a16="http://schemas.microsoft.com/office/drawing/2014/main" id="{CD80AEB4-B002-49E8-8944-3CADD37848E5}"/>
              </a:ext>
            </a:extLst>
          </p:cNvPr>
          <p:cNvGrpSpPr/>
          <p:nvPr/>
        </p:nvGrpSpPr>
        <p:grpSpPr>
          <a:xfrm>
            <a:off x="6898444" y="1755600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28" name="Freeform 4359">
              <a:extLst>
                <a:ext uri="{FF2B5EF4-FFF2-40B4-BE49-F238E27FC236}">
                  <a16:creationId xmlns:a16="http://schemas.microsoft.com/office/drawing/2014/main" id="{A7CAB268-2F8E-4257-BD8B-E87E182ED6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4360">
              <a:extLst>
                <a:ext uri="{FF2B5EF4-FFF2-40B4-BE49-F238E27FC236}">
                  <a16:creationId xmlns:a16="http://schemas.microsoft.com/office/drawing/2014/main" id="{C6014A64-C834-4496-9944-BE949242FF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Freeform 4346" descr="Icon of box and whisker chart. ">
            <a:extLst>
              <a:ext uri="{FF2B5EF4-FFF2-40B4-BE49-F238E27FC236}">
                <a16:creationId xmlns:a16="http://schemas.microsoft.com/office/drawing/2014/main" id="{056B118B-F309-4D0F-8FE7-00DBF670B418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1676" descr="Icon of check box. ">
            <a:extLst>
              <a:ext uri="{FF2B5EF4-FFF2-40B4-BE49-F238E27FC236}">
                <a16:creationId xmlns:a16="http://schemas.microsoft.com/office/drawing/2014/main" id="{976216C0-0C9F-4A4E-8474-8370ED379572}"/>
              </a:ext>
            </a:extLst>
          </p:cNvPr>
          <p:cNvSpPr>
            <a:spLocks noEditPoints="1"/>
          </p:cNvSpPr>
          <p:nvPr/>
        </p:nvSpPr>
        <p:spPr bwMode="auto">
          <a:xfrm>
            <a:off x="4959612" y="1755600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8215869-8364-4612-894E-8E4BE4596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39" y="5142313"/>
            <a:ext cx="656439" cy="656439"/>
          </a:xfrm>
          <a:prstGeom prst="rect">
            <a:avLst/>
          </a:prstGeom>
        </p:spPr>
      </p:pic>
      <p:grpSp>
        <p:nvGrpSpPr>
          <p:cNvPr id="35" name="Group 34" descr="Icon of gears. ">
            <a:extLst>
              <a:ext uri="{FF2B5EF4-FFF2-40B4-BE49-F238E27FC236}">
                <a16:creationId xmlns:a16="http://schemas.microsoft.com/office/drawing/2014/main" id="{16997CD3-BA83-478E-87C7-91342EBED559}"/>
              </a:ext>
            </a:extLst>
          </p:cNvPr>
          <p:cNvGrpSpPr/>
          <p:nvPr/>
        </p:nvGrpSpPr>
        <p:grpSpPr>
          <a:xfrm>
            <a:off x="5496423" y="6027706"/>
            <a:ext cx="264359" cy="242030"/>
            <a:chOff x="7781925" y="1309543"/>
            <a:chExt cx="218479" cy="200025"/>
          </a:xfrm>
          <a:solidFill>
            <a:schemeClr val="bg1"/>
          </a:solidFill>
        </p:grpSpPr>
        <p:sp>
          <p:nvSpPr>
            <p:cNvPr id="36" name="Freeform 4359">
              <a:extLst>
                <a:ext uri="{FF2B5EF4-FFF2-40B4-BE49-F238E27FC236}">
                  <a16:creationId xmlns:a16="http://schemas.microsoft.com/office/drawing/2014/main" id="{58EC1670-63BF-4D48-950B-F0DA04B18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0379" y="130954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4360">
              <a:extLst>
                <a:ext uri="{FF2B5EF4-FFF2-40B4-BE49-F238E27FC236}">
                  <a16:creationId xmlns:a16="http://schemas.microsoft.com/office/drawing/2014/main" id="{0B0E4B79-6BA7-4ADA-84F3-791B496C4A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368277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C4A0D8E-39F6-4716-A342-477045198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0" y="1665849"/>
            <a:ext cx="4757223" cy="398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AEED2C3-D7FD-4153-92D9-26A9904CD1E7}"/>
              </a:ext>
            </a:extLst>
          </p:cNvPr>
          <p:cNvSpPr/>
          <p:nvPr/>
        </p:nvSpPr>
        <p:spPr>
          <a:xfrm>
            <a:off x="1440766" y="680251"/>
            <a:ext cx="2686929" cy="10550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kelebihan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??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13792A-CFAE-4642-8F50-9DE19E5D888E}"/>
              </a:ext>
            </a:extLst>
          </p:cNvPr>
          <p:cNvSpPr/>
          <p:nvPr/>
        </p:nvSpPr>
        <p:spPr>
          <a:xfrm>
            <a:off x="5514537" y="1207790"/>
            <a:ext cx="6133512" cy="7757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Meningkatkan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produktivitas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kerja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bagi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tim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manajemen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kampus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1E8E8-1190-4AF8-BCD0-07DF162ABCAA}"/>
              </a:ext>
            </a:extLst>
          </p:cNvPr>
          <p:cNvSpPr/>
          <p:nvPr/>
        </p:nvSpPr>
        <p:spPr>
          <a:xfrm>
            <a:off x="5514537" y="2452780"/>
            <a:ext cx="5725549" cy="543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Mudah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dijalankan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pada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sistem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operasi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apapun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329C4-6718-4DDE-AA4A-BD876800B709}"/>
              </a:ext>
            </a:extLst>
          </p:cNvPr>
          <p:cNvSpPr/>
          <p:nvPr/>
        </p:nvSpPr>
        <p:spPr>
          <a:xfrm>
            <a:off x="5514537" y="3465654"/>
            <a:ext cx="4895555" cy="6561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bg1"/>
                </a:solidFill>
                <a:latin typeface="Martel Sans"/>
              </a:rPr>
              <a:t>Program </a:t>
            </a:r>
            <a:r>
              <a:rPr lang="en-US" dirty="0" err="1">
                <a:solidFill>
                  <a:schemeClr val="bg1"/>
                </a:solidFill>
                <a:latin typeface="Martel Sans"/>
              </a:rPr>
              <a:t>ini</a:t>
            </a:r>
            <a:r>
              <a:rPr lang="en-US" dirty="0">
                <a:solidFill>
                  <a:schemeClr val="bg1"/>
                </a:solidFill>
                <a:latin typeface="Martel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rtel Sans"/>
              </a:rPr>
              <a:t>mudah</a:t>
            </a:r>
            <a:r>
              <a:rPr lang="en-US" dirty="0">
                <a:solidFill>
                  <a:schemeClr val="bg1"/>
                </a:solidFill>
                <a:latin typeface="Martel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rtel Sans"/>
              </a:rPr>
              <a:t>digunakan</a:t>
            </a:r>
            <a:r>
              <a:rPr lang="en-US" dirty="0">
                <a:solidFill>
                  <a:schemeClr val="bg1"/>
                </a:solidFill>
                <a:latin typeface="Martel Sans"/>
              </a:rPr>
              <a:t> oleh </a:t>
            </a:r>
            <a:r>
              <a:rPr lang="en-US" dirty="0" err="1">
                <a:solidFill>
                  <a:schemeClr val="bg1"/>
                </a:solidFill>
                <a:latin typeface="Martel Sans"/>
              </a:rPr>
              <a:t>siapapun</a:t>
            </a:r>
            <a:endParaRPr lang="en-ID" dirty="0">
              <a:solidFill>
                <a:schemeClr val="bg1"/>
              </a:solidFill>
              <a:latin typeface="Martel Sans"/>
            </a:endParaRPr>
          </a:p>
        </p:txBody>
      </p:sp>
    </p:spTree>
    <p:extLst>
      <p:ext uri="{BB962C8B-B14F-4D97-AF65-F5344CB8AC3E}">
        <p14:creationId xmlns:p14="http://schemas.microsoft.com/office/powerpoint/2010/main" val="367303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2014</TotalTime>
  <Words>98</Words>
  <Application>Microsoft Office PowerPoint</Application>
  <PresentationFormat>Widescreen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 Light</vt:lpstr>
      <vt:lpstr>Calibri</vt:lpstr>
      <vt:lpstr>Century Gothic</vt:lpstr>
      <vt:lpstr>Martel Sans</vt:lpstr>
      <vt:lpstr>Segoe UI Light</vt:lpstr>
      <vt:lpstr>Office Theme</vt:lpstr>
      <vt:lpstr>Aplikasi Suhu Tubuh Presentation by:</vt:lpstr>
      <vt:lpstr>Project analysis slide 2</vt:lpstr>
      <vt:lpstr>Project analysis slide 2</vt:lpstr>
      <vt:lpstr>Project analysis slide 2</vt:lpstr>
      <vt:lpstr>Project analysis slide 2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Suhu Tubuh Presentation by:</dc:title>
  <dc:creator>DCW</dc:creator>
  <cp:lastModifiedBy>DCW</cp:lastModifiedBy>
  <cp:revision>46</cp:revision>
  <dcterms:created xsi:type="dcterms:W3CDTF">2020-12-11T13:10:00Z</dcterms:created>
  <dcterms:modified xsi:type="dcterms:W3CDTF">2020-12-15T00:26:22Z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