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89" r:id="rId7"/>
    <p:sldId id="290" r:id="rId8"/>
    <p:sldId id="293" r:id="rId9"/>
    <p:sldId id="294" r:id="rId10"/>
    <p:sldId id="295" r:id="rId11"/>
    <p:sldId id="291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107" d="100"/>
          <a:sy n="107" d="100"/>
        </p:scale>
        <p:origin x="576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0121" y="2632154"/>
              <a:ext cx="7377607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8753" y="522898"/>
            <a:ext cx="22232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INPUT FORM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78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64B64-B7CA-488C-AF5F-BA91CDCF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19" y="522898"/>
            <a:ext cx="6620434" cy="65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FORM KEPENTINGAN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3141F6-B5EA-4A75-89E9-9335D4F27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 b="5193"/>
          <a:stretch/>
        </p:blipFill>
        <p:spPr bwMode="auto">
          <a:xfrm>
            <a:off x="2241176" y="601402"/>
            <a:ext cx="7987553" cy="58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979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80376" y="522898"/>
            <a:ext cx="11116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 MAHASISWA CEK KONFIRMASI SUHU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09369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9253CC-B8A6-4B6D-A3AB-7717429FC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5" b="2778"/>
          <a:stretch/>
        </p:blipFill>
        <p:spPr bwMode="auto">
          <a:xfrm>
            <a:off x="2120153" y="672353"/>
            <a:ext cx="7951693" cy="590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67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3718" y="522898"/>
            <a:ext cx="3738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90513" y="5348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243</TotalTime>
  <Words>173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Bahnschrift Light</vt:lpstr>
      <vt:lpstr>Calibri</vt:lpstr>
      <vt:lpstr>Century Gothic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19</cp:revision>
  <dcterms:created xsi:type="dcterms:W3CDTF">2020-12-11T13:10:00Z</dcterms:created>
  <dcterms:modified xsi:type="dcterms:W3CDTF">2020-12-13T13:34:38Z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