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844A-56BD-48CC-A082-DED6A219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D9749-9CF1-4791-9568-9C570CFCA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EB06E-6E24-474B-85BA-274DAECF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E6CF-A315-457E-A066-F871A8F1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C1D1-B6AE-48B7-94D4-219F6E43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71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C23A-BCAB-4728-9BFE-50FB15C5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7718C-4198-4C03-A91D-64449907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887B-E08E-4593-B5BB-F6FD208A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2E77D-D321-454C-B164-DC5E6AE3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04429-FCDC-41F8-A434-97478EE4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37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FAD42-8528-43E7-9E45-F043706D9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2A090-15A2-417F-9067-CCB61B805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2C00-749D-4940-AA21-92DE1549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A5E0E-9795-4BC7-8010-0B52A3A5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E532-7A05-4F61-8920-EE2C0478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807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3F2F-02AB-4E10-A2E7-0F2988FA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89AB-95E7-491A-A32C-95608A70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B825-C62C-41C6-938B-79CE4BE0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0D3A-5918-4CFE-A39C-4EA17B02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883D-DC69-4B28-BE58-334C131E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91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3F02-9E17-491C-8543-F7D7E0E2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845-1D7F-41BA-8584-5C67E6BC7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B5F5-1A79-4F72-9619-200E8D51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9C9F-D1BD-4A6F-8045-FCBF04B4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DFCA-11AC-4F75-B575-A8EF50FE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16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1FA9-B64D-4C59-BDC8-E55B1E5E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1258-E6AB-493F-AF02-169300855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93DDB-6405-4454-9793-CBBBFF5C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3838C-1B17-4B12-8158-B3B71501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1D5AB-0025-4E8D-A6FC-9BD51520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26A9D-1151-464D-B384-0DBD32A4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17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E2AA-1267-4E9F-ADB2-5CF71FDE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9996A-77DA-4B73-A756-58FB7A64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E259-1708-4F60-AA5B-1309EA383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BA29C-D9B2-41E5-B118-2EC948757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72C17-BF68-4099-B3D4-CBC1DFB8E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CCB20-EA9E-4AE0-96F3-8B0E6CB0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33E31-902F-4659-8FC4-5108494D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5733C-9C11-4B97-95BE-87E36053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86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9C0E-0FD4-4478-9363-8DD90E55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3D306-7BA7-4486-A67F-7027DF3B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14269-21F5-4256-AA4A-BF9795B9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47A6-B96E-494E-A31D-E1245765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74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D61C2-74C1-47FF-AD0E-761460DC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8C240-BE27-47DF-982E-458D8C7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4AD97-E4B7-479D-9450-2D366445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276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B472-32B9-40DB-BDC6-E9A049F1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5C29-1494-47DC-A5D4-F00D6DEA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07506-C13F-4093-BCB9-B3B42B1C2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1469A-E39F-4BB0-9923-31DB429A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7697-9CC5-4B87-BABE-83E734E1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8D8ED-3C33-42A8-ABEA-3D0F073E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505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AA1F-7C42-4B6E-88AD-47CA1F24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73E4-0100-4D44-A024-1A0FAE56F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44F5A-381E-4FB5-8F32-7ED91BBD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A794C-F084-4A13-8060-9F04CBA2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9CA44-E642-4BB1-B377-9CA0FC33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129BF-D501-4A89-A5A2-62FA401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33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6D4D9-D13B-4602-AC6E-B5936573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728D6-03CF-46B5-9D7F-636451D3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B0A78-6D21-47A6-B4F7-AA7CF8A5C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DC04-E65C-4D48-B4FE-5B445848B770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5A9C-890D-4AE1-80E7-6FDB893E7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0ED5-87B4-4125-A965-2C82C9D13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E8DF-F86B-49EC-95AB-EA643BD1A4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6ADC-B484-4544-BDA4-7D15798E4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2236615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/>
              <a:t>Kelompok</a:t>
            </a:r>
            <a:r>
              <a:rPr lang="en-US" dirty="0"/>
              <a:t> 7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778BB-4E5E-45D0-BEC5-F2CDBBA3D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97829"/>
            <a:ext cx="4985017" cy="1420409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US" dirty="0"/>
              <a:t>Sera </a:t>
            </a:r>
            <a:r>
              <a:rPr lang="en-US" dirty="0" err="1"/>
              <a:t>Vika</a:t>
            </a:r>
            <a:r>
              <a:rPr lang="en-US" dirty="0"/>
              <a:t> </a:t>
            </a:r>
            <a:r>
              <a:rPr lang="en-US" dirty="0" err="1"/>
              <a:t>Eviana</a:t>
            </a:r>
            <a:r>
              <a:rPr lang="en-US" dirty="0"/>
              <a:t> (672018025) </a:t>
            </a:r>
          </a:p>
          <a:p>
            <a:pPr algn="l"/>
            <a:r>
              <a:rPr lang="en-US" dirty="0"/>
              <a:t>Leonardo </a:t>
            </a: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 (672018036)</a:t>
            </a:r>
          </a:p>
          <a:p>
            <a:pPr algn="l"/>
            <a:r>
              <a:rPr lang="en-US" dirty="0"/>
              <a:t>Devi Ariella </a:t>
            </a:r>
            <a:r>
              <a:rPr lang="en-US" dirty="0" err="1"/>
              <a:t>Susanto</a:t>
            </a:r>
            <a:r>
              <a:rPr lang="en-US" dirty="0"/>
              <a:t> (672018037)</a:t>
            </a:r>
          </a:p>
          <a:p>
            <a:pPr algn="l"/>
            <a:r>
              <a:rPr lang="en-US" dirty="0"/>
              <a:t>Ivan </a:t>
            </a:r>
            <a:r>
              <a:rPr lang="en-US" dirty="0" err="1"/>
              <a:t>Sukma</a:t>
            </a:r>
            <a:r>
              <a:rPr lang="en-US" dirty="0"/>
              <a:t> </a:t>
            </a:r>
            <a:r>
              <a:rPr lang="en-US" dirty="0" err="1"/>
              <a:t>Hanindria</a:t>
            </a:r>
            <a:r>
              <a:rPr lang="en-US" dirty="0"/>
              <a:t> (672018048)</a:t>
            </a:r>
          </a:p>
          <a:p>
            <a:pPr algn="l"/>
            <a:endParaRPr lang="en-ID" dirty="0"/>
          </a:p>
        </p:txBody>
      </p:sp>
      <p:sp>
        <p:nvSpPr>
          <p:cNvPr id="32" name="Freeform: Shape 22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276ADC-B484-4544-BDA4-7D15798E463C}"/>
              </a:ext>
            </a:extLst>
          </p:cNvPr>
          <p:cNvSpPr txBox="1">
            <a:spLocks/>
          </p:cNvSpPr>
          <p:nvPr/>
        </p:nvSpPr>
        <p:spPr>
          <a:xfrm>
            <a:off x="880281" y="1842904"/>
            <a:ext cx="4985018" cy="2236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5400" dirty="0"/>
              <a:t>RENTAL VCD</a:t>
            </a:r>
          </a:p>
        </p:txBody>
      </p:sp>
    </p:spTree>
    <p:extLst>
      <p:ext uri="{BB962C8B-B14F-4D97-AF65-F5344CB8AC3E}">
        <p14:creationId xmlns:p14="http://schemas.microsoft.com/office/powerpoint/2010/main" val="32648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1EA1-BD49-4423-8868-B96A7EC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CARA KOMUNIKASI RMI</a:t>
            </a:r>
          </a:p>
        </p:txBody>
      </p:sp>
      <p:pic>
        <p:nvPicPr>
          <p:cNvPr id="5" name="image2.jpg">
            <a:extLst>
              <a:ext uri="{FF2B5EF4-FFF2-40B4-BE49-F238E27FC236}">
                <a16:creationId xmlns:a16="http://schemas.microsoft.com/office/drawing/2014/main" id="{3772B891-1D09-4A3E-9E92-5D6EE8EEA4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7316" y="1766564"/>
            <a:ext cx="6780700" cy="33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7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1EA1-BD49-4423-8868-B96A7EC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 (CONTEXT DIAGRAM)</a:t>
            </a:r>
          </a:p>
        </p:txBody>
      </p:sp>
      <p:pic>
        <p:nvPicPr>
          <p:cNvPr id="4" name="image3.jpg">
            <a:extLst>
              <a:ext uri="{FF2B5EF4-FFF2-40B4-BE49-F238E27FC236}">
                <a16:creationId xmlns:a16="http://schemas.microsoft.com/office/drawing/2014/main" id="{75F8BDFB-A1CD-4102-80BD-1CF9192ABD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7316" y="1249536"/>
            <a:ext cx="6780700" cy="43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7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9256" y="100226"/>
            <a:ext cx="12265319" cy="6864440"/>
            <a:chOff x="-32084" y="-1"/>
            <a:chExt cx="12265319" cy="68644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4038" t="31850" b="2595"/>
            <a:stretch/>
          </p:blipFill>
          <p:spPr>
            <a:xfrm>
              <a:off x="-25758" y="0"/>
              <a:ext cx="4274406" cy="3073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1546" y="522872"/>
              <a:ext cx="5627096" cy="468823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b="7555"/>
            <a:stretch/>
          </p:blipFill>
          <p:spPr>
            <a:xfrm>
              <a:off x="6019658" y="2528740"/>
              <a:ext cx="5627096" cy="43340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r="55234" b="50134"/>
            <a:stretch/>
          </p:blipFill>
          <p:spPr>
            <a:xfrm>
              <a:off x="9714190" y="4526585"/>
              <a:ext cx="2519045" cy="233785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-1172" t="36642" r="-1"/>
            <a:stretch/>
          </p:blipFill>
          <p:spPr>
            <a:xfrm>
              <a:off x="5823284" y="-1"/>
              <a:ext cx="5693069" cy="297036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r="53670"/>
            <a:stretch/>
          </p:blipFill>
          <p:spPr>
            <a:xfrm>
              <a:off x="9584947" y="312801"/>
              <a:ext cx="2607053" cy="468823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2137" b="11849"/>
            <a:stretch/>
          </p:blipFill>
          <p:spPr>
            <a:xfrm>
              <a:off x="-32084" y="2729105"/>
              <a:ext cx="4381448" cy="41098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b="55138"/>
            <a:stretch/>
          </p:blipFill>
          <p:spPr>
            <a:xfrm>
              <a:off x="2409914" y="4735705"/>
              <a:ext cx="5627096" cy="210324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t="78622"/>
            <a:stretch/>
          </p:blipFill>
          <p:spPr>
            <a:xfrm>
              <a:off x="2245779" y="-1"/>
              <a:ext cx="5525919" cy="98421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t="83040" r="51806" b="8075"/>
            <a:stretch/>
          </p:blipFill>
          <p:spPr>
            <a:xfrm>
              <a:off x="9512809" y="0"/>
              <a:ext cx="2663149" cy="409074"/>
            </a:xfrm>
            <a:prstGeom prst="rect">
              <a:avLst/>
            </a:prstGeom>
          </p:spPr>
        </p:pic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521930" y="2224920"/>
            <a:ext cx="7247021" cy="1325563"/>
          </a:xfrm>
        </p:spPr>
        <p:txBody>
          <a:bodyPr>
            <a:noAutofit/>
          </a:bodyPr>
          <a:lstStyle/>
          <a:p>
            <a:r>
              <a:rPr lang="en-US" sz="9600" dirty="0"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91792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46941-612B-4204-8306-8F00C904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96" y="0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WELCOME PAGE</a:t>
            </a: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511CDDEA-5A35-4205-9A85-9064BDA2EFB9}"/>
              </a:ext>
            </a:extLst>
          </p:cNvPr>
          <p:cNvPicPr/>
          <p:nvPr/>
        </p:nvPicPr>
        <p:blipFill>
          <a:blip r:embed="rId2"/>
          <a:srcRect l="31410" t="17333" r="52724" b="57626"/>
          <a:stretch>
            <a:fillRect/>
          </a:stretch>
        </p:blipFill>
        <p:spPr>
          <a:xfrm>
            <a:off x="4739709" y="640080"/>
            <a:ext cx="628398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6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220C7-2514-40FF-9443-AFD56513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ADMIN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41125F34-68BE-4774-BFE2-31BF9501A746}"/>
              </a:ext>
            </a:extLst>
          </p:cNvPr>
          <p:cNvPicPr/>
          <p:nvPr/>
        </p:nvPicPr>
        <p:blipFill>
          <a:blip r:embed="rId2"/>
          <a:srcRect l="31089" t="17618" r="47596" b="67888"/>
          <a:stretch>
            <a:fillRect/>
          </a:stretch>
        </p:blipFill>
        <p:spPr>
          <a:xfrm>
            <a:off x="4777316" y="2131044"/>
            <a:ext cx="6780700" cy="25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7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6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5DB4F-A707-4A3D-AED9-A62288A5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PELANGGAN RENTAL</a:t>
            </a:r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227FDBA5-35B6-44CD-969A-BFCA0AF865D3}"/>
              </a:ext>
            </a:extLst>
          </p:cNvPr>
          <p:cNvPicPr/>
          <p:nvPr/>
        </p:nvPicPr>
        <p:blipFill>
          <a:blip r:embed="rId2"/>
          <a:srcRect l="30769" t="17795" r="45993" b="52490"/>
          <a:stretch>
            <a:fillRect/>
          </a:stretch>
        </p:blipFill>
        <p:spPr>
          <a:xfrm>
            <a:off x="4207933" y="787014"/>
            <a:ext cx="7347537" cy="52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7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564CB-AF77-43B0-B6D6-035222C6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 UP (DAFTAR PELANGGAN RENTAL)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EE16F361-A788-401D-B200-83D8DB608BC0}"/>
              </a:ext>
            </a:extLst>
          </p:cNvPr>
          <p:cNvPicPr/>
          <p:nvPr/>
        </p:nvPicPr>
        <p:blipFill>
          <a:blip r:embed="rId2"/>
          <a:srcRect l="31730" t="17465" r="41826" b="51141"/>
          <a:stretch>
            <a:fillRect/>
          </a:stretch>
        </p:blipFill>
        <p:spPr>
          <a:xfrm>
            <a:off x="4777316" y="1163784"/>
            <a:ext cx="6780700" cy="45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8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F6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564CB-AF77-43B0-B6D6-035222C6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PEGAWAI</a:t>
            </a:r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74F4D572-AFCF-4DE1-BF36-0F9A19B9DE6A}"/>
              </a:ext>
            </a:extLst>
          </p:cNvPr>
          <p:cNvPicPr/>
          <p:nvPr/>
        </p:nvPicPr>
        <p:blipFill>
          <a:blip r:embed="rId2"/>
          <a:srcRect l="31089" t="18365" r="11057" b="33716"/>
          <a:stretch>
            <a:fillRect/>
          </a:stretch>
        </p:blipFill>
        <p:spPr>
          <a:xfrm>
            <a:off x="4207933" y="1717862"/>
            <a:ext cx="7347537" cy="34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1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564CB-AF77-43B0-B6D6-035222C6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PELANGGAN RENTAL</a:t>
            </a:r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4709218A-957C-42BE-976E-09C81486AE0D}"/>
              </a:ext>
            </a:extLst>
          </p:cNvPr>
          <p:cNvPicPr/>
          <p:nvPr/>
        </p:nvPicPr>
        <p:blipFill>
          <a:blip r:embed="rId2"/>
          <a:srcRect l="31250" t="17903" r="17467" b="33111"/>
          <a:stretch>
            <a:fillRect/>
          </a:stretch>
        </p:blipFill>
        <p:spPr>
          <a:xfrm>
            <a:off x="4777316" y="1606184"/>
            <a:ext cx="6780700" cy="36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1EA1-BD49-4423-8868-B96A7EC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STRUKTUR DATA &amp; RELASI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FB6D96BE-A1BD-4D6F-9FFB-DABF032F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83" y="1243595"/>
            <a:ext cx="8230260" cy="464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1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1EA1-BD49-4423-8868-B96A7EC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PROCESS MODEL AND NOTATION (BPMN)</a:t>
            </a:r>
          </a:p>
        </p:txBody>
      </p:sp>
      <p:pic>
        <p:nvPicPr>
          <p:cNvPr id="4" name="image8.jpg">
            <a:extLst>
              <a:ext uri="{FF2B5EF4-FFF2-40B4-BE49-F238E27FC236}">
                <a16:creationId xmlns:a16="http://schemas.microsoft.com/office/drawing/2014/main" id="{98E3AA5C-2BB7-4C05-AD93-CA7C4BB78D4A}"/>
              </a:ext>
            </a:extLst>
          </p:cNvPr>
          <p:cNvPicPr/>
          <p:nvPr/>
        </p:nvPicPr>
        <p:blipFill>
          <a:blip r:embed="rId2"/>
          <a:srcRect l="13808"/>
          <a:stretch>
            <a:fillRect/>
          </a:stretch>
        </p:blipFill>
        <p:spPr>
          <a:xfrm>
            <a:off x="3810896" y="1440804"/>
            <a:ext cx="7741024" cy="397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3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71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Kelompok 7</vt:lpstr>
      <vt:lpstr>WELCOME PAGE</vt:lpstr>
      <vt:lpstr>LOGIN ADMIN</vt:lpstr>
      <vt:lpstr>LOGIN PELANGGAN RENTAL</vt:lpstr>
      <vt:lpstr>SIGN UP (DAFTAR PELANGGAN RENTAL)</vt:lpstr>
      <vt:lpstr>DASHBOARD PEGAWAI</vt:lpstr>
      <vt:lpstr>DASHBOARD PELANGGAN RENTAL</vt:lpstr>
      <vt:lpstr>STRUKTUR DATA &amp; RELASI</vt:lpstr>
      <vt:lpstr>BUSINESS PROCESS MODEL AND NOTATION (BPMN)</vt:lpstr>
      <vt:lpstr>CARA KOMUNIKASI RMI</vt:lpstr>
      <vt:lpstr>DATA FLOW DIAGRAM (CONTEXT DIAGRAM)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7</dc:title>
  <dc:creator>Ivan</dc:creator>
  <cp:lastModifiedBy>Ivan</cp:lastModifiedBy>
  <cp:revision>15</cp:revision>
  <dcterms:created xsi:type="dcterms:W3CDTF">2021-02-26T10:59:32Z</dcterms:created>
  <dcterms:modified xsi:type="dcterms:W3CDTF">2021-03-05T12:36:30Z</dcterms:modified>
</cp:coreProperties>
</file>