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Inter" panose="02000503000000020004" pitchFamily="2" charset="0"/>
      <p:regular r:id="rId5"/>
      <p:bold r:id="rId6"/>
    </p:embeddedFont>
    <p:embeddedFont>
      <p:font typeface="Nunito Sans" pitchFamily="2" charset="77"/>
      <p:regular r:id="rId7"/>
      <p:bold r:id="rId8"/>
      <p:italic r:id="rId9"/>
      <p:boldItalic r:id="rId10"/>
    </p:embeddedFont>
    <p:embeddedFont>
      <p:font typeface="Nunito Sans ExtraBold" panose="020F0502020204030204" pitchFamily="3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8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 Thu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1E48F-1F32-4B4F-A4DE-982F8BC43569}">
  <a:tblStyle styleId="{7701E48F-1F32-4B4F-A4DE-982F8BC43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0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44fea440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44fea440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bb4976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bb4976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9144000" cy="5715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None/>
              <a:defRPr sz="2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16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orient="horz" pos="28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">
  <p:cSld name="TITLE_1_5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9144000" cy="5715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None/>
              <a:defRPr sz="2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>
            <a:spLocks noGrp="1"/>
          </p:cNvSpPr>
          <p:nvPr>
            <p:ph type="pic" idx="2"/>
          </p:nvPr>
        </p:nvSpPr>
        <p:spPr>
          <a:xfrm>
            <a:off x="457200" y="914400"/>
            <a:ext cx="8229600" cy="354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16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orient="horz" pos="28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CUSTOM_3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100" y="0"/>
            <a:ext cx="9144000" cy="5176200"/>
          </a:xfrm>
          <a:prstGeom prst="rect">
            <a:avLst/>
          </a:prstGeom>
          <a:solidFill>
            <a:srgbClr val="B52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60000"/>
          </a:blip>
          <a:srcRect l="48761" t="24587" r="18913" b="43087"/>
          <a:stretch/>
        </p:blipFill>
        <p:spPr>
          <a:xfrm>
            <a:off x="0" y="-61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760425"/>
            <a:ext cx="54264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4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Image">
  <p:cSld name="CUSTOM_3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4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760425"/>
            <a:ext cx="54264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4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-100" y="0"/>
            <a:ext cx="9144000" cy="5176200"/>
          </a:xfrm>
          <a:prstGeom prst="rect">
            <a:avLst/>
          </a:prstGeom>
          <a:solidFill>
            <a:srgbClr val="B52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 amt="60000"/>
          </a:blip>
          <a:srcRect l="48761" t="24587" r="18913" b="43087"/>
          <a:stretch/>
        </p:blipFill>
        <p:spPr>
          <a:xfrm>
            <a:off x="0" y="-610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l="62873"/>
          <a:stretch/>
        </p:blipFill>
        <p:spPr>
          <a:xfrm>
            <a:off x="4131499" y="688250"/>
            <a:ext cx="880799" cy="6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858700" y="1319350"/>
            <a:ext cx="5426400" cy="27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 text &amp; photo">
  <p:cSld name="TITLE_1_3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>
            <a:off x="178500" y="445025"/>
            <a:ext cx="1929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2B3E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9144000" cy="5715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None/>
              <a:defRPr sz="2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>
            <a:spLocks noGrp="1"/>
          </p:cNvSpPr>
          <p:nvPr>
            <p:ph type="pic" idx="2"/>
          </p:nvPr>
        </p:nvSpPr>
        <p:spPr>
          <a:xfrm>
            <a:off x="4705200" y="914400"/>
            <a:ext cx="39816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3981600" cy="353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964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16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orient="horz" pos="2808">
          <p15:clr>
            <a:srgbClr val="FA7B17"/>
          </p15:clr>
        </p15:guide>
        <p15:guide id="8" pos="2796">
          <p15:clr>
            <a:srgbClr val="FA7B17"/>
          </p15:clr>
        </p15:guide>
        <p15:guide id="9" orient="horz" pos="86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- Left text &amp; photo">
  <p:cSld name="TITLE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/>
        </p:nvSpPr>
        <p:spPr>
          <a:xfrm>
            <a:off x="178500" y="445025"/>
            <a:ext cx="1929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2B3E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9144000" cy="5715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None/>
              <a:defRPr sz="2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>
            <a:spLocks noGrp="1"/>
          </p:cNvSpPr>
          <p:nvPr>
            <p:ph type="pic" idx="2"/>
          </p:nvPr>
        </p:nvSpPr>
        <p:spPr>
          <a:xfrm>
            <a:off x="3269675" y="914400"/>
            <a:ext cx="54234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2593200" cy="353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06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16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orient="horz" pos="2808">
          <p15:clr>
            <a:srgbClr val="FA7B17"/>
          </p15:clr>
        </p15:guide>
        <p15:guide id="8" pos="1922">
          <p15:clr>
            <a:srgbClr val="FA7B17"/>
          </p15:clr>
        </p15:guide>
        <p15:guide id="9" orient="horz" pos="86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- Right text &amp; photo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178500" y="445025"/>
            <a:ext cx="1929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2B3E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9144000" cy="5715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nter"/>
              <a:buNone/>
              <a:defRPr sz="2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ExtraBold"/>
              <a:buNone/>
              <a:defRPr sz="2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457200" y="914400"/>
            <a:ext cx="54234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3600" y="914400"/>
            <a:ext cx="2593200" cy="353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16">
          <p15:clr>
            <a:srgbClr val="FA7B17"/>
          </p15:clr>
        </p15:guide>
        <p15:guide id="5" orient="horz" pos="576">
          <p15:clr>
            <a:srgbClr val="FA7B17"/>
          </p15:clr>
        </p15:guide>
        <p15:guide id="6" orient="horz" pos="2808">
          <p15:clr>
            <a:srgbClr val="FA7B17"/>
          </p15:clr>
        </p15:guide>
        <p15:guide id="7" pos="3704">
          <p15:clr>
            <a:srgbClr val="FA7B17"/>
          </p15:clr>
        </p15:guide>
        <p15:guide id="8" pos="3838">
          <p15:clr>
            <a:srgbClr val="FA7B17"/>
          </p15:clr>
        </p15:guide>
        <p15:guide id="9" orient="horz" pos="86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"/>
              <a:buNone/>
              <a:defRPr sz="28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●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○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■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●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○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■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●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○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"/>
              <a:buChar char="■"/>
              <a:defRPr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346548" y="4683715"/>
            <a:ext cx="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393000" y="4780439"/>
            <a:ext cx="22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PRESENTATION TITLE</a:t>
            </a:r>
            <a:endParaRPr sz="800" b="1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7200" y="4686675"/>
            <a:ext cx="917776" cy="2806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l="-69061" t="22691" b="621"/>
          <a:stretch/>
        </p:blipFill>
        <p:spPr>
          <a:xfrm>
            <a:off x="-2" y="-9500"/>
            <a:ext cx="9144008" cy="518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951" y="0"/>
            <a:ext cx="5331640" cy="51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60150" y="1642175"/>
            <a:ext cx="39417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Cover</a:t>
            </a:r>
            <a:endParaRPr sz="34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0155" y="4398422"/>
            <a:ext cx="2788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date</a:t>
            </a:r>
            <a:endParaRPr sz="11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150" y="342900"/>
            <a:ext cx="749649" cy="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9144000" cy="5715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2" name="Google Shape;97;p18">
            <a:extLst>
              <a:ext uri="{FF2B5EF4-FFF2-40B4-BE49-F238E27FC236}">
                <a16:creationId xmlns:a16="http://schemas.microsoft.com/office/drawing/2014/main" id="{E22B424E-0C1C-2556-1221-E6EAF9EF96F2}"/>
              </a:ext>
            </a:extLst>
          </p:cNvPr>
          <p:cNvSpPr txBox="1">
            <a:spLocks/>
          </p:cNvSpPr>
          <p:nvPr/>
        </p:nvSpPr>
        <p:spPr>
          <a:xfrm>
            <a:off x="457200" y="985962"/>
            <a:ext cx="3908066" cy="34715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dk1"/>
                </a:solidFill>
              </a:rPr>
              <a:t>Text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8CF1E-4B04-5983-9B97-6B89F5A2C02B}"/>
              </a:ext>
            </a:extLst>
          </p:cNvPr>
          <p:cNvSpPr/>
          <p:nvPr/>
        </p:nvSpPr>
        <p:spPr>
          <a:xfrm>
            <a:off x="4794637" y="1168842"/>
            <a:ext cx="3904090" cy="3530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122B3E"/>
      </a:dk1>
      <a:lt1>
        <a:srgbClr val="FFFFFF"/>
      </a:lt1>
      <a:dk2>
        <a:srgbClr val="122B3E"/>
      </a:dk2>
      <a:lt2>
        <a:srgbClr val="616F7C"/>
      </a:lt2>
      <a:accent1>
        <a:srgbClr val="F1F0F2"/>
      </a:accent1>
      <a:accent2>
        <a:srgbClr val="B52451"/>
      </a:accent2>
      <a:accent3>
        <a:srgbClr val="CC3D68"/>
      </a:accent3>
      <a:accent4>
        <a:srgbClr val="E8E7EA"/>
      </a:accent4>
      <a:accent5>
        <a:srgbClr val="DFDFE3"/>
      </a:accent5>
      <a:accent6>
        <a:srgbClr val="8C959F"/>
      </a:accent6>
      <a:hlink>
        <a:srgbClr val="109E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Nunito Sans ExtraBold</vt:lpstr>
      <vt:lpstr>Inter</vt:lpstr>
      <vt:lpstr>Nunito Sans</vt:lpstr>
      <vt:lpstr>Arial</vt:lpstr>
      <vt:lpstr>Simple Light</vt:lpstr>
      <vt:lpstr>PowerPoint Presentation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Ivan Thung</cp:lastModifiedBy>
  <cp:revision>1</cp:revision>
  <dcterms:modified xsi:type="dcterms:W3CDTF">2024-02-20T18:52:34Z</dcterms:modified>
</cp:coreProperties>
</file>