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60" r:id="rId2"/>
    <p:sldId id="677" r:id="rId3"/>
    <p:sldId id="668" r:id="rId4"/>
    <p:sldId id="324" r:id="rId5"/>
    <p:sldId id="505" r:id="rId6"/>
    <p:sldId id="657" r:id="rId7"/>
    <p:sldId id="660" r:id="rId8"/>
    <p:sldId id="661" r:id="rId9"/>
    <p:sldId id="662" r:id="rId10"/>
    <p:sldId id="502" r:id="rId11"/>
    <p:sldId id="503" r:id="rId12"/>
    <p:sldId id="656" r:id="rId13"/>
    <p:sldId id="658" r:id="rId14"/>
    <p:sldId id="663" r:id="rId15"/>
    <p:sldId id="664" r:id="rId16"/>
    <p:sldId id="694" r:id="rId17"/>
    <p:sldId id="665" r:id="rId18"/>
    <p:sldId id="781" r:id="rId19"/>
    <p:sldId id="782" r:id="rId20"/>
    <p:sldId id="666" r:id="rId21"/>
    <p:sldId id="667" r:id="rId22"/>
    <p:sldId id="669" r:id="rId23"/>
    <p:sldId id="670" r:id="rId24"/>
    <p:sldId id="672" r:id="rId25"/>
    <p:sldId id="673" r:id="rId26"/>
    <p:sldId id="674" r:id="rId27"/>
    <p:sldId id="675" r:id="rId28"/>
    <p:sldId id="676" r:id="rId29"/>
    <p:sldId id="683" r:id="rId30"/>
    <p:sldId id="678" r:id="rId31"/>
    <p:sldId id="679" r:id="rId32"/>
    <p:sldId id="680" r:id="rId33"/>
    <p:sldId id="681" r:id="rId34"/>
    <p:sldId id="684" r:id="rId35"/>
    <p:sldId id="685" r:id="rId36"/>
    <p:sldId id="768" r:id="rId37"/>
    <p:sldId id="682" r:id="rId38"/>
    <p:sldId id="686" r:id="rId39"/>
    <p:sldId id="687" r:id="rId40"/>
    <p:sldId id="693" r:id="rId41"/>
    <p:sldId id="696" r:id="rId42"/>
    <p:sldId id="688" r:id="rId43"/>
    <p:sldId id="695" r:id="rId44"/>
    <p:sldId id="783" r:id="rId45"/>
    <p:sldId id="689" r:id="rId46"/>
    <p:sldId id="785" r:id="rId47"/>
    <p:sldId id="784" r:id="rId48"/>
    <p:sldId id="754" r:id="rId49"/>
    <p:sldId id="697" r:id="rId50"/>
    <p:sldId id="690" r:id="rId51"/>
    <p:sldId id="691" r:id="rId52"/>
    <p:sldId id="692" r:id="rId53"/>
    <p:sldId id="698" r:id="rId54"/>
    <p:sldId id="699" r:id="rId55"/>
    <p:sldId id="700" r:id="rId56"/>
    <p:sldId id="705" r:id="rId57"/>
    <p:sldId id="706" r:id="rId58"/>
    <p:sldId id="707" r:id="rId59"/>
    <p:sldId id="712" r:id="rId60"/>
    <p:sldId id="713" r:id="rId61"/>
    <p:sldId id="708" r:id="rId62"/>
    <p:sldId id="714" r:id="rId63"/>
    <p:sldId id="709" r:id="rId64"/>
    <p:sldId id="715" r:id="rId65"/>
    <p:sldId id="716" r:id="rId66"/>
    <p:sldId id="717" r:id="rId67"/>
    <p:sldId id="710" r:id="rId68"/>
    <p:sldId id="718" r:id="rId69"/>
    <p:sldId id="720" r:id="rId70"/>
    <p:sldId id="643" r:id="rId7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29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9999"/>
    <a:srgbClr val="00CC99"/>
    <a:srgbClr val="EE20C2"/>
    <a:srgbClr val="00FF00"/>
    <a:srgbClr val="66FFFF"/>
    <a:srgbClr val="000000"/>
    <a:srgbClr val="FFDE75"/>
    <a:srgbClr val="2C5D9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37" autoAdjust="0"/>
    <p:restoredTop sz="95377" autoAdjust="0"/>
  </p:normalViewPr>
  <p:slideViewPr>
    <p:cSldViewPr>
      <p:cViewPr>
        <p:scale>
          <a:sx n="125" d="100"/>
          <a:sy n="125" d="100"/>
        </p:scale>
        <p:origin x="858" y="72"/>
      </p:cViewPr>
      <p:guideLst>
        <p:guide orient="horz" pos="3929"/>
        <p:guide orient="horz" pos="754"/>
        <p:guide pos="7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916" y="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55BAA-BDA5-4088-A743-EB36CF4D9A49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5B98D3-E11D-4E3D-9951-520B65379BD4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D74848BB-789F-4DAF-9791-CF0BAE8AA487}" type="parTrans" cxnId="{9FB2E5A3-56B1-40AF-B672-9482E45C0D5D}">
      <dgm:prSet/>
      <dgm:spPr/>
      <dgm:t>
        <a:bodyPr/>
        <a:lstStyle/>
        <a:p>
          <a:endParaRPr lang="es-ES"/>
        </a:p>
      </dgm:t>
    </dgm:pt>
    <dgm:pt modelId="{9D3328FC-DFEE-471F-BB55-8063687432CE}" type="sibTrans" cxnId="{9FB2E5A3-56B1-40AF-B672-9482E45C0D5D}">
      <dgm:prSet/>
      <dgm:spPr/>
      <dgm:t>
        <a:bodyPr/>
        <a:lstStyle/>
        <a:p>
          <a:endParaRPr lang="es-ES"/>
        </a:p>
      </dgm:t>
    </dgm:pt>
    <dgm:pt modelId="{DCAC9773-4FB9-4857-9603-1ABC22D8F473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Fundamentos de Git</a:t>
          </a:r>
        </a:p>
      </dgm:t>
    </dgm:pt>
    <dgm:pt modelId="{2AEAC695-EB71-4FC4-AE9C-FA4A8AB6CE6B}" type="parTrans" cxnId="{B65D6D3A-98B6-4B17-ADFE-D541BC1B3E29}">
      <dgm:prSet/>
      <dgm:spPr/>
      <dgm:t>
        <a:bodyPr/>
        <a:lstStyle/>
        <a:p>
          <a:endParaRPr lang="es-ES"/>
        </a:p>
      </dgm:t>
    </dgm:pt>
    <dgm:pt modelId="{1F0F3A3D-18D0-4D1B-86EC-0001E9B9F48A}" type="sibTrans" cxnId="{B65D6D3A-98B6-4B17-ADFE-D541BC1B3E29}">
      <dgm:prSet/>
      <dgm:spPr/>
      <dgm:t>
        <a:bodyPr/>
        <a:lstStyle/>
        <a:p>
          <a:endParaRPr lang="es-ES"/>
        </a:p>
      </dgm:t>
    </dgm:pt>
    <dgm:pt modelId="{1F8835C3-FD48-4864-83F7-7F15CB44D812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2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5B99076E-C700-4A00-BB0B-73E9076EF428}" type="parTrans" cxnId="{7F641B79-F97D-45C2-B378-CA855545E06B}">
      <dgm:prSet/>
      <dgm:spPr/>
      <dgm:t>
        <a:bodyPr/>
        <a:lstStyle/>
        <a:p>
          <a:endParaRPr lang="es-ES"/>
        </a:p>
      </dgm:t>
    </dgm:pt>
    <dgm:pt modelId="{2E978D98-BFE6-4694-9BC8-F509CD9966B1}" type="sibTrans" cxnId="{7F641B79-F97D-45C2-B378-CA855545E06B}">
      <dgm:prSet/>
      <dgm:spPr/>
      <dgm:t>
        <a:bodyPr/>
        <a:lstStyle/>
        <a:p>
          <a:endParaRPr lang="es-ES"/>
        </a:p>
      </dgm:t>
    </dgm:pt>
    <dgm:pt modelId="{1C18EFF9-F3F5-4883-BCE5-A9989919EFEE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Las tres zonas y tres estados de Git</a:t>
          </a:r>
        </a:p>
      </dgm:t>
    </dgm:pt>
    <dgm:pt modelId="{8FB7F58E-4E96-455E-8BDF-16AA89FA07EC}" type="parTrans" cxnId="{704F5311-4D85-4416-8CD0-660D436CEDFB}">
      <dgm:prSet/>
      <dgm:spPr/>
      <dgm:t>
        <a:bodyPr/>
        <a:lstStyle/>
        <a:p>
          <a:endParaRPr lang="es-ES"/>
        </a:p>
      </dgm:t>
    </dgm:pt>
    <dgm:pt modelId="{3153BD56-FC20-4791-AEF4-DC5F1F378AA9}" type="sibTrans" cxnId="{704F5311-4D85-4416-8CD0-660D436CEDFB}">
      <dgm:prSet/>
      <dgm:spPr/>
      <dgm:t>
        <a:bodyPr/>
        <a:lstStyle/>
        <a:p>
          <a:endParaRPr lang="es-ES"/>
        </a:p>
      </dgm:t>
    </dgm:pt>
    <dgm:pt modelId="{20D90483-A2F5-4768-80DF-6A3A0619A810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3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DD7DB647-DB41-40C1-8EC4-1B882C679393}" type="parTrans" cxnId="{362B4EC6-289D-4ABC-84F6-16F0726F3327}">
      <dgm:prSet/>
      <dgm:spPr/>
      <dgm:t>
        <a:bodyPr/>
        <a:lstStyle/>
        <a:p>
          <a:endParaRPr lang="es-ES"/>
        </a:p>
      </dgm:t>
    </dgm:pt>
    <dgm:pt modelId="{42BBD7A7-F2E6-400C-B2A2-CB6891E7934F}" type="sibTrans" cxnId="{362B4EC6-289D-4ABC-84F6-16F0726F3327}">
      <dgm:prSet/>
      <dgm:spPr/>
      <dgm:t>
        <a:bodyPr/>
        <a:lstStyle/>
        <a:p>
          <a:endParaRPr lang="es-ES"/>
        </a:p>
      </dgm:t>
    </dgm:pt>
    <dgm:pt modelId="{C69A00B1-746C-4668-A0EA-621984B1016A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Instalación de Git</a:t>
          </a:r>
        </a:p>
      </dgm:t>
    </dgm:pt>
    <dgm:pt modelId="{93847AE7-EFA9-4297-9669-16720CE462E1}" type="parTrans" cxnId="{22E05FA5-8F77-4E86-8199-8398F8EF4C58}">
      <dgm:prSet/>
      <dgm:spPr/>
      <dgm:t>
        <a:bodyPr/>
        <a:lstStyle/>
        <a:p>
          <a:endParaRPr lang="es-ES"/>
        </a:p>
      </dgm:t>
    </dgm:pt>
    <dgm:pt modelId="{99350899-92CA-435D-AEB6-AFF287428E91}" type="sibTrans" cxnId="{22E05FA5-8F77-4E86-8199-8398F8EF4C58}">
      <dgm:prSet/>
      <dgm:spPr/>
      <dgm:t>
        <a:bodyPr/>
        <a:lstStyle/>
        <a:p>
          <a:endParaRPr lang="es-ES"/>
        </a:p>
      </dgm:t>
    </dgm:pt>
    <dgm:pt modelId="{A7DC4466-8D0B-4D21-84A3-1E9ACB39EDF6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4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33589267-FB1E-478B-883A-73AB51B28AD8}" type="parTrans" cxnId="{94496267-CAF2-4C76-B428-63C31F9DCD60}">
      <dgm:prSet/>
      <dgm:spPr/>
      <dgm:t>
        <a:bodyPr/>
        <a:lstStyle/>
        <a:p>
          <a:endParaRPr lang="es-ES"/>
        </a:p>
      </dgm:t>
    </dgm:pt>
    <dgm:pt modelId="{47542B60-EC0E-40B9-BE1E-4DE80A4A426D}" type="sibTrans" cxnId="{94496267-CAF2-4C76-B428-63C31F9DCD60}">
      <dgm:prSet/>
      <dgm:spPr/>
      <dgm:t>
        <a:bodyPr/>
        <a:lstStyle/>
        <a:p>
          <a:endParaRPr lang="es-ES"/>
        </a:p>
      </dgm:t>
    </dgm:pt>
    <dgm:pt modelId="{43A3CCB6-E713-4298-B078-D22529A823D3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Configuración y administración de Git</a:t>
          </a:r>
        </a:p>
      </dgm:t>
    </dgm:pt>
    <dgm:pt modelId="{C6890E37-0529-48AB-B245-C1721AD0DDB4}" type="parTrans" cxnId="{80C7FE4F-CFE0-48E6-A8ED-53076340A072}">
      <dgm:prSet/>
      <dgm:spPr/>
      <dgm:t>
        <a:bodyPr/>
        <a:lstStyle/>
        <a:p>
          <a:endParaRPr lang="es-ES"/>
        </a:p>
      </dgm:t>
    </dgm:pt>
    <dgm:pt modelId="{8616F8CF-6440-4C28-B55A-6A9FBC1797B2}" type="sibTrans" cxnId="{80C7FE4F-CFE0-48E6-A8ED-53076340A072}">
      <dgm:prSet/>
      <dgm:spPr/>
      <dgm:t>
        <a:bodyPr/>
        <a:lstStyle/>
        <a:p>
          <a:endParaRPr lang="es-ES"/>
        </a:p>
      </dgm:t>
    </dgm:pt>
    <dgm:pt modelId="{E7A642D9-4A92-431B-B6E5-891911AA3DE0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5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0F1D657E-C4A3-40B6-B257-CB7EAEBB1306}" type="parTrans" cxnId="{B5D87426-0B2A-4172-A211-C87EABC67116}">
      <dgm:prSet/>
      <dgm:spPr/>
      <dgm:t>
        <a:bodyPr/>
        <a:lstStyle/>
        <a:p>
          <a:endParaRPr lang="es-ES"/>
        </a:p>
      </dgm:t>
    </dgm:pt>
    <dgm:pt modelId="{28684B85-528A-4342-9509-F67E51F6410A}" type="sibTrans" cxnId="{B5D87426-0B2A-4172-A211-C87EABC67116}">
      <dgm:prSet/>
      <dgm:spPr/>
      <dgm:t>
        <a:bodyPr/>
        <a:lstStyle/>
        <a:p>
          <a:endParaRPr lang="es-ES"/>
        </a:p>
      </dgm:t>
    </dgm:pt>
    <dgm:pt modelId="{D34EE50F-C91D-45BC-B01B-E7A925FCA3E0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Gestión de repositorios con Git</a:t>
          </a:r>
        </a:p>
      </dgm:t>
    </dgm:pt>
    <dgm:pt modelId="{DE41FDAB-9283-4A2E-92FD-2CF9A4D391BE}" type="parTrans" cxnId="{C1A2E21F-54A0-434B-8839-480BCC4AD962}">
      <dgm:prSet/>
      <dgm:spPr/>
      <dgm:t>
        <a:bodyPr/>
        <a:lstStyle/>
        <a:p>
          <a:endParaRPr lang="es-ES"/>
        </a:p>
      </dgm:t>
    </dgm:pt>
    <dgm:pt modelId="{8DCBE702-B605-4E19-B90A-B7669FFADBC3}" type="sibTrans" cxnId="{C1A2E21F-54A0-434B-8839-480BCC4AD962}">
      <dgm:prSet/>
      <dgm:spPr/>
      <dgm:t>
        <a:bodyPr/>
        <a:lstStyle/>
        <a:p>
          <a:endParaRPr lang="es-ES"/>
        </a:p>
      </dgm:t>
    </dgm:pt>
    <dgm:pt modelId="{250C8F97-743E-4A7F-BBEB-0355C3BEDE9E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6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757AE0C6-0A17-403E-B444-609BC3FB40AB}" type="parTrans" cxnId="{7D977B23-38A9-4CED-90B9-5BB9549D2F29}">
      <dgm:prSet/>
      <dgm:spPr/>
      <dgm:t>
        <a:bodyPr/>
        <a:lstStyle/>
        <a:p>
          <a:endParaRPr lang="es-ES"/>
        </a:p>
      </dgm:t>
    </dgm:pt>
    <dgm:pt modelId="{810A26B0-BF8B-43CA-98B7-446B2066E5E3}" type="sibTrans" cxnId="{7D977B23-38A9-4CED-90B9-5BB9549D2F29}">
      <dgm:prSet/>
      <dgm:spPr/>
      <dgm:t>
        <a:bodyPr/>
        <a:lstStyle/>
        <a:p>
          <a:endParaRPr lang="es-ES"/>
        </a:p>
      </dgm:t>
    </dgm:pt>
    <dgm:pt modelId="{46A6A50B-50B4-4BFA-AD73-DE0777E20CBD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Trabajar con el Log (viajes en el tiempo)</a:t>
          </a:r>
        </a:p>
      </dgm:t>
    </dgm:pt>
    <dgm:pt modelId="{40707356-A8DF-40C5-8137-E3EEB6976ADE}" type="parTrans" cxnId="{2F1A43FF-79D1-4355-B93E-1C875EC4AB39}">
      <dgm:prSet/>
      <dgm:spPr/>
      <dgm:t>
        <a:bodyPr/>
        <a:lstStyle/>
        <a:p>
          <a:endParaRPr lang="es-ES"/>
        </a:p>
      </dgm:t>
    </dgm:pt>
    <dgm:pt modelId="{739ABCB6-136E-41BF-88F4-1A115ADC4DAD}" type="sibTrans" cxnId="{2F1A43FF-79D1-4355-B93E-1C875EC4AB39}">
      <dgm:prSet/>
      <dgm:spPr/>
      <dgm:t>
        <a:bodyPr/>
        <a:lstStyle/>
        <a:p>
          <a:endParaRPr lang="es-ES"/>
        </a:p>
      </dgm:t>
    </dgm:pt>
    <dgm:pt modelId="{B05F8DEE-30A8-42EA-BEBA-FA7D5D90495F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7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9469F9EC-745A-4E5B-BD48-EFC8B5526DF5}" type="parTrans" cxnId="{C57DF3D3-C369-4701-9C12-B7A0F2825AE4}">
      <dgm:prSet/>
      <dgm:spPr/>
      <dgm:t>
        <a:bodyPr/>
        <a:lstStyle/>
        <a:p>
          <a:endParaRPr lang="es-ES"/>
        </a:p>
      </dgm:t>
    </dgm:pt>
    <dgm:pt modelId="{9C42C96F-BE67-4F79-A782-81A3894C803F}" type="sibTrans" cxnId="{C57DF3D3-C369-4701-9C12-B7A0F2825AE4}">
      <dgm:prSet/>
      <dgm:spPr/>
      <dgm:t>
        <a:bodyPr/>
        <a:lstStyle/>
        <a:p>
          <a:endParaRPr lang="es-ES"/>
        </a:p>
      </dgm:t>
    </dgm:pt>
    <dgm:pt modelId="{D71CF5E6-0F84-452C-B409-6D35665604FC}">
      <dgm:prSet custT="1"/>
      <dgm:spPr/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Ramas y fusiones en GIT</a:t>
          </a:r>
        </a:p>
      </dgm:t>
    </dgm:pt>
    <dgm:pt modelId="{07D037CF-CD9D-4D8A-BB57-2A6EBA476E98}" type="parTrans" cxnId="{73AD51F6-F582-420A-9CE7-7E516BCB55AE}">
      <dgm:prSet/>
      <dgm:spPr/>
      <dgm:t>
        <a:bodyPr/>
        <a:lstStyle/>
        <a:p>
          <a:endParaRPr lang="es-ES"/>
        </a:p>
      </dgm:t>
    </dgm:pt>
    <dgm:pt modelId="{8834327D-51A1-4A31-9461-4788F6366053}" type="sibTrans" cxnId="{73AD51F6-F582-420A-9CE7-7E516BCB55AE}">
      <dgm:prSet/>
      <dgm:spPr/>
      <dgm:t>
        <a:bodyPr/>
        <a:lstStyle/>
        <a:p>
          <a:endParaRPr lang="es-ES"/>
        </a:p>
      </dgm:t>
    </dgm:pt>
    <dgm:pt modelId="{2D2DEB91-9B77-4350-A1C6-4D26EE58DB16}" type="pres">
      <dgm:prSet presAssocID="{BCB55BAA-BDA5-4088-A743-EB36CF4D9A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D5C340B-FB78-4DA6-97EC-ADA368A0405C}" type="pres">
      <dgm:prSet presAssocID="{265B98D3-E11D-4E3D-9951-520B65379BD4}" presName="composite" presStyleCnt="0"/>
      <dgm:spPr/>
      <dgm:t>
        <a:bodyPr/>
        <a:lstStyle/>
        <a:p>
          <a:endParaRPr lang="es-ES"/>
        </a:p>
      </dgm:t>
    </dgm:pt>
    <dgm:pt modelId="{9E37B81B-DB99-4795-90BF-9A7E5F961FE0}" type="pres">
      <dgm:prSet presAssocID="{265B98D3-E11D-4E3D-9951-520B65379BD4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DC580-35D4-4ADA-9891-C613EAB8E95B}" type="pres">
      <dgm:prSet presAssocID="{265B98D3-E11D-4E3D-9951-520B65379BD4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FE68C2-60F7-44C1-ACFE-9BB2D3277A8A}" type="pres">
      <dgm:prSet presAssocID="{9D3328FC-DFEE-471F-BB55-8063687432CE}" presName="sp" presStyleCnt="0"/>
      <dgm:spPr/>
      <dgm:t>
        <a:bodyPr/>
        <a:lstStyle/>
        <a:p>
          <a:endParaRPr lang="es-ES"/>
        </a:p>
      </dgm:t>
    </dgm:pt>
    <dgm:pt modelId="{A761349A-984B-4A3E-983C-237988642F8B}" type="pres">
      <dgm:prSet presAssocID="{1F8835C3-FD48-4864-83F7-7F15CB44D812}" presName="composite" presStyleCnt="0"/>
      <dgm:spPr/>
      <dgm:t>
        <a:bodyPr/>
        <a:lstStyle/>
        <a:p>
          <a:endParaRPr lang="es-ES"/>
        </a:p>
      </dgm:t>
    </dgm:pt>
    <dgm:pt modelId="{DD046019-6DA0-4895-9E9F-7F2B8935A0B4}" type="pres">
      <dgm:prSet presAssocID="{1F8835C3-FD48-4864-83F7-7F15CB44D812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0D878A-DCE7-4B79-83B5-58BE31894D76}" type="pres">
      <dgm:prSet presAssocID="{1F8835C3-FD48-4864-83F7-7F15CB44D812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4F26B4-F42B-4E7F-AB44-8445021E6961}" type="pres">
      <dgm:prSet presAssocID="{2E978D98-BFE6-4694-9BC8-F509CD9966B1}" presName="sp" presStyleCnt="0"/>
      <dgm:spPr/>
      <dgm:t>
        <a:bodyPr/>
        <a:lstStyle/>
        <a:p>
          <a:endParaRPr lang="es-ES"/>
        </a:p>
      </dgm:t>
    </dgm:pt>
    <dgm:pt modelId="{7D4F55F3-F009-4F44-B42F-4D3D6A945743}" type="pres">
      <dgm:prSet presAssocID="{20D90483-A2F5-4768-80DF-6A3A0619A810}" presName="composite" presStyleCnt="0"/>
      <dgm:spPr/>
      <dgm:t>
        <a:bodyPr/>
        <a:lstStyle/>
        <a:p>
          <a:endParaRPr lang="es-ES"/>
        </a:p>
      </dgm:t>
    </dgm:pt>
    <dgm:pt modelId="{92F86B19-5F83-400E-82F3-B4B3FD73CFA4}" type="pres">
      <dgm:prSet presAssocID="{20D90483-A2F5-4768-80DF-6A3A0619A810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EA69AF-93DF-4FB1-9F6F-869FE259C3A0}" type="pres">
      <dgm:prSet presAssocID="{20D90483-A2F5-4768-80DF-6A3A0619A810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247D2F-95A7-48B6-86DB-DFB56A9BB2BA}" type="pres">
      <dgm:prSet presAssocID="{42BBD7A7-F2E6-400C-B2A2-CB6891E7934F}" presName="sp" presStyleCnt="0"/>
      <dgm:spPr/>
      <dgm:t>
        <a:bodyPr/>
        <a:lstStyle/>
        <a:p>
          <a:endParaRPr lang="es-ES"/>
        </a:p>
      </dgm:t>
    </dgm:pt>
    <dgm:pt modelId="{04B1F92A-99D0-4AA7-84F4-CD44213B231B}" type="pres">
      <dgm:prSet presAssocID="{A7DC4466-8D0B-4D21-84A3-1E9ACB39EDF6}" presName="composite" presStyleCnt="0"/>
      <dgm:spPr/>
      <dgm:t>
        <a:bodyPr/>
        <a:lstStyle/>
        <a:p>
          <a:endParaRPr lang="es-ES"/>
        </a:p>
      </dgm:t>
    </dgm:pt>
    <dgm:pt modelId="{1824B312-DC34-4FFD-98E8-66DCA532119B}" type="pres">
      <dgm:prSet presAssocID="{A7DC4466-8D0B-4D21-84A3-1E9ACB39EDF6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ED7A9-30C2-4521-99FE-489CB2504D89}" type="pres">
      <dgm:prSet presAssocID="{A7DC4466-8D0B-4D21-84A3-1E9ACB39EDF6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997B59-FC12-4CE7-994A-C3B869A6A544}" type="pres">
      <dgm:prSet presAssocID="{47542B60-EC0E-40B9-BE1E-4DE80A4A426D}" presName="sp" presStyleCnt="0"/>
      <dgm:spPr/>
      <dgm:t>
        <a:bodyPr/>
        <a:lstStyle/>
        <a:p>
          <a:endParaRPr lang="es-ES"/>
        </a:p>
      </dgm:t>
    </dgm:pt>
    <dgm:pt modelId="{43E9FDB7-1DA8-4A9B-8EB7-599E99F95E74}" type="pres">
      <dgm:prSet presAssocID="{E7A642D9-4A92-431B-B6E5-891911AA3DE0}" presName="composite" presStyleCnt="0"/>
      <dgm:spPr/>
      <dgm:t>
        <a:bodyPr/>
        <a:lstStyle/>
        <a:p>
          <a:endParaRPr lang="es-ES"/>
        </a:p>
      </dgm:t>
    </dgm:pt>
    <dgm:pt modelId="{F43985C0-359F-4CCB-BE8C-4A34166B0C6C}" type="pres">
      <dgm:prSet presAssocID="{E7A642D9-4A92-431B-B6E5-891911AA3DE0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C32978-9CDD-4B40-A25D-6D5D693E18FD}" type="pres">
      <dgm:prSet presAssocID="{E7A642D9-4A92-431B-B6E5-891911AA3DE0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704F33-4573-46F9-874A-5429DC996353}" type="pres">
      <dgm:prSet presAssocID="{28684B85-528A-4342-9509-F67E51F6410A}" presName="sp" presStyleCnt="0"/>
      <dgm:spPr/>
      <dgm:t>
        <a:bodyPr/>
        <a:lstStyle/>
        <a:p>
          <a:endParaRPr lang="es-ES"/>
        </a:p>
      </dgm:t>
    </dgm:pt>
    <dgm:pt modelId="{2CDB58DD-B5AB-4786-B950-B600617A97DA}" type="pres">
      <dgm:prSet presAssocID="{250C8F97-743E-4A7F-BBEB-0355C3BEDE9E}" presName="composite" presStyleCnt="0"/>
      <dgm:spPr/>
      <dgm:t>
        <a:bodyPr/>
        <a:lstStyle/>
        <a:p>
          <a:endParaRPr lang="es-ES"/>
        </a:p>
      </dgm:t>
    </dgm:pt>
    <dgm:pt modelId="{194A3A48-3294-4A27-B7F6-CF633A16B14E}" type="pres">
      <dgm:prSet presAssocID="{250C8F97-743E-4A7F-BBEB-0355C3BEDE9E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7FCEA-F379-44D0-A8B1-B6C5C41B61BD}" type="pres">
      <dgm:prSet presAssocID="{250C8F97-743E-4A7F-BBEB-0355C3BEDE9E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360C7E-A76E-42F7-809E-6091AE62BA98}" type="pres">
      <dgm:prSet presAssocID="{810A26B0-BF8B-43CA-98B7-446B2066E5E3}" presName="sp" presStyleCnt="0"/>
      <dgm:spPr/>
      <dgm:t>
        <a:bodyPr/>
        <a:lstStyle/>
        <a:p>
          <a:endParaRPr lang="es-ES"/>
        </a:p>
      </dgm:t>
    </dgm:pt>
    <dgm:pt modelId="{D524442A-D98A-4FB9-BE4C-165172276E85}" type="pres">
      <dgm:prSet presAssocID="{B05F8DEE-30A8-42EA-BEBA-FA7D5D90495F}" presName="composite" presStyleCnt="0"/>
      <dgm:spPr/>
      <dgm:t>
        <a:bodyPr/>
        <a:lstStyle/>
        <a:p>
          <a:endParaRPr lang="es-ES"/>
        </a:p>
      </dgm:t>
    </dgm:pt>
    <dgm:pt modelId="{6ACAEA7F-00EA-4B2F-882D-FC79496CB32D}" type="pres">
      <dgm:prSet presAssocID="{B05F8DEE-30A8-42EA-BEBA-FA7D5D90495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B3810F-011C-4C18-8415-94F91D36AFCD}" type="pres">
      <dgm:prSet presAssocID="{B05F8DEE-30A8-42EA-BEBA-FA7D5D90495F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8285161-40D6-424D-8CBC-569556D1C21F}" type="presOf" srcId="{46A6A50B-50B4-4BFA-AD73-DE0777E20CBD}" destId="{0337FCEA-F379-44D0-A8B1-B6C5C41B61BD}" srcOrd="0" destOrd="0" presId="urn:microsoft.com/office/officeart/2005/8/layout/chevron2"/>
    <dgm:cxn modelId="{7F641B79-F97D-45C2-B378-CA855545E06B}" srcId="{BCB55BAA-BDA5-4088-A743-EB36CF4D9A49}" destId="{1F8835C3-FD48-4864-83F7-7F15CB44D812}" srcOrd="1" destOrd="0" parTransId="{5B99076E-C700-4A00-BB0B-73E9076EF428}" sibTransId="{2E978D98-BFE6-4694-9BC8-F509CD9966B1}"/>
    <dgm:cxn modelId="{C5951F03-9A0F-4E76-BB42-8991404A0A48}" type="presOf" srcId="{250C8F97-743E-4A7F-BBEB-0355C3BEDE9E}" destId="{194A3A48-3294-4A27-B7F6-CF633A16B14E}" srcOrd="0" destOrd="0" presId="urn:microsoft.com/office/officeart/2005/8/layout/chevron2"/>
    <dgm:cxn modelId="{C5DCE200-E814-478A-BE11-6718FF7C5FA4}" type="presOf" srcId="{DCAC9773-4FB9-4857-9603-1ABC22D8F473}" destId="{D0EDC580-35D4-4ADA-9891-C613EAB8E95B}" srcOrd="0" destOrd="0" presId="urn:microsoft.com/office/officeart/2005/8/layout/chevron2"/>
    <dgm:cxn modelId="{22E05FA5-8F77-4E86-8199-8398F8EF4C58}" srcId="{20D90483-A2F5-4768-80DF-6A3A0619A810}" destId="{C69A00B1-746C-4668-A0EA-621984B1016A}" srcOrd="0" destOrd="0" parTransId="{93847AE7-EFA9-4297-9669-16720CE462E1}" sibTransId="{99350899-92CA-435D-AEB6-AFF287428E91}"/>
    <dgm:cxn modelId="{6F62168B-9C34-433A-9FAA-C9F033D49B2A}" type="presOf" srcId="{D71CF5E6-0F84-452C-B409-6D35665604FC}" destId="{44B3810F-011C-4C18-8415-94F91D36AFCD}" srcOrd="0" destOrd="0" presId="urn:microsoft.com/office/officeart/2005/8/layout/chevron2"/>
    <dgm:cxn modelId="{5C1FFD1F-F7D5-4169-9CB6-9561B53B9F93}" type="presOf" srcId="{1C18EFF9-F3F5-4883-BCE5-A9989919EFEE}" destId="{830D878A-DCE7-4B79-83B5-58BE31894D76}" srcOrd="0" destOrd="0" presId="urn:microsoft.com/office/officeart/2005/8/layout/chevron2"/>
    <dgm:cxn modelId="{51C7FA9C-F340-4A9A-AA7A-8334DBC104B8}" type="presOf" srcId="{265B98D3-E11D-4E3D-9951-520B65379BD4}" destId="{9E37B81B-DB99-4795-90BF-9A7E5F961FE0}" srcOrd="0" destOrd="0" presId="urn:microsoft.com/office/officeart/2005/8/layout/chevron2"/>
    <dgm:cxn modelId="{256B5472-9D47-46CA-873F-A1EEEB344BAD}" type="presOf" srcId="{B05F8DEE-30A8-42EA-BEBA-FA7D5D90495F}" destId="{6ACAEA7F-00EA-4B2F-882D-FC79496CB32D}" srcOrd="0" destOrd="0" presId="urn:microsoft.com/office/officeart/2005/8/layout/chevron2"/>
    <dgm:cxn modelId="{2CEE7E89-4E4F-45AC-83AC-96A4457160DF}" type="presOf" srcId="{A7DC4466-8D0B-4D21-84A3-1E9ACB39EDF6}" destId="{1824B312-DC34-4FFD-98E8-66DCA532119B}" srcOrd="0" destOrd="0" presId="urn:microsoft.com/office/officeart/2005/8/layout/chevron2"/>
    <dgm:cxn modelId="{704F5311-4D85-4416-8CD0-660D436CEDFB}" srcId="{1F8835C3-FD48-4864-83F7-7F15CB44D812}" destId="{1C18EFF9-F3F5-4883-BCE5-A9989919EFEE}" srcOrd="0" destOrd="0" parTransId="{8FB7F58E-4E96-455E-8BDF-16AA89FA07EC}" sibTransId="{3153BD56-FC20-4791-AEF4-DC5F1F378AA9}"/>
    <dgm:cxn modelId="{C57DF3D3-C369-4701-9C12-B7A0F2825AE4}" srcId="{BCB55BAA-BDA5-4088-A743-EB36CF4D9A49}" destId="{B05F8DEE-30A8-42EA-BEBA-FA7D5D90495F}" srcOrd="6" destOrd="0" parTransId="{9469F9EC-745A-4E5B-BD48-EFC8B5526DF5}" sibTransId="{9C42C96F-BE67-4F79-A782-81A3894C803F}"/>
    <dgm:cxn modelId="{C2282FC4-654E-42ED-A75B-B06340B79219}" type="presOf" srcId="{1F8835C3-FD48-4864-83F7-7F15CB44D812}" destId="{DD046019-6DA0-4895-9E9F-7F2B8935A0B4}" srcOrd="0" destOrd="0" presId="urn:microsoft.com/office/officeart/2005/8/layout/chevron2"/>
    <dgm:cxn modelId="{9FB2E5A3-56B1-40AF-B672-9482E45C0D5D}" srcId="{BCB55BAA-BDA5-4088-A743-EB36CF4D9A49}" destId="{265B98D3-E11D-4E3D-9951-520B65379BD4}" srcOrd="0" destOrd="0" parTransId="{D74848BB-789F-4DAF-9791-CF0BAE8AA487}" sibTransId="{9D3328FC-DFEE-471F-BB55-8063687432CE}"/>
    <dgm:cxn modelId="{B65D6D3A-98B6-4B17-ADFE-D541BC1B3E29}" srcId="{265B98D3-E11D-4E3D-9951-520B65379BD4}" destId="{DCAC9773-4FB9-4857-9603-1ABC22D8F473}" srcOrd="0" destOrd="0" parTransId="{2AEAC695-EB71-4FC4-AE9C-FA4A8AB6CE6B}" sibTransId="{1F0F3A3D-18D0-4D1B-86EC-0001E9B9F48A}"/>
    <dgm:cxn modelId="{06B79CEF-B2C1-43FE-9381-544312600022}" type="presOf" srcId="{E7A642D9-4A92-431B-B6E5-891911AA3DE0}" destId="{F43985C0-359F-4CCB-BE8C-4A34166B0C6C}" srcOrd="0" destOrd="0" presId="urn:microsoft.com/office/officeart/2005/8/layout/chevron2"/>
    <dgm:cxn modelId="{7D977B23-38A9-4CED-90B9-5BB9549D2F29}" srcId="{BCB55BAA-BDA5-4088-A743-EB36CF4D9A49}" destId="{250C8F97-743E-4A7F-BBEB-0355C3BEDE9E}" srcOrd="5" destOrd="0" parTransId="{757AE0C6-0A17-403E-B444-609BC3FB40AB}" sibTransId="{810A26B0-BF8B-43CA-98B7-446B2066E5E3}"/>
    <dgm:cxn modelId="{83DAD133-B7FE-481B-995A-7F101B9EA757}" type="presOf" srcId="{20D90483-A2F5-4768-80DF-6A3A0619A810}" destId="{92F86B19-5F83-400E-82F3-B4B3FD73CFA4}" srcOrd="0" destOrd="0" presId="urn:microsoft.com/office/officeart/2005/8/layout/chevron2"/>
    <dgm:cxn modelId="{BFD01978-17B9-4464-8F6D-3526B344699B}" type="presOf" srcId="{D34EE50F-C91D-45BC-B01B-E7A925FCA3E0}" destId="{23C32978-9CDD-4B40-A25D-6D5D693E18FD}" srcOrd="0" destOrd="0" presId="urn:microsoft.com/office/officeart/2005/8/layout/chevron2"/>
    <dgm:cxn modelId="{2F1A43FF-79D1-4355-B93E-1C875EC4AB39}" srcId="{250C8F97-743E-4A7F-BBEB-0355C3BEDE9E}" destId="{46A6A50B-50B4-4BFA-AD73-DE0777E20CBD}" srcOrd="0" destOrd="0" parTransId="{40707356-A8DF-40C5-8137-E3EEB6976ADE}" sibTransId="{739ABCB6-136E-41BF-88F4-1A115ADC4DAD}"/>
    <dgm:cxn modelId="{8F64FE3F-0F51-4E85-8B3B-3889F6F144D4}" type="presOf" srcId="{C69A00B1-746C-4668-A0EA-621984B1016A}" destId="{76EA69AF-93DF-4FB1-9F6F-869FE259C3A0}" srcOrd="0" destOrd="0" presId="urn:microsoft.com/office/officeart/2005/8/layout/chevron2"/>
    <dgm:cxn modelId="{73AD51F6-F582-420A-9CE7-7E516BCB55AE}" srcId="{B05F8DEE-30A8-42EA-BEBA-FA7D5D90495F}" destId="{D71CF5E6-0F84-452C-B409-6D35665604FC}" srcOrd="0" destOrd="0" parTransId="{07D037CF-CD9D-4D8A-BB57-2A6EBA476E98}" sibTransId="{8834327D-51A1-4A31-9461-4788F6366053}"/>
    <dgm:cxn modelId="{B5D87426-0B2A-4172-A211-C87EABC67116}" srcId="{BCB55BAA-BDA5-4088-A743-EB36CF4D9A49}" destId="{E7A642D9-4A92-431B-B6E5-891911AA3DE0}" srcOrd="4" destOrd="0" parTransId="{0F1D657E-C4A3-40B6-B257-CB7EAEBB1306}" sibTransId="{28684B85-528A-4342-9509-F67E51F6410A}"/>
    <dgm:cxn modelId="{94496267-CAF2-4C76-B428-63C31F9DCD60}" srcId="{BCB55BAA-BDA5-4088-A743-EB36CF4D9A49}" destId="{A7DC4466-8D0B-4D21-84A3-1E9ACB39EDF6}" srcOrd="3" destOrd="0" parTransId="{33589267-FB1E-478B-883A-73AB51B28AD8}" sibTransId="{47542B60-EC0E-40B9-BE1E-4DE80A4A426D}"/>
    <dgm:cxn modelId="{C1A2E21F-54A0-434B-8839-480BCC4AD962}" srcId="{E7A642D9-4A92-431B-B6E5-891911AA3DE0}" destId="{D34EE50F-C91D-45BC-B01B-E7A925FCA3E0}" srcOrd="0" destOrd="0" parTransId="{DE41FDAB-9283-4A2E-92FD-2CF9A4D391BE}" sibTransId="{8DCBE702-B605-4E19-B90A-B7669FFADBC3}"/>
    <dgm:cxn modelId="{59C7E3A4-66EB-4DD3-91FA-7A5D32640FDE}" type="presOf" srcId="{BCB55BAA-BDA5-4088-A743-EB36CF4D9A49}" destId="{2D2DEB91-9B77-4350-A1C6-4D26EE58DB16}" srcOrd="0" destOrd="0" presId="urn:microsoft.com/office/officeart/2005/8/layout/chevron2"/>
    <dgm:cxn modelId="{80C7FE4F-CFE0-48E6-A8ED-53076340A072}" srcId="{A7DC4466-8D0B-4D21-84A3-1E9ACB39EDF6}" destId="{43A3CCB6-E713-4298-B078-D22529A823D3}" srcOrd="0" destOrd="0" parTransId="{C6890E37-0529-48AB-B245-C1721AD0DDB4}" sibTransId="{8616F8CF-6440-4C28-B55A-6A9FBC1797B2}"/>
    <dgm:cxn modelId="{362B4EC6-289D-4ABC-84F6-16F0726F3327}" srcId="{BCB55BAA-BDA5-4088-A743-EB36CF4D9A49}" destId="{20D90483-A2F5-4768-80DF-6A3A0619A810}" srcOrd="2" destOrd="0" parTransId="{DD7DB647-DB41-40C1-8EC4-1B882C679393}" sibTransId="{42BBD7A7-F2E6-400C-B2A2-CB6891E7934F}"/>
    <dgm:cxn modelId="{6D0826B8-2679-414A-B8D8-E9370A82162A}" type="presOf" srcId="{43A3CCB6-E713-4298-B078-D22529A823D3}" destId="{231ED7A9-30C2-4521-99FE-489CB2504D89}" srcOrd="0" destOrd="0" presId="urn:microsoft.com/office/officeart/2005/8/layout/chevron2"/>
    <dgm:cxn modelId="{2D67417B-B6ED-4BA1-B9C5-65DB8B927865}" type="presParOf" srcId="{2D2DEB91-9B77-4350-A1C6-4D26EE58DB16}" destId="{ED5C340B-FB78-4DA6-97EC-ADA368A0405C}" srcOrd="0" destOrd="0" presId="urn:microsoft.com/office/officeart/2005/8/layout/chevron2"/>
    <dgm:cxn modelId="{FA9B0028-1511-4CD9-AE94-4EA7951DB3ED}" type="presParOf" srcId="{ED5C340B-FB78-4DA6-97EC-ADA368A0405C}" destId="{9E37B81B-DB99-4795-90BF-9A7E5F961FE0}" srcOrd="0" destOrd="0" presId="urn:microsoft.com/office/officeart/2005/8/layout/chevron2"/>
    <dgm:cxn modelId="{1AED5DD0-C1A1-446F-ABB1-273B6E33B4FD}" type="presParOf" srcId="{ED5C340B-FB78-4DA6-97EC-ADA368A0405C}" destId="{D0EDC580-35D4-4ADA-9891-C613EAB8E95B}" srcOrd="1" destOrd="0" presId="urn:microsoft.com/office/officeart/2005/8/layout/chevron2"/>
    <dgm:cxn modelId="{2BABF47A-3050-434C-92C2-7199D426B894}" type="presParOf" srcId="{2D2DEB91-9B77-4350-A1C6-4D26EE58DB16}" destId="{DEFE68C2-60F7-44C1-ACFE-9BB2D3277A8A}" srcOrd="1" destOrd="0" presId="urn:microsoft.com/office/officeart/2005/8/layout/chevron2"/>
    <dgm:cxn modelId="{113A3F47-9CB4-4E7C-B261-3DD3357A11CC}" type="presParOf" srcId="{2D2DEB91-9B77-4350-A1C6-4D26EE58DB16}" destId="{A761349A-984B-4A3E-983C-237988642F8B}" srcOrd="2" destOrd="0" presId="urn:microsoft.com/office/officeart/2005/8/layout/chevron2"/>
    <dgm:cxn modelId="{3088D2D3-F2F9-466D-B7E5-7BCFE9ED7E25}" type="presParOf" srcId="{A761349A-984B-4A3E-983C-237988642F8B}" destId="{DD046019-6DA0-4895-9E9F-7F2B8935A0B4}" srcOrd="0" destOrd="0" presId="urn:microsoft.com/office/officeart/2005/8/layout/chevron2"/>
    <dgm:cxn modelId="{80F1D040-CD18-4BF8-B09D-4991AF859CD7}" type="presParOf" srcId="{A761349A-984B-4A3E-983C-237988642F8B}" destId="{830D878A-DCE7-4B79-83B5-58BE31894D76}" srcOrd="1" destOrd="0" presId="urn:microsoft.com/office/officeart/2005/8/layout/chevron2"/>
    <dgm:cxn modelId="{DDE96902-D747-4F6F-9525-DDEADA7CF010}" type="presParOf" srcId="{2D2DEB91-9B77-4350-A1C6-4D26EE58DB16}" destId="{164F26B4-F42B-4E7F-AB44-8445021E6961}" srcOrd="3" destOrd="0" presId="urn:microsoft.com/office/officeart/2005/8/layout/chevron2"/>
    <dgm:cxn modelId="{9BB95288-2129-45A3-8D82-FA3A91DD202A}" type="presParOf" srcId="{2D2DEB91-9B77-4350-A1C6-4D26EE58DB16}" destId="{7D4F55F3-F009-4F44-B42F-4D3D6A945743}" srcOrd="4" destOrd="0" presId="urn:microsoft.com/office/officeart/2005/8/layout/chevron2"/>
    <dgm:cxn modelId="{412E01EB-F5DE-4462-B8D8-818FDE3C2DC5}" type="presParOf" srcId="{7D4F55F3-F009-4F44-B42F-4D3D6A945743}" destId="{92F86B19-5F83-400E-82F3-B4B3FD73CFA4}" srcOrd="0" destOrd="0" presId="urn:microsoft.com/office/officeart/2005/8/layout/chevron2"/>
    <dgm:cxn modelId="{5EE9AAF8-60C3-4BF7-920A-48B125F4C089}" type="presParOf" srcId="{7D4F55F3-F009-4F44-B42F-4D3D6A945743}" destId="{76EA69AF-93DF-4FB1-9F6F-869FE259C3A0}" srcOrd="1" destOrd="0" presId="urn:microsoft.com/office/officeart/2005/8/layout/chevron2"/>
    <dgm:cxn modelId="{832713AF-3C63-433E-ACC6-DBA7BA69531D}" type="presParOf" srcId="{2D2DEB91-9B77-4350-A1C6-4D26EE58DB16}" destId="{43247D2F-95A7-48B6-86DB-DFB56A9BB2BA}" srcOrd="5" destOrd="0" presId="urn:microsoft.com/office/officeart/2005/8/layout/chevron2"/>
    <dgm:cxn modelId="{E1859755-0D39-461C-8787-81CCD26E2596}" type="presParOf" srcId="{2D2DEB91-9B77-4350-A1C6-4D26EE58DB16}" destId="{04B1F92A-99D0-4AA7-84F4-CD44213B231B}" srcOrd="6" destOrd="0" presId="urn:microsoft.com/office/officeart/2005/8/layout/chevron2"/>
    <dgm:cxn modelId="{3D4F99D9-D983-48E8-8747-78FB07242D28}" type="presParOf" srcId="{04B1F92A-99D0-4AA7-84F4-CD44213B231B}" destId="{1824B312-DC34-4FFD-98E8-66DCA532119B}" srcOrd="0" destOrd="0" presId="urn:microsoft.com/office/officeart/2005/8/layout/chevron2"/>
    <dgm:cxn modelId="{3D7BF082-8875-46E4-9236-635EE51AAE04}" type="presParOf" srcId="{04B1F92A-99D0-4AA7-84F4-CD44213B231B}" destId="{231ED7A9-30C2-4521-99FE-489CB2504D89}" srcOrd="1" destOrd="0" presId="urn:microsoft.com/office/officeart/2005/8/layout/chevron2"/>
    <dgm:cxn modelId="{8D8E4B37-F95D-4D13-B07F-363B1DEA59DA}" type="presParOf" srcId="{2D2DEB91-9B77-4350-A1C6-4D26EE58DB16}" destId="{86997B59-FC12-4CE7-994A-C3B869A6A544}" srcOrd="7" destOrd="0" presId="urn:microsoft.com/office/officeart/2005/8/layout/chevron2"/>
    <dgm:cxn modelId="{9B573A23-05B7-499F-8586-A08FC967CBAF}" type="presParOf" srcId="{2D2DEB91-9B77-4350-A1C6-4D26EE58DB16}" destId="{43E9FDB7-1DA8-4A9B-8EB7-599E99F95E74}" srcOrd="8" destOrd="0" presId="urn:microsoft.com/office/officeart/2005/8/layout/chevron2"/>
    <dgm:cxn modelId="{0D3F1771-7142-479B-8DBC-96CDD6C536C7}" type="presParOf" srcId="{43E9FDB7-1DA8-4A9B-8EB7-599E99F95E74}" destId="{F43985C0-359F-4CCB-BE8C-4A34166B0C6C}" srcOrd="0" destOrd="0" presId="urn:microsoft.com/office/officeart/2005/8/layout/chevron2"/>
    <dgm:cxn modelId="{837AA98B-E34A-4A80-8D26-F238958B7328}" type="presParOf" srcId="{43E9FDB7-1DA8-4A9B-8EB7-599E99F95E74}" destId="{23C32978-9CDD-4B40-A25D-6D5D693E18FD}" srcOrd="1" destOrd="0" presId="urn:microsoft.com/office/officeart/2005/8/layout/chevron2"/>
    <dgm:cxn modelId="{B344629F-C0B9-4233-A1EB-2CEDEA4FD897}" type="presParOf" srcId="{2D2DEB91-9B77-4350-A1C6-4D26EE58DB16}" destId="{6B704F33-4573-46F9-874A-5429DC996353}" srcOrd="9" destOrd="0" presId="urn:microsoft.com/office/officeart/2005/8/layout/chevron2"/>
    <dgm:cxn modelId="{6ABFCD03-27C2-4038-9488-D52F9674262E}" type="presParOf" srcId="{2D2DEB91-9B77-4350-A1C6-4D26EE58DB16}" destId="{2CDB58DD-B5AB-4786-B950-B600617A97DA}" srcOrd="10" destOrd="0" presId="urn:microsoft.com/office/officeart/2005/8/layout/chevron2"/>
    <dgm:cxn modelId="{FF39B607-78EF-4ABB-B32C-605BE8BA380A}" type="presParOf" srcId="{2CDB58DD-B5AB-4786-B950-B600617A97DA}" destId="{194A3A48-3294-4A27-B7F6-CF633A16B14E}" srcOrd="0" destOrd="0" presId="urn:microsoft.com/office/officeart/2005/8/layout/chevron2"/>
    <dgm:cxn modelId="{57B02985-F358-4D78-9C85-2E33939F0D5F}" type="presParOf" srcId="{2CDB58DD-B5AB-4786-B950-B600617A97DA}" destId="{0337FCEA-F379-44D0-A8B1-B6C5C41B61BD}" srcOrd="1" destOrd="0" presId="urn:microsoft.com/office/officeart/2005/8/layout/chevron2"/>
    <dgm:cxn modelId="{C447845E-025C-4A83-B044-C4B38305E658}" type="presParOf" srcId="{2D2DEB91-9B77-4350-A1C6-4D26EE58DB16}" destId="{BD360C7E-A76E-42F7-809E-6091AE62BA98}" srcOrd="11" destOrd="0" presId="urn:microsoft.com/office/officeart/2005/8/layout/chevron2"/>
    <dgm:cxn modelId="{7B3266D4-44DE-42F3-B9BF-1F223957FF17}" type="presParOf" srcId="{2D2DEB91-9B77-4350-A1C6-4D26EE58DB16}" destId="{D524442A-D98A-4FB9-BE4C-165172276E85}" srcOrd="12" destOrd="0" presId="urn:microsoft.com/office/officeart/2005/8/layout/chevron2"/>
    <dgm:cxn modelId="{C6F46C47-83CD-4238-A13F-D297DED85BAD}" type="presParOf" srcId="{D524442A-D98A-4FB9-BE4C-165172276E85}" destId="{6ACAEA7F-00EA-4B2F-882D-FC79496CB32D}" srcOrd="0" destOrd="0" presId="urn:microsoft.com/office/officeart/2005/8/layout/chevron2"/>
    <dgm:cxn modelId="{D9D8F584-4F5B-4310-A642-10FCF7D28276}" type="presParOf" srcId="{D524442A-D98A-4FB9-BE4C-165172276E85}" destId="{44B3810F-011C-4C18-8415-94F91D36AF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275A09E-2582-4ACD-9090-B4FA029376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Cuando realizas acciones en Git, casi todas ellas sólo añaden información a la base de datos de Git.</a:t>
          </a:r>
        </a:p>
      </dgm:t>
    </dgm:pt>
    <dgm:pt modelId="{405BE4C3-736A-43D1-8C6C-3D37CFB5CA2F}" type="parTrans" cxnId="{B9EFA5A9-109F-4EBD-BDB5-84BB36895D13}">
      <dgm:prSet/>
      <dgm:spPr/>
      <dgm:t>
        <a:bodyPr/>
        <a:lstStyle/>
        <a:p>
          <a:endParaRPr lang="es-ES"/>
        </a:p>
      </dgm:t>
    </dgm:pt>
    <dgm:pt modelId="{0F28248E-BB75-4D27-A139-4A5AA51D4291}" type="sibTrans" cxnId="{B9EFA5A9-109F-4EBD-BDB5-84BB36895D13}">
      <dgm:prSet/>
      <dgm:spPr/>
      <dgm:t>
        <a:bodyPr/>
        <a:lstStyle/>
        <a:p>
          <a:endParaRPr lang="es-ES"/>
        </a:p>
      </dgm:t>
    </dgm:pt>
    <dgm:pt modelId="{06327006-E561-405D-AFA6-FED254436C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 Es muy difícil conseguir que el sistema haga algo que no se pueda deshacer, o que de algún modo borre información. </a:t>
          </a:r>
        </a:p>
      </dgm:t>
    </dgm:pt>
    <dgm:pt modelId="{6D39A5FB-C5E9-4CB4-A41C-D5BC83E6F23D}" type="parTrans" cxnId="{10D3B32C-5C3A-4261-ABD3-C8DEF5721C65}">
      <dgm:prSet/>
      <dgm:spPr/>
      <dgm:t>
        <a:bodyPr/>
        <a:lstStyle/>
        <a:p>
          <a:endParaRPr lang="es-ES"/>
        </a:p>
      </dgm:t>
    </dgm:pt>
    <dgm:pt modelId="{D85BD328-EAD5-454A-96D0-05333751254C}" type="sibTrans" cxnId="{10D3B32C-5C3A-4261-ABD3-C8DEF5721C65}">
      <dgm:prSet/>
      <dgm:spPr/>
      <dgm:t>
        <a:bodyPr/>
        <a:lstStyle/>
        <a:p>
          <a:endParaRPr lang="es-ES"/>
        </a:p>
      </dgm:t>
    </dgm:pt>
    <dgm:pt modelId="{F4A9D0D2-187E-44FC-826F-84256548C1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Podemos experimentar sin peligro de fastidiar gravemente las cosas. </a:t>
          </a:r>
        </a:p>
      </dgm:t>
    </dgm:pt>
    <dgm:pt modelId="{D111E861-D5C3-433F-917D-C6668EB16DC1}" type="parTrans" cxnId="{F821D13A-D934-4573-A1C4-EA65943BE533}">
      <dgm:prSet/>
      <dgm:spPr/>
      <dgm:t>
        <a:bodyPr/>
        <a:lstStyle/>
        <a:p>
          <a:endParaRPr lang="es-ES"/>
        </a:p>
      </dgm:t>
    </dgm:pt>
    <dgm:pt modelId="{5469DAC7-8614-4783-8919-8D011E835635}" type="sibTrans" cxnId="{F821D13A-D934-4573-A1C4-EA65943BE533}">
      <dgm:prSet/>
      <dgm:spPr/>
      <dgm:t>
        <a:bodyPr/>
        <a:lstStyle/>
        <a:p>
          <a:endParaRPr lang="es-ES"/>
        </a:p>
      </dgm:t>
    </dgm:pt>
    <dgm:pt modelId="{B537D6E9-1951-4F44-A377-D0EBAE7C2A6D}" type="pres">
      <dgm:prSet presAssocID="{CA0866E5-8838-4DE1-AFBE-290761FA0D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B4BA30-E9DE-4C1B-B5A2-18313B0DF47E}" type="pres">
      <dgm:prSet presAssocID="{C275A09E-2582-4ACD-9090-B4FA0293768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97267-505E-474A-A5A2-0C6FAAA85EF0}" type="pres">
      <dgm:prSet presAssocID="{0F28248E-BB75-4D27-A139-4A5AA51D4291}" presName="spacer" presStyleCnt="0"/>
      <dgm:spPr/>
    </dgm:pt>
    <dgm:pt modelId="{01B6A190-1C39-4B9D-998A-BEC943D11764}" type="pres">
      <dgm:prSet presAssocID="{06327006-E561-405D-AFA6-FED254436C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B8EE51-BC70-490B-BECF-1BFA4521527E}" type="pres">
      <dgm:prSet presAssocID="{D85BD328-EAD5-454A-96D0-05333751254C}" presName="spacer" presStyleCnt="0"/>
      <dgm:spPr/>
    </dgm:pt>
    <dgm:pt modelId="{5F8805F3-A21C-4B8E-8E15-F3E7D34499AE}" type="pres">
      <dgm:prSet presAssocID="{F4A9D0D2-187E-44FC-826F-84256548C1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EFA5A9-109F-4EBD-BDB5-84BB36895D13}" srcId="{CA0866E5-8838-4DE1-AFBE-290761FA0D7E}" destId="{C275A09E-2582-4ACD-9090-B4FA02937682}" srcOrd="0" destOrd="0" parTransId="{405BE4C3-736A-43D1-8C6C-3D37CFB5CA2F}" sibTransId="{0F28248E-BB75-4D27-A139-4A5AA51D4291}"/>
    <dgm:cxn modelId="{4B50F3B9-EC0D-4AAE-803C-075CCD310F7E}" type="presOf" srcId="{06327006-E561-405D-AFA6-FED254436C4E}" destId="{01B6A190-1C39-4B9D-998A-BEC943D11764}" srcOrd="0" destOrd="0" presId="urn:microsoft.com/office/officeart/2005/8/layout/vList2"/>
    <dgm:cxn modelId="{F821D13A-D934-4573-A1C4-EA65943BE533}" srcId="{CA0866E5-8838-4DE1-AFBE-290761FA0D7E}" destId="{F4A9D0D2-187E-44FC-826F-84256548C167}" srcOrd="2" destOrd="0" parTransId="{D111E861-D5C3-433F-917D-C6668EB16DC1}" sibTransId="{5469DAC7-8614-4783-8919-8D011E835635}"/>
    <dgm:cxn modelId="{10D3B32C-5C3A-4261-ABD3-C8DEF5721C65}" srcId="{CA0866E5-8838-4DE1-AFBE-290761FA0D7E}" destId="{06327006-E561-405D-AFA6-FED254436C4E}" srcOrd="1" destOrd="0" parTransId="{6D39A5FB-C5E9-4CB4-A41C-D5BC83E6F23D}" sibTransId="{D85BD328-EAD5-454A-96D0-05333751254C}"/>
    <dgm:cxn modelId="{C8AED118-B409-46E8-968E-FD8198A433C3}" type="presOf" srcId="{C275A09E-2582-4ACD-9090-B4FA02937682}" destId="{8DB4BA30-E9DE-4C1B-B5A2-18313B0DF47E}" srcOrd="0" destOrd="0" presId="urn:microsoft.com/office/officeart/2005/8/layout/vList2"/>
    <dgm:cxn modelId="{B55AD5AF-3549-401C-A479-CA83642A4B58}" type="presOf" srcId="{CA0866E5-8838-4DE1-AFBE-290761FA0D7E}" destId="{B537D6E9-1951-4F44-A377-D0EBAE7C2A6D}" srcOrd="0" destOrd="0" presId="urn:microsoft.com/office/officeart/2005/8/layout/vList2"/>
    <dgm:cxn modelId="{E73A99AB-B187-4BC0-B599-222388B67655}" type="presOf" srcId="{F4A9D0D2-187E-44FC-826F-84256548C167}" destId="{5F8805F3-A21C-4B8E-8E15-F3E7D34499AE}" srcOrd="0" destOrd="0" presId="urn:microsoft.com/office/officeart/2005/8/layout/vList2"/>
    <dgm:cxn modelId="{007A2DF8-7C6F-4F2D-AF47-C63238BC91AE}" type="presParOf" srcId="{B537D6E9-1951-4F44-A377-D0EBAE7C2A6D}" destId="{8DB4BA30-E9DE-4C1B-B5A2-18313B0DF47E}" srcOrd="0" destOrd="0" presId="urn:microsoft.com/office/officeart/2005/8/layout/vList2"/>
    <dgm:cxn modelId="{5ACDC02B-6B3D-46FD-BC78-F97D80F7465E}" type="presParOf" srcId="{B537D6E9-1951-4F44-A377-D0EBAE7C2A6D}" destId="{41397267-505E-474A-A5A2-0C6FAAA85EF0}" srcOrd="1" destOrd="0" presId="urn:microsoft.com/office/officeart/2005/8/layout/vList2"/>
    <dgm:cxn modelId="{C2633C20-861D-4CA6-ADD0-11DDCB14A877}" type="presParOf" srcId="{B537D6E9-1951-4F44-A377-D0EBAE7C2A6D}" destId="{01B6A190-1C39-4B9D-998A-BEC943D11764}" srcOrd="2" destOrd="0" presId="urn:microsoft.com/office/officeart/2005/8/layout/vList2"/>
    <dgm:cxn modelId="{63DC7637-FC32-487F-86D8-7955EC832928}" type="presParOf" srcId="{B537D6E9-1951-4F44-A377-D0EBAE7C2A6D}" destId="{C2B8EE51-BC70-490B-BECF-1BFA4521527E}" srcOrd="3" destOrd="0" presId="urn:microsoft.com/office/officeart/2005/8/layout/vList2"/>
    <dgm:cxn modelId="{F0A4620D-9F9C-4041-9098-93238DDE0983}" type="presParOf" srcId="{B537D6E9-1951-4F44-A377-D0EBAE7C2A6D}" destId="{5F8805F3-A21C-4B8E-8E15-F3E7D34499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55CF92-3581-4427-A7A5-1A929D1E8294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214AF97-4BB4-4625-9617-C3D434569BA8}">
      <dgm:prSet phldrT="[Texto]"/>
      <dgm:spPr/>
      <dgm:t>
        <a:bodyPr/>
        <a:lstStyle/>
        <a:p>
          <a:r>
            <a:rPr lang="es-ES" b="1" dirty="0"/>
            <a:t>Distribuido</a:t>
          </a:r>
          <a:endParaRPr lang="es-ES" dirty="0"/>
        </a:p>
      </dgm:t>
    </dgm:pt>
    <dgm:pt modelId="{DC85804F-6CA7-4882-9E84-6B97C4B3ACF9}" type="parTrans" cxnId="{AAA5EB9E-6D3C-42C4-A08B-134DFC15F1FA}">
      <dgm:prSet/>
      <dgm:spPr/>
      <dgm:t>
        <a:bodyPr/>
        <a:lstStyle/>
        <a:p>
          <a:endParaRPr lang="es-ES"/>
        </a:p>
      </dgm:t>
    </dgm:pt>
    <dgm:pt modelId="{ED496BE8-1972-4DDB-A747-B18B78E224CF}" type="sibTrans" cxnId="{AAA5EB9E-6D3C-42C4-A08B-134DFC15F1FA}">
      <dgm:prSet/>
      <dgm:spPr/>
      <dgm:t>
        <a:bodyPr/>
        <a:lstStyle/>
        <a:p>
          <a:endParaRPr lang="es-ES"/>
        </a:p>
      </dgm:t>
    </dgm:pt>
    <dgm:pt modelId="{A1A15092-6C35-42B2-AA0A-A476A3B7852C}">
      <dgm:prSet/>
      <dgm:spPr/>
      <dgm:t>
        <a:bodyPr/>
        <a:lstStyle/>
        <a:p>
          <a:r>
            <a:rPr lang="es-ES" b="1" dirty="0"/>
            <a:t>Independiente</a:t>
          </a:r>
          <a:endParaRPr lang="es-ES" dirty="0"/>
        </a:p>
      </dgm:t>
    </dgm:pt>
    <dgm:pt modelId="{41B30D0A-8008-465B-B3FF-B8B779CC5D36}" type="parTrans" cxnId="{D6099871-8E6F-4070-AC45-932F37395737}">
      <dgm:prSet/>
      <dgm:spPr/>
      <dgm:t>
        <a:bodyPr/>
        <a:lstStyle/>
        <a:p>
          <a:endParaRPr lang="es-ES"/>
        </a:p>
      </dgm:t>
    </dgm:pt>
    <dgm:pt modelId="{9769F25B-BD68-46AC-BBDB-20A5379FC92B}" type="sibTrans" cxnId="{D6099871-8E6F-4070-AC45-932F37395737}">
      <dgm:prSet/>
      <dgm:spPr/>
      <dgm:t>
        <a:bodyPr/>
        <a:lstStyle/>
        <a:p>
          <a:endParaRPr lang="es-ES"/>
        </a:p>
      </dgm:t>
    </dgm:pt>
    <dgm:pt modelId="{7EFBCBC3-FC48-4D1B-ADE3-B6F8A2CD877D}">
      <dgm:prSet/>
      <dgm:spPr/>
      <dgm:t>
        <a:bodyPr/>
        <a:lstStyle/>
        <a:p>
          <a:r>
            <a:rPr lang="es-ES" b="1" dirty="0"/>
            <a:t>Rápido</a:t>
          </a:r>
          <a:endParaRPr lang="es-ES" dirty="0"/>
        </a:p>
      </dgm:t>
    </dgm:pt>
    <dgm:pt modelId="{AA3908D4-01BF-4188-A834-A6EB54EB395F}" type="parTrans" cxnId="{D911B1E9-00CB-4DB6-AD90-776907D3A504}">
      <dgm:prSet/>
      <dgm:spPr/>
      <dgm:t>
        <a:bodyPr/>
        <a:lstStyle/>
        <a:p>
          <a:endParaRPr lang="es-ES"/>
        </a:p>
      </dgm:t>
    </dgm:pt>
    <dgm:pt modelId="{0728031D-1BAB-486E-89EE-DACAA08E2132}" type="sibTrans" cxnId="{D911B1E9-00CB-4DB6-AD90-776907D3A504}">
      <dgm:prSet/>
      <dgm:spPr/>
      <dgm:t>
        <a:bodyPr/>
        <a:lstStyle/>
        <a:p>
          <a:endParaRPr lang="es-ES"/>
        </a:p>
      </dgm:t>
    </dgm:pt>
    <dgm:pt modelId="{791EFA84-FB96-42AF-92B7-EEF2AD7A0537}">
      <dgm:prSet phldrT="[Texto]"/>
      <dgm:spPr/>
      <dgm:t>
        <a:bodyPr/>
        <a:lstStyle/>
        <a:p>
          <a:pPr algn="l"/>
          <a:r>
            <a:rPr lang="es-ES" b="0" i="0" dirty="0"/>
            <a:t>Respecto a los centralizados, permite mucha más flexibilidad en la manera de colaborar en proyectos</a:t>
          </a:r>
          <a:endParaRPr lang="es-ES" dirty="0"/>
        </a:p>
      </dgm:t>
    </dgm:pt>
    <dgm:pt modelId="{562AD5EE-B5E8-4D12-B0B2-D62B1827365E}" type="parTrans" cxnId="{5A6AB366-3252-4DEE-B46C-DF6AECBD45B3}">
      <dgm:prSet/>
      <dgm:spPr/>
      <dgm:t>
        <a:bodyPr/>
        <a:lstStyle/>
        <a:p>
          <a:endParaRPr lang="es-ES"/>
        </a:p>
      </dgm:t>
    </dgm:pt>
    <dgm:pt modelId="{5C65DCEF-CC21-4549-A3B5-23700034FA2A}" type="sibTrans" cxnId="{5A6AB366-3252-4DEE-B46C-DF6AECBD45B3}">
      <dgm:prSet/>
      <dgm:spPr/>
      <dgm:t>
        <a:bodyPr/>
        <a:lstStyle/>
        <a:p>
          <a:endParaRPr lang="es-ES"/>
        </a:p>
      </dgm:t>
    </dgm:pt>
    <dgm:pt modelId="{E2D5E198-FB0E-41A0-AA36-58BD19943555}">
      <dgm:prSet/>
      <dgm:spPr/>
      <dgm:t>
        <a:bodyPr/>
        <a:lstStyle/>
        <a:p>
          <a:r>
            <a:rPr lang="es-ES" dirty="0"/>
            <a:t>No depende de un acceso a la red o repositorio central. Podemos trabajar sin conexión.</a:t>
          </a:r>
        </a:p>
      </dgm:t>
    </dgm:pt>
    <dgm:pt modelId="{96ADE8FC-0767-4F9F-9A56-3AD7EB5B6F42}" type="parTrans" cxnId="{47C84706-3374-4064-B7F2-B07E0F384536}">
      <dgm:prSet/>
      <dgm:spPr/>
      <dgm:t>
        <a:bodyPr/>
        <a:lstStyle/>
        <a:p>
          <a:endParaRPr lang="es-ES"/>
        </a:p>
      </dgm:t>
    </dgm:pt>
    <dgm:pt modelId="{6556EB0A-A45F-483F-9C42-0936C86BDDDB}" type="sibTrans" cxnId="{47C84706-3374-4064-B7F2-B07E0F384536}">
      <dgm:prSet/>
      <dgm:spPr/>
      <dgm:t>
        <a:bodyPr/>
        <a:lstStyle/>
        <a:p>
          <a:endParaRPr lang="es-ES"/>
        </a:p>
      </dgm:t>
    </dgm:pt>
    <dgm:pt modelId="{5B664B63-70D6-46B5-BCD5-9022250C6353}">
      <dgm:prSet/>
      <dgm:spPr/>
      <dgm:t>
        <a:bodyPr/>
        <a:lstStyle/>
        <a:p>
          <a:r>
            <a:rPr lang="es-ES" dirty="0"/>
            <a:t>Enfocado a la velocidad, uso práctico y manejo de proyectos grandes. </a:t>
          </a:r>
        </a:p>
      </dgm:t>
    </dgm:pt>
    <dgm:pt modelId="{3D3B77C0-2446-411D-A015-25CE8A23949D}" type="parTrans" cxnId="{D8569F9E-13CE-4F02-AA54-66778595F7EA}">
      <dgm:prSet/>
      <dgm:spPr/>
      <dgm:t>
        <a:bodyPr/>
        <a:lstStyle/>
        <a:p>
          <a:endParaRPr lang="es-ES"/>
        </a:p>
      </dgm:t>
    </dgm:pt>
    <dgm:pt modelId="{9D0F9C86-7894-4AB5-AF75-8DF1D2693089}" type="sibTrans" cxnId="{D8569F9E-13CE-4F02-AA54-66778595F7EA}">
      <dgm:prSet/>
      <dgm:spPr/>
      <dgm:t>
        <a:bodyPr/>
        <a:lstStyle/>
        <a:p>
          <a:endParaRPr lang="es-ES"/>
        </a:p>
      </dgm:t>
    </dgm:pt>
    <dgm:pt modelId="{7576B395-1062-43E6-91A1-58C0E9165D71}">
      <dgm:prSet/>
      <dgm:spPr/>
      <dgm:t>
        <a:bodyPr/>
        <a:lstStyle/>
        <a:p>
          <a:r>
            <a:rPr lang="es-ES" dirty="0"/>
            <a:t>La mayoría de operaciones son locales </a:t>
          </a:r>
          <a:r>
            <a:rPr lang="es-ES" dirty="0">
              <a:sym typeface="Wingdings" panose="05000000000000000000" pitchFamily="2" charset="2"/>
            </a:rPr>
            <a:t> menor tiempo en acceso a ficheros</a:t>
          </a:r>
          <a:endParaRPr lang="es-ES" dirty="0"/>
        </a:p>
      </dgm:t>
    </dgm:pt>
    <dgm:pt modelId="{92555957-5DB9-43CD-ACAF-BB593331D74A}" type="parTrans" cxnId="{A28530CC-446D-4D65-A07B-58D46EE3B790}">
      <dgm:prSet/>
      <dgm:spPr/>
      <dgm:t>
        <a:bodyPr/>
        <a:lstStyle/>
        <a:p>
          <a:endParaRPr lang="es-ES"/>
        </a:p>
      </dgm:t>
    </dgm:pt>
    <dgm:pt modelId="{36401FBD-DC86-44DA-BF25-C06BB4FA958D}" type="sibTrans" cxnId="{A28530CC-446D-4D65-A07B-58D46EE3B790}">
      <dgm:prSet/>
      <dgm:spPr/>
      <dgm:t>
        <a:bodyPr/>
        <a:lstStyle/>
        <a:p>
          <a:endParaRPr lang="es-ES"/>
        </a:p>
      </dgm:t>
    </dgm:pt>
    <dgm:pt modelId="{3A69765E-8669-4B0C-87A7-3AD463ADAD71}">
      <dgm:prSet/>
      <dgm:spPr/>
      <dgm:t>
        <a:bodyPr/>
        <a:lstStyle/>
        <a:p>
          <a:r>
            <a:rPr lang="es-ES" b="1" dirty="0"/>
            <a:t>Fuerte </a:t>
          </a:r>
          <a:br>
            <a:rPr lang="es-ES" b="1" dirty="0"/>
          </a:br>
          <a:r>
            <a:rPr lang="es-ES" b="1" dirty="0"/>
            <a:t>Integridad </a:t>
          </a:r>
        </a:p>
      </dgm:t>
    </dgm:pt>
    <dgm:pt modelId="{D9CC361B-CDFA-4CAD-BDB2-3D5E8E1BB9F7}" type="parTrans" cxnId="{7C22557A-B450-46CA-94D1-D1C550FAB607}">
      <dgm:prSet/>
      <dgm:spPr/>
      <dgm:t>
        <a:bodyPr/>
        <a:lstStyle/>
        <a:p>
          <a:endParaRPr lang="es-ES"/>
        </a:p>
      </dgm:t>
    </dgm:pt>
    <dgm:pt modelId="{994E1344-96C0-409F-B6C1-DD2FDEC256C2}" type="sibTrans" cxnId="{7C22557A-B450-46CA-94D1-D1C550FAB607}">
      <dgm:prSet/>
      <dgm:spPr/>
      <dgm:t>
        <a:bodyPr/>
        <a:lstStyle/>
        <a:p>
          <a:endParaRPr lang="es-ES"/>
        </a:p>
      </dgm:t>
    </dgm:pt>
    <dgm:pt modelId="{74AD7998-C34A-4766-8D38-10D70558D39B}">
      <dgm:prSet custT="1"/>
      <dgm:spPr/>
      <dgm:t>
        <a:bodyPr/>
        <a:lstStyle/>
        <a:p>
          <a:r>
            <a:rPr lang="es-VE" sz="1400" dirty="0" smtClean="0">
              <a:latin typeface="+mn-lt"/>
              <a:cs typeface="Arial" panose="020B0604020202020204" pitchFamily="34" charset="0"/>
            </a:rPr>
            <a:t>imposible </a:t>
          </a:r>
          <a:r>
            <a:rPr lang="es-VE" sz="1400" dirty="0">
              <a:latin typeface="+mn-lt"/>
              <a:cs typeface="Arial" panose="020B0604020202020204" pitchFamily="34" charset="0"/>
            </a:rPr>
            <a:t>cambiar los contenidos de cualquier archivo o directorio sin que GIT lo sepa. </a:t>
          </a:r>
          <a:endParaRPr lang="es-ES" sz="1400" b="1" dirty="0">
            <a:latin typeface="+mn-lt"/>
          </a:endParaRPr>
        </a:p>
      </dgm:t>
    </dgm:pt>
    <dgm:pt modelId="{6AEFD5AF-7F19-4C5C-8DE2-BAF7E59F47AC}" type="parTrans" cxnId="{11E8DE06-96DE-4F4A-8AAE-F767E48E214E}">
      <dgm:prSet/>
      <dgm:spPr/>
      <dgm:t>
        <a:bodyPr/>
        <a:lstStyle/>
        <a:p>
          <a:endParaRPr lang="es-ES"/>
        </a:p>
      </dgm:t>
    </dgm:pt>
    <dgm:pt modelId="{CD12ABF2-FEDC-4436-8F96-E05E2B4F73DB}" type="sibTrans" cxnId="{11E8DE06-96DE-4F4A-8AAE-F767E48E214E}">
      <dgm:prSet/>
      <dgm:spPr/>
      <dgm:t>
        <a:bodyPr/>
        <a:lstStyle/>
        <a:p>
          <a:endParaRPr lang="es-ES"/>
        </a:p>
      </dgm:t>
    </dgm:pt>
    <dgm:pt modelId="{BDFB7E99-5D6B-40DE-B25A-15298ADC40CC}">
      <dgm:prSet/>
      <dgm:spPr/>
      <dgm:t>
        <a:bodyPr/>
        <a:lstStyle/>
        <a:p>
          <a:endParaRPr lang="es-ES" sz="1000" b="1" dirty="0">
            <a:latin typeface="+mj-lt"/>
          </a:endParaRPr>
        </a:p>
      </dgm:t>
    </dgm:pt>
    <dgm:pt modelId="{DA281D06-A065-44B2-80A4-B66793472288}" type="parTrans" cxnId="{252981C3-2FF5-4D0F-9381-8DD5E4F60F14}">
      <dgm:prSet/>
      <dgm:spPr/>
      <dgm:t>
        <a:bodyPr/>
        <a:lstStyle/>
        <a:p>
          <a:endParaRPr lang="es-ES"/>
        </a:p>
      </dgm:t>
    </dgm:pt>
    <dgm:pt modelId="{FFB79CC8-448A-43A4-A58C-66A0EE160340}" type="sibTrans" cxnId="{252981C3-2FF5-4D0F-9381-8DD5E4F60F14}">
      <dgm:prSet/>
      <dgm:spPr/>
      <dgm:t>
        <a:bodyPr/>
        <a:lstStyle/>
        <a:p>
          <a:endParaRPr lang="es-ES"/>
        </a:p>
      </dgm:t>
    </dgm:pt>
    <dgm:pt modelId="{5342F41D-8706-455D-BBD6-343AF4B8C055}">
      <dgm:prSet custT="1"/>
      <dgm:spPr/>
      <dgm:t>
        <a:bodyPr/>
        <a:lstStyle/>
        <a:p>
          <a:r>
            <a:rPr lang="es-VE" sz="1400" dirty="0">
              <a:latin typeface="+mn-lt"/>
              <a:cs typeface="Arial" panose="020B0604020202020204" pitchFamily="34" charset="0"/>
            </a:rPr>
            <a:t>Detecta la pérdida de información durante la transmisión</a:t>
          </a:r>
          <a:endParaRPr lang="es-ES" sz="1400" b="1" dirty="0">
            <a:latin typeface="+mn-lt"/>
          </a:endParaRPr>
        </a:p>
      </dgm:t>
    </dgm:pt>
    <dgm:pt modelId="{C4F5C93B-3E96-4E4E-983C-F966617BBB2C}" type="parTrans" cxnId="{91BB6707-9711-459C-9500-5618E5FAD934}">
      <dgm:prSet/>
      <dgm:spPr/>
      <dgm:t>
        <a:bodyPr/>
        <a:lstStyle/>
        <a:p>
          <a:endParaRPr lang="es-ES"/>
        </a:p>
      </dgm:t>
    </dgm:pt>
    <dgm:pt modelId="{4B8AC830-EBCE-4B9D-ACB5-B3A4070E22CC}" type="sibTrans" cxnId="{91BB6707-9711-459C-9500-5618E5FAD934}">
      <dgm:prSet/>
      <dgm:spPr/>
      <dgm:t>
        <a:bodyPr/>
        <a:lstStyle/>
        <a:p>
          <a:endParaRPr lang="es-ES"/>
        </a:p>
      </dgm:t>
    </dgm:pt>
    <dgm:pt modelId="{70EFE5A3-03C4-46A2-AEA6-7B1C62B3BF8A}">
      <dgm:prSet custT="1"/>
      <dgm:spPr/>
      <dgm:t>
        <a:bodyPr/>
        <a:lstStyle/>
        <a:p>
          <a:r>
            <a:rPr lang="es-ES" sz="1400" b="0" dirty="0" smtClean="0">
              <a:latin typeface="+mn-lt"/>
            </a:rPr>
            <a:t>Se identifica cualquier cambio en el ciclo de vida del proyecto</a:t>
          </a:r>
          <a:endParaRPr lang="es-ES" sz="1400" b="0" dirty="0">
            <a:latin typeface="+mn-lt"/>
          </a:endParaRPr>
        </a:p>
      </dgm:t>
    </dgm:pt>
    <dgm:pt modelId="{897810C5-286B-4206-B9BC-61C7D1C8650E}" type="parTrans" cxnId="{A82F6E7B-271E-406D-997A-42D7FC5A644D}">
      <dgm:prSet/>
      <dgm:spPr/>
      <dgm:t>
        <a:bodyPr/>
        <a:lstStyle/>
        <a:p>
          <a:endParaRPr lang="es-ES"/>
        </a:p>
      </dgm:t>
    </dgm:pt>
    <dgm:pt modelId="{7EC6C44D-0E7F-4DAE-BB30-5BF1324DF0D4}" type="sibTrans" cxnId="{A82F6E7B-271E-406D-997A-42D7FC5A644D}">
      <dgm:prSet/>
      <dgm:spPr/>
      <dgm:t>
        <a:bodyPr/>
        <a:lstStyle/>
        <a:p>
          <a:endParaRPr lang="es-ES"/>
        </a:p>
      </dgm:t>
    </dgm:pt>
    <dgm:pt modelId="{9D9DA63B-CD1A-4CDA-B1F9-D66A54498BBF}" type="pres">
      <dgm:prSet presAssocID="{4B55CF92-3581-4427-A7A5-1A929D1E829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CE6DCBF-DDE1-4E1C-9878-07CC95E95DFC}" type="pres">
      <dgm:prSet presAssocID="{7214AF97-4BB4-4625-9617-C3D434569BA8}" presName="linNode" presStyleCnt="0"/>
      <dgm:spPr/>
    </dgm:pt>
    <dgm:pt modelId="{9D78CF6A-FD3C-4DDE-A20E-9DC040D57E12}" type="pres">
      <dgm:prSet presAssocID="{7214AF97-4BB4-4625-9617-C3D434569BA8}" presName="parentShp" presStyleLbl="node1" presStyleIdx="0" presStyleCnt="4" custScaleX="725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6F53BE-90E3-477E-B4F4-5C600E8C4E69}" type="pres">
      <dgm:prSet presAssocID="{7214AF97-4BB4-4625-9617-C3D434569BA8}" presName="childShp" presStyleLbl="bgAccFollowNode1" presStyleIdx="0" presStyleCnt="4" custScaleX="1155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754D36-9FCF-47D2-B4C7-CF9D097175B9}" type="pres">
      <dgm:prSet presAssocID="{ED496BE8-1972-4DDB-A747-B18B78E224CF}" presName="spacing" presStyleCnt="0"/>
      <dgm:spPr/>
    </dgm:pt>
    <dgm:pt modelId="{4FFA6409-5F46-45BB-8647-B6188D7478A1}" type="pres">
      <dgm:prSet presAssocID="{A1A15092-6C35-42B2-AA0A-A476A3B7852C}" presName="linNode" presStyleCnt="0"/>
      <dgm:spPr/>
    </dgm:pt>
    <dgm:pt modelId="{CDBBA61C-D5A1-4B81-96E9-AD3FB2E5F3A0}" type="pres">
      <dgm:prSet presAssocID="{A1A15092-6C35-42B2-AA0A-A476A3B7852C}" presName="parentShp" presStyleLbl="node1" presStyleIdx="1" presStyleCnt="4" custScaleX="725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4FB507-9A70-4F63-B21E-77DD63992232}" type="pres">
      <dgm:prSet presAssocID="{A1A15092-6C35-42B2-AA0A-A476A3B7852C}" presName="childShp" presStyleLbl="bgAccFollowNode1" presStyleIdx="1" presStyleCnt="4" custScaleX="1155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E13C8C-92F5-438C-B5D8-57E92D34E4C3}" type="pres">
      <dgm:prSet presAssocID="{9769F25B-BD68-46AC-BBDB-20A5379FC92B}" presName="spacing" presStyleCnt="0"/>
      <dgm:spPr/>
    </dgm:pt>
    <dgm:pt modelId="{8A3AFD41-E47C-433A-AABE-22733426505F}" type="pres">
      <dgm:prSet presAssocID="{7EFBCBC3-FC48-4D1B-ADE3-B6F8A2CD877D}" presName="linNode" presStyleCnt="0"/>
      <dgm:spPr/>
    </dgm:pt>
    <dgm:pt modelId="{D8F747F1-1278-4539-B560-53D61758CAF5}" type="pres">
      <dgm:prSet presAssocID="{7EFBCBC3-FC48-4D1B-ADE3-B6F8A2CD877D}" presName="parentShp" presStyleLbl="node1" presStyleIdx="2" presStyleCnt="4" custScaleX="726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7394C1-67A1-4054-8664-B0BA4563EF9D}" type="pres">
      <dgm:prSet presAssocID="{7EFBCBC3-FC48-4D1B-ADE3-B6F8A2CD877D}" presName="childShp" presStyleLbl="bgAccFollowNode1" presStyleIdx="2" presStyleCnt="4" custScaleX="1155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7F8AE7-464D-425B-A783-575D3C4DEE79}" type="pres">
      <dgm:prSet presAssocID="{0728031D-1BAB-486E-89EE-DACAA08E2132}" presName="spacing" presStyleCnt="0"/>
      <dgm:spPr/>
    </dgm:pt>
    <dgm:pt modelId="{D52A1B9C-87D1-44C9-A228-6734A056EE6F}" type="pres">
      <dgm:prSet presAssocID="{3A69765E-8669-4B0C-87A7-3AD463ADAD71}" presName="linNode" presStyleCnt="0"/>
      <dgm:spPr/>
    </dgm:pt>
    <dgm:pt modelId="{345DE77F-5E40-4BF8-BCDF-B76DC4DF5416}" type="pres">
      <dgm:prSet presAssocID="{3A69765E-8669-4B0C-87A7-3AD463ADAD71}" presName="parentShp" presStyleLbl="node1" presStyleIdx="3" presStyleCnt="4" custScaleX="724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C6B4AF-F38D-455A-826B-8934584BD8A7}" type="pres">
      <dgm:prSet presAssocID="{3A69765E-8669-4B0C-87A7-3AD463ADAD71}" presName="childShp" presStyleLbl="bgAccFollowNode1" presStyleIdx="3" presStyleCnt="4" custScaleX="115550" custScaleY="1438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CE4AA6-102E-4AD9-91BD-1AA0C514D392}" type="presOf" srcId="{7EFBCBC3-FC48-4D1B-ADE3-B6F8A2CD877D}" destId="{D8F747F1-1278-4539-B560-53D61758CAF5}" srcOrd="0" destOrd="0" presId="urn:microsoft.com/office/officeart/2005/8/layout/vList6"/>
    <dgm:cxn modelId="{A82F6E7B-271E-406D-997A-42D7FC5A644D}" srcId="{3A69765E-8669-4B0C-87A7-3AD463ADAD71}" destId="{70EFE5A3-03C4-46A2-AEA6-7B1C62B3BF8A}" srcOrd="0" destOrd="0" parTransId="{897810C5-286B-4206-B9BC-61C7D1C8650E}" sibTransId="{7EC6C44D-0E7F-4DAE-BB30-5BF1324DF0D4}"/>
    <dgm:cxn modelId="{D2AAC417-4A75-42C6-ACE5-56303EF1B361}" type="presOf" srcId="{BDFB7E99-5D6B-40DE-B25A-15298ADC40CC}" destId="{09C6B4AF-F38D-455A-826B-8934584BD8A7}" srcOrd="0" destOrd="3" presId="urn:microsoft.com/office/officeart/2005/8/layout/vList6"/>
    <dgm:cxn modelId="{57DAB18F-F79E-4D38-9103-EBF419A9298C}" type="presOf" srcId="{E2D5E198-FB0E-41A0-AA36-58BD19943555}" destId="{154FB507-9A70-4F63-B21E-77DD63992232}" srcOrd="0" destOrd="0" presId="urn:microsoft.com/office/officeart/2005/8/layout/vList6"/>
    <dgm:cxn modelId="{A28530CC-446D-4D65-A07B-58D46EE3B790}" srcId="{7EFBCBC3-FC48-4D1B-ADE3-B6F8A2CD877D}" destId="{7576B395-1062-43E6-91A1-58C0E9165D71}" srcOrd="1" destOrd="0" parTransId="{92555957-5DB9-43CD-ACAF-BB593331D74A}" sibTransId="{36401FBD-DC86-44DA-BF25-C06BB4FA958D}"/>
    <dgm:cxn modelId="{D6099871-8E6F-4070-AC45-932F37395737}" srcId="{4B55CF92-3581-4427-A7A5-1A929D1E8294}" destId="{A1A15092-6C35-42B2-AA0A-A476A3B7852C}" srcOrd="1" destOrd="0" parTransId="{41B30D0A-8008-465B-B3FF-B8B779CC5D36}" sibTransId="{9769F25B-BD68-46AC-BBDB-20A5379FC92B}"/>
    <dgm:cxn modelId="{6A634DF3-B305-4E82-804A-203EE2DE67D4}" type="presOf" srcId="{3A69765E-8669-4B0C-87A7-3AD463ADAD71}" destId="{345DE77F-5E40-4BF8-BCDF-B76DC4DF5416}" srcOrd="0" destOrd="0" presId="urn:microsoft.com/office/officeart/2005/8/layout/vList6"/>
    <dgm:cxn modelId="{252981C3-2FF5-4D0F-9381-8DD5E4F60F14}" srcId="{5342F41D-8706-455D-BBD6-343AF4B8C055}" destId="{BDFB7E99-5D6B-40DE-B25A-15298ADC40CC}" srcOrd="0" destOrd="0" parTransId="{DA281D06-A065-44B2-80A4-B66793472288}" sibTransId="{FFB79CC8-448A-43A4-A58C-66A0EE160340}"/>
    <dgm:cxn modelId="{2A32E7DB-7588-4D06-BBF4-86871FEE8DA4}" type="presOf" srcId="{7214AF97-4BB4-4625-9617-C3D434569BA8}" destId="{9D78CF6A-FD3C-4DDE-A20E-9DC040D57E12}" srcOrd="0" destOrd="0" presId="urn:microsoft.com/office/officeart/2005/8/layout/vList6"/>
    <dgm:cxn modelId="{7C22557A-B450-46CA-94D1-D1C550FAB607}" srcId="{4B55CF92-3581-4427-A7A5-1A929D1E8294}" destId="{3A69765E-8669-4B0C-87A7-3AD463ADAD71}" srcOrd="3" destOrd="0" parTransId="{D9CC361B-CDFA-4CAD-BDB2-3D5E8E1BB9F7}" sibTransId="{994E1344-96C0-409F-B6C1-DD2FDEC256C2}"/>
    <dgm:cxn modelId="{AAA5EB9E-6D3C-42C4-A08B-134DFC15F1FA}" srcId="{4B55CF92-3581-4427-A7A5-1A929D1E8294}" destId="{7214AF97-4BB4-4625-9617-C3D434569BA8}" srcOrd="0" destOrd="0" parTransId="{DC85804F-6CA7-4882-9E84-6B97C4B3ACF9}" sibTransId="{ED496BE8-1972-4DDB-A747-B18B78E224CF}"/>
    <dgm:cxn modelId="{6C3230C9-07E0-4DCC-BCB3-F157F21F41DF}" type="presOf" srcId="{5342F41D-8706-455D-BBD6-343AF4B8C055}" destId="{09C6B4AF-F38D-455A-826B-8934584BD8A7}" srcOrd="0" destOrd="2" presId="urn:microsoft.com/office/officeart/2005/8/layout/vList6"/>
    <dgm:cxn modelId="{47C84706-3374-4064-B7F2-B07E0F384536}" srcId="{A1A15092-6C35-42B2-AA0A-A476A3B7852C}" destId="{E2D5E198-FB0E-41A0-AA36-58BD19943555}" srcOrd="0" destOrd="0" parTransId="{96ADE8FC-0767-4F9F-9A56-3AD7EB5B6F42}" sibTransId="{6556EB0A-A45F-483F-9C42-0936C86BDDDB}"/>
    <dgm:cxn modelId="{11E8DE06-96DE-4F4A-8AAE-F767E48E214E}" srcId="{3A69765E-8669-4B0C-87A7-3AD463ADAD71}" destId="{74AD7998-C34A-4766-8D38-10D70558D39B}" srcOrd="1" destOrd="0" parTransId="{6AEFD5AF-7F19-4C5C-8DE2-BAF7E59F47AC}" sibTransId="{CD12ABF2-FEDC-4436-8F96-E05E2B4F73DB}"/>
    <dgm:cxn modelId="{0FC1AF63-0788-4216-8FDF-C6B6960CFF59}" type="presOf" srcId="{5B664B63-70D6-46B5-BCD5-9022250C6353}" destId="{837394C1-67A1-4054-8664-B0BA4563EF9D}" srcOrd="0" destOrd="0" presId="urn:microsoft.com/office/officeart/2005/8/layout/vList6"/>
    <dgm:cxn modelId="{4E635D38-1203-486D-928E-488250D72577}" type="presOf" srcId="{74AD7998-C34A-4766-8D38-10D70558D39B}" destId="{09C6B4AF-F38D-455A-826B-8934584BD8A7}" srcOrd="0" destOrd="1" presId="urn:microsoft.com/office/officeart/2005/8/layout/vList6"/>
    <dgm:cxn modelId="{91BB6707-9711-459C-9500-5618E5FAD934}" srcId="{3A69765E-8669-4B0C-87A7-3AD463ADAD71}" destId="{5342F41D-8706-455D-BBD6-343AF4B8C055}" srcOrd="2" destOrd="0" parTransId="{C4F5C93B-3E96-4E4E-983C-F966617BBB2C}" sibTransId="{4B8AC830-EBCE-4B9D-ACB5-B3A4070E22CC}"/>
    <dgm:cxn modelId="{E6527EC1-5025-4032-B181-C1E5C7F44CF6}" type="presOf" srcId="{791EFA84-FB96-42AF-92B7-EEF2AD7A0537}" destId="{636F53BE-90E3-477E-B4F4-5C600E8C4E69}" srcOrd="0" destOrd="0" presId="urn:microsoft.com/office/officeart/2005/8/layout/vList6"/>
    <dgm:cxn modelId="{AE9D768B-3D13-4825-A044-B434584150EC}" type="presOf" srcId="{A1A15092-6C35-42B2-AA0A-A476A3B7852C}" destId="{CDBBA61C-D5A1-4B81-96E9-AD3FB2E5F3A0}" srcOrd="0" destOrd="0" presId="urn:microsoft.com/office/officeart/2005/8/layout/vList6"/>
    <dgm:cxn modelId="{D911B1E9-00CB-4DB6-AD90-776907D3A504}" srcId="{4B55CF92-3581-4427-A7A5-1A929D1E8294}" destId="{7EFBCBC3-FC48-4D1B-ADE3-B6F8A2CD877D}" srcOrd="2" destOrd="0" parTransId="{AA3908D4-01BF-4188-A834-A6EB54EB395F}" sibTransId="{0728031D-1BAB-486E-89EE-DACAA08E2132}"/>
    <dgm:cxn modelId="{B5AE47D1-162A-424C-9FED-7F3FDECD7B22}" type="presOf" srcId="{4B55CF92-3581-4427-A7A5-1A929D1E8294}" destId="{9D9DA63B-CD1A-4CDA-B1F9-D66A54498BBF}" srcOrd="0" destOrd="0" presId="urn:microsoft.com/office/officeart/2005/8/layout/vList6"/>
    <dgm:cxn modelId="{5A6AB366-3252-4DEE-B46C-DF6AECBD45B3}" srcId="{7214AF97-4BB4-4625-9617-C3D434569BA8}" destId="{791EFA84-FB96-42AF-92B7-EEF2AD7A0537}" srcOrd="0" destOrd="0" parTransId="{562AD5EE-B5E8-4D12-B0B2-D62B1827365E}" sibTransId="{5C65DCEF-CC21-4549-A3B5-23700034FA2A}"/>
    <dgm:cxn modelId="{E019AB0C-B666-4D07-8446-3A6820DFD534}" type="presOf" srcId="{7576B395-1062-43E6-91A1-58C0E9165D71}" destId="{837394C1-67A1-4054-8664-B0BA4563EF9D}" srcOrd="0" destOrd="1" presId="urn:microsoft.com/office/officeart/2005/8/layout/vList6"/>
    <dgm:cxn modelId="{67A64D52-6658-4D4A-9953-8FA296C29990}" type="presOf" srcId="{70EFE5A3-03C4-46A2-AEA6-7B1C62B3BF8A}" destId="{09C6B4AF-F38D-455A-826B-8934584BD8A7}" srcOrd="0" destOrd="0" presId="urn:microsoft.com/office/officeart/2005/8/layout/vList6"/>
    <dgm:cxn modelId="{D8569F9E-13CE-4F02-AA54-66778595F7EA}" srcId="{7EFBCBC3-FC48-4D1B-ADE3-B6F8A2CD877D}" destId="{5B664B63-70D6-46B5-BCD5-9022250C6353}" srcOrd="0" destOrd="0" parTransId="{3D3B77C0-2446-411D-A015-25CE8A23949D}" sibTransId="{9D0F9C86-7894-4AB5-AF75-8DF1D2693089}"/>
    <dgm:cxn modelId="{6ECFBA41-EF0D-45DE-8EA4-F99EEBD69183}" type="presParOf" srcId="{9D9DA63B-CD1A-4CDA-B1F9-D66A54498BBF}" destId="{0CE6DCBF-DDE1-4E1C-9878-07CC95E95DFC}" srcOrd="0" destOrd="0" presId="urn:microsoft.com/office/officeart/2005/8/layout/vList6"/>
    <dgm:cxn modelId="{10C7BB0F-114F-4825-98AF-3016F446C736}" type="presParOf" srcId="{0CE6DCBF-DDE1-4E1C-9878-07CC95E95DFC}" destId="{9D78CF6A-FD3C-4DDE-A20E-9DC040D57E12}" srcOrd="0" destOrd="0" presId="urn:microsoft.com/office/officeart/2005/8/layout/vList6"/>
    <dgm:cxn modelId="{3D2E643F-18D4-4588-91F7-A8B4787B8236}" type="presParOf" srcId="{0CE6DCBF-DDE1-4E1C-9878-07CC95E95DFC}" destId="{636F53BE-90E3-477E-B4F4-5C600E8C4E69}" srcOrd="1" destOrd="0" presId="urn:microsoft.com/office/officeart/2005/8/layout/vList6"/>
    <dgm:cxn modelId="{B1B47C28-8452-4A29-8663-693849E49E1F}" type="presParOf" srcId="{9D9DA63B-CD1A-4CDA-B1F9-D66A54498BBF}" destId="{11754D36-9FCF-47D2-B4C7-CF9D097175B9}" srcOrd="1" destOrd="0" presId="urn:microsoft.com/office/officeart/2005/8/layout/vList6"/>
    <dgm:cxn modelId="{B41E32C0-510F-4194-B1CB-D99970CAD3A0}" type="presParOf" srcId="{9D9DA63B-CD1A-4CDA-B1F9-D66A54498BBF}" destId="{4FFA6409-5F46-45BB-8647-B6188D7478A1}" srcOrd="2" destOrd="0" presId="urn:microsoft.com/office/officeart/2005/8/layout/vList6"/>
    <dgm:cxn modelId="{64E4FC4B-C3F9-46DD-901A-6162E62BAF32}" type="presParOf" srcId="{4FFA6409-5F46-45BB-8647-B6188D7478A1}" destId="{CDBBA61C-D5A1-4B81-96E9-AD3FB2E5F3A0}" srcOrd="0" destOrd="0" presId="urn:microsoft.com/office/officeart/2005/8/layout/vList6"/>
    <dgm:cxn modelId="{023FF957-2EAB-4689-B66A-33E8EED6261A}" type="presParOf" srcId="{4FFA6409-5F46-45BB-8647-B6188D7478A1}" destId="{154FB507-9A70-4F63-B21E-77DD63992232}" srcOrd="1" destOrd="0" presId="urn:microsoft.com/office/officeart/2005/8/layout/vList6"/>
    <dgm:cxn modelId="{27203051-8623-4780-8D4F-ACE7E3D58BCD}" type="presParOf" srcId="{9D9DA63B-CD1A-4CDA-B1F9-D66A54498BBF}" destId="{83E13C8C-92F5-438C-B5D8-57E92D34E4C3}" srcOrd="3" destOrd="0" presId="urn:microsoft.com/office/officeart/2005/8/layout/vList6"/>
    <dgm:cxn modelId="{7E17901D-4684-402D-909A-AE9374EF6B4F}" type="presParOf" srcId="{9D9DA63B-CD1A-4CDA-B1F9-D66A54498BBF}" destId="{8A3AFD41-E47C-433A-AABE-22733426505F}" srcOrd="4" destOrd="0" presId="urn:microsoft.com/office/officeart/2005/8/layout/vList6"/>
    <dgm:cxn modelId="{6657B7C8-1AD2-4308-9973-E3BCFEF32235}" type="presParOf" srcId="{8A3AFD41-E47C-433A-AABE-22733426505F}" destId="{D8F747F1-1278-4539-B560-53D61758CAF5}" srcOrd="0" destOrd="0" presId="urn:microsoft.com/office/officeart/2005/8/layout/vList6"/>
    <dgm:cxn modelId="{0F3CF7D4-3101-41DD-970A-48A05D566E64}" type="presParOf" srcId="{8A3AFD41-E47C-433A-AABE-22733426505F}" destId="{837394C1-67A1-4054-8664-B0BA4563EF9D}" srcOrd="1" destOrd="0" presId="urn:microsoft.com/office/officeart/2005/8/layout/vList6"/>
    <dgm:cxn modelId="{948462C2-FF9C-4B03-A7FC-CCC90CC2D916}" type="presParOf" srcId="{9D9DA63B-CD1A-4CDA-B1F9-D66A54498BBF}" destId="{F87F8AE7-464D-425B-A783-575D3C4DEE79}" srcOrd="5" destOrd="0" presId="urn:microsoft.com/office/officeart/2005/8/layout/vList6"/>
    <dgm:cxn modelId="{9D870514-C9EC-4205-A963-1096B03FE629}" type="presParOf" srcId="{9D9DA63B-CD1A-4CDA-B1F9-D66A54498BBF}" destId="{D52A1B9C-87D1-44C9-A228-6734A056EE6F}" srcOrd="6" destOrd="0" presId="urn:microsoft.com/office/officeart/2005/8/layout/vList6"/>
    <dgm:cxn modelId="{17A38234-0CC7-4474-9DCA-5C08AE9CAE51}" type="presParOf" srcId="{D52A1B9C-87D1-44C9-A228-6734A056EE6F}" destId="{345DE77F-5E40-4BF8-BCDF-B76DC4DF5416}" srcOrd="0" destOrd="0" presId="urn:microsoft.com/office/officeart/2005/8/layout/vList6"/>
    <dgm:cxn modelId="{6821A860-3496-4B64-AD72-C67D820BA37B}" type="presParOf" srcId="{D52A1B9C-87D1-44C9-A228-6734A056EE6F}" destId="{09C6B4AF-F38D-455A-826B-8934584BD8A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7BE65BE-67CD-4053-B9F6-6C27969978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Compartición selectiva</a:t>
          </a:r>
          <a:endParaRPr lang="es-ES" b="0" i="0" dirty="0"/>
        </a:p>
      </dgm:t>
    </dgm:pt>
    <dgm:pt modelId="{27305C19-3CC5-47A9-9603-2377951FCA80}" type="parTrans" cxnId="{9F6EF0C8-923E-49B3-96A2-D7A26E4B4B52}">
      <dgm:prSet/>
      <dgm:spPr/>
      <dgm:t>
        <a:bodyPr/>
        <a:lstStyle/>
        <a:p>
          <a:endParaRPr lang="es-ES"/>
        </a:p>
      </dgm:t>
    </dgm:pt>
    <dgm:pt modelId="{48F226B0-AE18-42AF-B758-AC6E2AED4424}" type="sibTrans" cxnId="{9F6EF0C8-923E-49B3-96A2-D7A26E4B4B52}">
      <dgm:prSet/>
      <dgm:spPr/>
      <dgm:t>
        <a:bodyPr/>
        <a:lstStyle/>
        <a:p>
          <a:endParaRPr lang="es-ES"/>
        </a:p>
      </dgm:t>
    </dgm:pt>
    <dgm:pt modelId="{13E7DD58-BDE2-4468-958B-920AC81430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Velocidad</a:t>
          </a:r>
          <a:endParaRPr lang="es-ES" b="0" i="0" dirty="0"/>
        </a:p>
      </dgm:t>
    </dgm:pt>
    <dgm:pt modelId="{CD2C976F-AA75-46D2-93E2-684BBCCC3D08}" type="parTrans" cxnId="{AEA54800-B830-4422-BA00-ACC838BBDE66}">
      <dgm:prSet/>
      <dgm:spPr/>
      <dgm:t>
        <a:bodyPr/>
        <a:lstStyle/>
        <a:p>
          <a:endParaRPr lang="es-ES"/>
        </a:p>
      </dgm:t>
    </dgm:pt>
    <dgm:pt modelId="{FC0E79FC-921C-4713-8166-B112F6E15086}" type="sibTrans" cxnId="{AEA54800-B830-4422-BA00-ACC838BBDE66}">
      <dgm:prSet/>
      <dgm:spPr/>
      <dgm:t>
        <a:bodyPr/>
        <a:lstStyle/>
        <a:p>
          <a:endParaRPr lang="es-ES"/>
        </a:p>
      </dgm:t>
    </dgm:pt>
    <dgm:pt modelId="{0B878EBE-4E9C-4202-A262-F620DF36AF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Ramificación</a:t>
          </a:r>
          <a:endParaRPr lang="es-ES" b="0" i="0" dirty="0"/>
        </a:p>
      </dgm:t>
    </dgm:pt>
    <dgm:pt modelId="{5645CA08-BEDD-4C61-AA91-13CC2242270B}" type="parTrans" cxnId="{C13C2DBD-B433-413C-BEC1-DE8C102FE8DC}">
      <dgm:prSet/>
      <dgm:spPr/>
      <dgm:t>
        <a:bodyPr/>
        <a:lstStyle/>
        <a:p>
          <a:endParaRPr lang="es-ES"/>
        </a:p>
      </dgm:t>
    </dgm:pt>
    <dgm:pt modelId="{31EA43ED-1C8D-4590-9E78-6C06013734F8}" type="sibTrans" cxnId="{C13C2DBD-B433-413C-BEC1-DE8C102FE8DC}">
      <dgm:prSet/>
      <dgm:spPr/>
      <dgm:t>
        <a:bodyPr/>
        <a:lstStyle/>
        <a:p>
          <a:endParaRPr lang="es-ES"/>
        </a:p>
      </dgm:t>
    </dgm:pt>
    <dgm:pt modelId="{788590A9-22E0-4D69-9A9C-7CADDA4967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Convergencia</a:t>
          </a:r>
          <a:endParaRPr lang="es-ES" b="0" i="0" dirty="0"/>
        </a:p>
      </dgm:t>
    </dgm:pt>
    <dgm:pt modelId="{4C3810F9-24C4-440D-9AE6-F2FE306025F8}" type="parTrans" cxnId="{4FCB140B-1AB3-41DD-ADAA-016701D05B62}">
      <dgm:prSet/>
      <dgm:spPr/>
      <dgm:t>
        <a:bodyPr/>
        <a:lstStyle/>
        <a:p>
          <a:endParaRPr lang="es-ES"/>
        </a:p>
      </dgm:t>
    </dgm:pt>
    <dgm:pt modelId="{88E51933-4E04-4585-9AE6-41769A2D4CDB}" type="sibTrans" cxnId="{4FCB140B-1AB3-41DD-ADAA-016701D05B62}">
      <dgm:prSet/>
      <dgm:spPr/>
      <dgm:t>
        <a:bodyPr/>
        <a:lstStyle/>
        <a:p>
          <a:endParaRPr lang="es-ES"/>
        </a:p>
      </dgm:t>
    </dgm:pt>
    <dgm:pt modelId="{4331F04A-C103-4F72-8A4C-70E8530AD9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Flujo de trabajo adaptable</a:t>
          </a:r>
          <a:endParaRPr lang="es-ES" b="0" i="0" dirty="0"/>
        </a:p>
      </dgm:t>
    </dgm:pt>
    <dgm:pt modelId="{462D1D75-865E-4ABE-9518-C9EE3562C43D}" type="parTrans" cxnId="{16174EF1-8257-4A2B-B3AF-8AE2CEDF4565}">
      <dgm:prSet/>
      <dgm:spPr/>
      <dgm:t>
        <a:bodyPr/>
        <a:lstStyle/>
        <a:p>
          <a:endParaRPr lang="es-ES"/>
        </a:p>
      </dgm:t>
    </dgm:pt>
    <dgm:pt modelId="{C59A2240-3ACB-4779-AE5B-B18FA4905683}" type="sibTrans" cxnId="{16174EF1-8257-4A2B-B3AF-8AE2CEDF4565}">
      <dgm:prSet/>
      <dgm:spPr/>
      <dgm:t>
        <a:bodyPr/>
        <a:lstStyle/>
        <a:p>
          <a:endParaRPr lang="es-ES"/>
        </a:p>
      </dgm:t>
    </dgm:pt>
    <dgm:pt modelId="{CE05BEC0-9E58-4E87-92C8-312156810E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Seguridad</a:t>
          </a:r>
          <a:endParaRPr lang="es-ES" b="0" i="0" dirty="0"/>
        </a:p>
      </dgm:t>
    </dgm:pt>
    <dgm:pt modelId="{21DC5F51-EFC6-4B29-9DB9-CFA6EABE3658}" type="parTrans" cxnId="{438FFF28-3D49-46E3-925A-EE7F4B549C55}">
      <dgm:prSet/>
      <dgm:spPr/>
      <dgm:t>
        <a:bodyPr/>
        <a:lstStyle/>
        <a:p>
          <a:endParaRPr lang="es-ES"/>
        </a:p>
      </dgm:t>
    </dgm:pt>
    <dgm:pt modelId="{D296B443-89C6-4DC5-B674-8E24B97BDFBA}" type="sibTrans" cxnId="{438FFF28-3D49-46E3-925A-EE7F4B549C55}">
      <dgm:prSet/>
      <dgm:spPr/>
      <dgm:t>
        <a:bodyPr/>
        <a:lstStyle/>
        <a:p>
          <a:endParaRPr lang="es-ES"/>
        </a:p>
      </dgm:t>
    </dgm:pt>
    <dgm:pt modelId="{747F7209-C211-4B50-B343-6E7799D867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Coste</a:t>
          </a:r>
          <a:endParaRPr lang="es-ES" b="0" i="0" dirty="0"/>
        </a:p>
      </dgm:t>
    </dgm:pt>
    <dgm:pt modelId="{78901FF1-0862-4861-A680-9367D5A17B93}" type="parTrans" cxnId="{4BD57E82-ACEA-487B-97AF-FB6A97D6A4B6}">
      <dgm:prSet/>
      <dgm:spPr/>
      <dgm:t>
        <a:bodyPr/>
        <a:lstStyle/>
        <a:p>
          <a:endParaRPr lang="es-ES"/>
        </a:p>
      </dgm:t>
    </dgm:pt>
    <dgm:pt modelId="{E68CE695-F3D5-4CAD-97B4-A1802689C078}" type="sibTrans" cxnId="{4BD57E82-ACEA-487B-97AF-FB6A97D6A4B6}">
      <dgm:prSet/>
      <dgm:spPr/>
      <dgm:t>
        <a:bodyPr/>
        <a:lstStyle/>
        <a:p>
          <a:endParaRPr lang="es-ES"/>
        </a:p>
      </dgm:t>
    </dgm:pt>
    <dgm:pt modelId="{CD8E150B-ABF7-4422-9039-3BE2FC07D486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El desarrollo de la aplicación serán únicamente nuestro, pudiendo decidir qué parte de nuestro proyecto compartimos y con quién</a:t>
          </a:r>
        </a:p>
      </dgm:t>
    </dgm:pt>
    <dgm:pt modelId="{972A1C69-7952-4423-9C7D-98A9C2E1D104}" type="parTrans" cxnId="{8ADAEDE3-A3CC-4B1A-8769-16202A0FBE00}">
      <dgm:prSet/>
      <dgm:spPr/>
      <dgm:t>
        <a:bodyPr/>
        <a:lstStyle/>
        <a:p>
          <a:endParaRPr lang="es-ES"/>
        </a:p>
      </dgm:t>
    </dgm:pt>
    <dgm:pt modelId="{4FB782FA-4A61-4734-8C17-6594171C4F32}" type="sibTrans" cxnId="{8ADAEDE3-A3CC-4B1A-8769-16202A0FBE00}">
      <dgm:prSet/>
      <dgm:spPr/>
      <dgm:t>
        <a:bodyPr/>
        <a:lstStyle/>
        <a:p>
          <a:endParaRPr lang="es-ES"/>
        </a:p>
      </dgm:t>
    </dgm:pt>
    <dgm:pt modelId="{AD718BAC-353F-46C4-9EDB-C0F716464F10}">
      <dgm:prSet custT="1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s-ES" sz="1500" b="0" i="0" dirty="0"/>
            <a:t>Implementaciones de GIT como servicio </a:t>
          </a:r>
          <a:r>
            <a:rPr lang="es-ES" sz="1500" b="0" i="0" dirty="0" smtClean="0"/>
            <a:t>red</a:t>
          </a:r>
          <a:r>
            <a:rPr lang="es-ES" sz="1500" b="0" i="0" dirty="0" smtClean="0">
              <a:sym typeface="Wingdings" panose="05000000000000000000" pitchFamily="2" charset="2"/>
            </a:rPr>
            <a:t> </a:t>
          </a:r>
          <a:r>
            <a:rPr lang="es-ES" sz="1500" b="0" i="0" dirty="0">
              <a:sym typeface="Wingdings" panose="05000000000000000000" pitchFamily="2" charset="2"/>
            </a:rPr>
            <a:t>se </a:t>
          </a:r>
          <a:r>
            <a:rPr lang="es-ES" sz="1500" b="0" i="0" dirty="0"/>
            <a:t>elimina el requisito de contar con una conexión a internet obligatoria. </a:t>
          </a:r>
          <a:r>
            <a:rPr lang="es-ES" sz="600" b="0" i="0" dirty="0"/>
            <a:t> </a:t>
          </a:r>
        </a:p>
      </dgm:t>
    </dgm:pt>
    <dgm:pt modelId="{CA2C182A-36EA-45F2-9B97-A87AE2C41E9D}" type="parTrans" cxnId="{EE2BE6FD-F029-4E98-95E0-4C733C18858E}">
      <dgm:prSet/>
      <dgm:spPr/>
      <dgm:t>
        <a:bodyPr/>
        <a:lstStyle/>
        <a:p>
          <a:endParaRPr lang="es-ES"/>
        </a:p>
      </dgm:t>
    </dgm:pt>
    <dgm:pt modelId="{B967D53C-A06A-4D6A-BBB6-8BF30077246F}" type="sibTrans" cxnId="{EE2BE6FD-F029-4E98-95E0-4C733C18858E}">
      <dgm:prSet/>
      <dgm:spPr/>
      <dgm:t>
        <a:bodyPr/>
        <a:lstStyle/>
        <a:p>
          <a:endParaRPr lang="es-ES"/>
        </a:p>
      </dgm:t>
    </dgm:pt>
    <dgm:pt modelId="{41210E29-068E-49AD-884A-F915403986FC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Amplio abanico de posibilidades, pudiendo crear diferentes ramas sobre las que aplicar modificaciones en entornos aislados de la línea principal de desarrollo. </a:t>
          </a:r>
        </a:p>
      </dgm:t>
    </dgm:pt>
    <dgm:pt modelId="{9A39748D-E3EA-456B-97A0-5D2074759AA9}" type="parTrans" cxnId="{240271A8-B97E-4928-BA7A-AC25B807CC21}">
      <dgm:prSet/>
      <dgm:spPr/>
      <dgm:t>
        <a:bodyPr/>
        <a:lstStyle/>
        <a:p>
          <a:endParaRPr lang="es-ES"/>
        </a:p>
      </dgm:t>
    </dgm:pt>
    <dgm:pt modelId="{DDFE12DF-C82B-43FC-BA5D-32160DED69B5}" type="sibTrans" cxnId="{240271A8-B97E-4928-BA7A-AC25B807CC21}">
      <dgm:prSet/>
      <dgm:spPr/>
      <dgm:t>
        <a:bodyPr/>
        <a:lstStyle/>
        <a:p>
          <a:endParaRPr lang="es-ES"/>
        </a:p>
      </dgm:t>
    </dgm:pt>
    <dgm:pt modelId="{3066DCED-D8BA-44D1-B979-33620186A817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Podremos incluir o hacer converger una ramificación con el desarrollo principal de forma sencilla y segura </a:t>
          </a:r>
          <a:r>
            <a:rPr lang="es-ES" sz="1500" b="0" i="0" dirty="0">
              <a:sym typeface="Wingdings" panose="05000000000000000000" pitchFamily="2" charset="2"/>
            </a:rPr>
            <a:t> </a:t>
          </a:r>
          <a:r>
            <a:rPr lang="es-ES" sz="1500" b="0" i="0" dirty="0"/>
            <a:t>nueva versión o revisión de nuestro proyecto lista para ser distribuida, compartida, liberada… </a:t>
          </a:r>
          <a:endParaRPr lang="es-ES" sz="600" b="0" i="0" dirty="0"/>
        </a:p>
      </dgm:t>
    </dgm:pt>
    <dgm:pt modelId="{D77F3704-11F7-47D5-80AE-6F9E2D41012B}" type="parTrans" cxnId="{83C187F2-7756-4F0D-BA2E-212A456CA8BB}">
      <dgm:prSet/>
      <dgm:spPr/>
      <dgm:t>
        <a:bodyPr/>
        <a:lstStyle/>
        <a:p>
          <a:endParaRPr lang="es-ES"/>
        </a:p>
      </dgm:t>
    </dgm:pt>
    <dgm:pt modelId="{224D3DB1-98E3-4FC5-B1D7-4BDE538F25CD}" type="sibTrans" cxnId="{83C187F2-7756-4F0D-BA2E-212A456CA8BB}">
      <dgm:prSet/>
      <dgm:spPr/>
      <dgm:t>
        <a:bodyPr/>
        <a:lstStyle/>
        <a:p>
          <a:endParaRPr lang="es-ES"/>
        </a:p>
      </dgm:t>
    </dgm:pt>
    <dgm:pt modelId="{6062F3AF-FD11-4E82-B92A-3F329D97AF14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Git admite multitud de configuraciones que nos permitirán dentro de su estructura organizar el trabajo tal y como deseemos nosotros, nuestro equipo de desarrollo, etc</a:t>
          </a:r>
          <a:r>
            <a:rPr lang="es-ES" sz="600" b="0" i="0" dirty="0"/>
            <a:t>… </a:t>
          </a:r>
        </a:p>
      </dgm:t>
    </dgm:pt>
    <dgm:pt modelId="{92D9BA34-906A-404B-8796-CBD11085D478}" type="parTrans" cxnId="{BEEB6FA8-648D-474A-B28A-F6CFB8F2A7AE}">
      <dgm:prSet/>
      <dgm:spPr/>
      <dgm:t>
        <a:bodyPr/>
        <a:lstStyle/>
        <a:p>
          <a:endParaRPr lang="es-ES"/>
        </a:p>
      </dgm:t>
    </dgm:pt>
    <dgm:pt modelId="{6562AC27-A93B-4F9B-AFF2-D5C391CE45EF}" type="sibTrans" cxnId="{BEEB6FA8-648D-474A-B28A-F6CFB8F2A7AE}">
      <dgm:prSet/>
      <dgm:spPr/>
      <dgm:t>
        <a:bodyPr/>
        <a:lstStyle/>
        <a:p>
          <a:endParaRPr lang="es-ES"/>
        </a:p>
      </dgm:t>
    </dgm:pt>
    <dgm:pt modelId="{B2CEF94C-C958-4352-B4D0-FAD345DDCA62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Git hace uso de </a:t>
          </a:r>
          <a:r>
            <a:rPr lang="es-ES" sz="1500" b="1" i="0" dirty="0"/>
            <a:t>sistemas de árbol SHA1 </a:t>
          </a:r>
          <a:r>
            <a:rPr lang="es-ES" sz="1500" b="0" i="0" dirty="0"/>
            <a:t>, lo que asegurará que hasta que no se realice la comprobación del cifrado o firma, los cambios no se escribirán en el servidor.</a:t>
          </a:r>
          <a:r>
            <a:rPr lang="es-ES" sz="700" b="0" i="0" dirty="0"/>
            <a:t> </a:t>
          </a:r>
        </a:p>
      </dgm:t>
    </dgm:pt>
    <dgm:pt modelId="{4D77E832-A21E-4560-BD33-FE02193BCA0B}" type="parTrans" cxnId="{B60AAA65-4963-4B07-B315-3CE07C8650B9}">
      <dgm:prSet/>
      <dgm:spPr/>
      <dgm:t>
        <a:bodyPr/>
        <a:lstStyle/>
        <a:p>
          <a:endParaRPr lang="es-ES"/>
        </a:p>
      </dgm:t>
    </dgm:pt>
    <dgm:pt modelId="{1B18B986-2C91-4340-A228-E858D8BD0FE5}" type="sibTrans" cxnId="{B60AAA65-4963-4B07-B315-3CE07C8650B9}">
      <dgm:prSet/>
      <dgm:spPr/>
      <dgm:t>
        <a:bodyPr/>
        <a:lstStyle/>
        <a:p>
          <a:endParaRPr lang="es-ES"/>
        </a:p>
      </dgm:t>
    </dgm:pt>
    <dgm:pt modelId="{AAD4A746-6757-42CD-B73B-DCC5BABF55FE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Git es software libre y gratuito, el único coste estaría dentro de los sistemas de hosting en el cual pueda estar remotamente alojado.</a:t>
          </a:r>
        </a:p>
      </dgm:t>
    </dgm:pt>
    <dgm:pt modelId="{20DDA216-28D1-4623-8257-CF8586F85880}" type="parTrans" cxnId="{BD41AD27-25FE-451E-825C-913105A73910}">
      <dgm:prSet/>
      <dgm:spPr/>
      <dgm:t>
        <a:bodyPr/>
        <a:lstStyle/>
        <a:p>
          <a:endParaRPr lang="es-ES"/>
        </a:p>
      </dgm:t>
    </dgm:pt>
    <dgm:pt modelId="{8696A84C-FACB-4F9E-8786-7D30CDE09D93}" type="sibTrans" cxnId="{BD41AD27-25FE-451E-825C-913105A73910}">
      <dgm:prSet/>
      <dgm:spPr/>
      <dgm:t>
        <a:bodyPr/>
        <a:lstStyle/>
        <a:p>
          <a:endParaRPr lang="es-ES"/>
        </a:p>
      </dgm:t>
    </dgm:pt>
    <dgm:pt modelId="{D6DF9F3C-FF51-4F99-993E-89E0EB5D4DA0}" type="pres">
      <dgm:prSet presAssocID="{CA0866E5-8838-4DE1-AFBE-290761FA0D7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4F50DB-83A3-4A12-A0CB-7A52A58D92BF}" type="pres">
      <dgm:prSet presAssocID="{47BE65BE-67CD-4053-B9F6-6C279699787E}" presName="composite" presStyleCnt="0"/>
      <dgm:spPr/>
    </dgm:pt>
    <dgm:pt modelId="{CCD758A0-5845-45EF-B629-357A4606246E}" type="pres">
      <dgm:prSet presAssocID="{47BE65BE-67CD-4053-B9F6-6C279699787E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4069B1-47F5-4BD6-A566-FE11563C8B71}" type="pres">
      <dgm:prSet presAssocID="{47BE65BE-67CD-4053-B9F6-6C279699787E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2A7CE9-87CE-453D-B5D7-46DBD699FD0A}" type="pres">
      <dgm:prSet presAssocID="{47BE65BE-67CD-4053-B9F6-6C279699787E}" presName="Accent" presStyleLbl="parChTrans1D1" presStyleIdx="0" presStyleCnt="7"/>
      <dgm:spPr/>
    </dgm:pt>
    <dgm:pt modelId="{E3C62C96-578C-44F2-A457-3170E8956FC3}" type="pres">
      <dgm:prSet presAssocID="{48F226B0-AE18-42AF-B758-AC6E2AED4424}" presName="sibTrans" presStyleCnt="0"/>
      <dgm:spPr/>
    </dgm:pt>
    <dgm:pt modelId="{58F435C4-76AD-4056-B9F0-2F6B65C760E4}" type="pres">
      <dgm:prSet presAssocID="{13E7DD58-BDE2-4468-958B-920AC81430D5}" presName="composite" presStyleCnt="0"/>
      <dgm:spPr/>
    </dgm:pt>
    <dgm:pt modelId="{8750A7A3-E91E-4DB4-AEA3-01A56F83D734}" type="pres">
      <dgm:prSet presAssocID="{13E7DD58-BDE2-4468-958B-920AC81430D5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4A0A4E-506F-42E7-ACDF-D54707C54924}" type="pres">
      <dgm:prSet presAssocID="{13E7DD58-BDE2-4468-958B-920AC81430D5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D96987-4C4E-439D-B2BF-5BCB10811FFE}" type="pres">
      <dgm:prSet presAssocID="{13E7DD58-BDE2-4468-958B-920AC81430D5}" presName="Accent" presStyleLbl="parChTrans1D1" presStyleIdx="1" presStyleCnt="7"/>
      <dgm:spPr/>
    </dgm:pt>
    <dgm:pt modelId="{19BBDDAA-5375-4D7C-9369-E67883ACE15B}" type="pres">
      <dgm:prSet presAssocID="{FC0E79FC-921C-4713-8166-B112F6E15086}" presName="sibTrans" presStyleCnt="0"/>
      <dgm:spPr/>
    </dgm:pt>
    <dgm:pt modelId="{78F01739-CD69-4E2F-888D-1768B16860D7}" type="pres">
      <dgm:prSet presAssocID="{0B878EBE-4E9C-4202-A262-F620DF36AFBA}" presName="composite" presStyleCnt="0"/>
      <dgm:spPr/>
    </dgm:pt>
    <dgm:pt modelId="{FAF5FE9E-886F-44A9-BEDF-4402714B5CA6}" type="pres">
      <dgm:prSet presAssocID="{0B878EBE-4E9C-4202-A262-F620DF36AFBA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38EEF9-36E5-446F-9507-B83DE618E917}" type="pres">
      <dgm:prSet presAssocID="{0B878EBE-4E9C-4202-A262-F620DF36AFBA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33D853-AD36-4C39-A44C-BAC4966B14E8}" type="pres">
      <dgm:prSet presAssocID="{0B878EBE-4E9C-4202-A262-F620DF36AFBA}" presName="Accent" presStyleLbl="parChTrans1D1" presStyleIdx="2" presStyleCnt="7"/>
      <dgm:spPr/>
    </dgm:pt>
    <dgm:pt modelId="{10EAFF40-E2E1-48C8-AB88-7F9F32E0F95C}" type="pres">
      <dgm:prSet presAssocID="{31EA43ED-1C8D-4590-9E78-6C06013734F8}" presName="sibTrans" presStyleCnt="0"/>
      <dgm:spPr/>
    </dgm:pt>
    <dgm:pt modelId="{1765787D-F230-468D-9886-186C228ECC74}" type="pres">
      <dgm:prSet presAssocID="{788590A9-22E0-4D69-9A9C-7CADDA496764}" presName="composite" presStyleCnt="0"/>
      <dgm:spPr/>
    </dgm:pt>
    <dgm:pt modelId="{DDBDFAA4-CD37-49F8-9AD4-6A3BA4613C13}" type="pres">
      <dgm:prSet presAssocID="{788590A9-22E0-4D69-9A9C-7CADDA496764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FD03E5-2E8D-47D7-9426-86C5C6050B0F}" type="pres">
      <dgm:prSet presAssocID="{788590A9-22E0-4D69-9A9C-7CADDA496764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04ADAA-8768-4D6F-92D6-7AC20E2C37AC}" type="pres">
      <dgm:prSet presAssocID="{788590A9-22E0-4D69-9A9C-7CADDA496764}" presName="Accent" presStyleLbl="parChTrans1D1" presStyleIdx="3" presStyleCnt="7"/>
      <dgm:spPr/>
    </dgm:pt>
    <dgm:pt modelId="{A2E9B645-9D8B-4AE6-8F80-53A96733155E}" type="pres">
      <dgm:prSet presAssocID="{88E51933-4E04-4585-9AE6-41769A2D4CDB}" presName="sibTrans" presStyleCnt="0"/>
      <dgm:spPr/>
    </dgm:pt>
    <dgm:pt modelId="{B126849E-EF2C-45AB-94B2-A248B44E94AE}" type="pres">
      <dgm:prSet presAssocID="{4331F04A-C103-4F72-8A4C-70E8530AD949}" presName="composite" presStyleCnt="0"/>
      <dgm:spPr/>
    </dgm:pt>
    <dgm:pt modelId="{7E3BF928-9689-40C8-AE48-63733DA6E833}" type="pres">
      <dgm:prSet presAssocID="{4331F04A-C103-4F72-8A4C-70E8530AD949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FBED92-D3A3-4714-B828-CDA67635C81E}" type="pres">
      <dgm:prSet presAssocID="{4331F04A-C103-4F72-8A4C-70E8530AD949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48557-BC86-4DA8-8DFA-F06460408492}" type="pres">
      <dgm:prSet presAssocID="{4331F04A-C103-4F72-8A4C-70E8530AD949}" presName="Accent" presStyleLbl="parChTrans1D1" presStyleIdx="4" presStyleCnt="7"/>
      <dgm:spPr/>
    </dgm:pt>
    <dgm:pt modelId="{536D549D-5DA3-49A8-B69C-BC606C5B28BE}" type="pres">
      <dgm:prSet presAssocID="{C59A2240-3ACB-4779-AE5B-B18FA4905683}" presName="sibTrans" presStyleCnt="0"/>
      <dgm:spPr/>
    </dgm:pt>
    <dgm:pt modelId="{F9FC2910-7D8E-47DE-8908-77D4F5C71841}" type="pres">
      <dgm:prSet presAssocID="{CE05BEC0-9E58-4E87-92C8-312156810E21}" presName="composite" presStyleCnt="0"/>
      <dgm:spPr/>
    </dgm:pt>
    <dgm:pt modelId="{0E42BB88-8FE9-47A2-9E99-0B8631333552}" type="pres">
      <dgm:prSet presAssocID="{CE05BEC0-9E58-4E87-92C8-312156810E21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3AA99-BAAE-41E6-8217-889E3124AD9B}" type="pres">
      <dgm:prSet presAssocID="{CE05BEC0-9E58-4E87-92C8-312156810E21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9D63B1-27AA-4138-9AE6-73CDF6DB91D3}" type="pres">
      <dgm:prSet presAssocID="{CE05BEC0-9E58-4E87-92C8-312156810E21}" presName="Accent" presStyleLbl="parChTrans1D1" presStyleIdx="5" presStyleCnt="7"/>
      <dgm:spPr/>
    </dgm:pt>
    <dgm:pt modelId="{88FC1081-3B5A-4164-9D1F-1ED22A819566}" type="pres">
      <dgm:prSet presAssocID="{D296B443-89C6-4DC5-B674-8E24B97BDFBA}" presName="sibTrans" presStyleCnt="0"/>
      <dgm:spPr/>
    </dgm:pt>
    <dgm:pt modelId="{361325E0-77FB-4AF7-BA09-16D9D5E7CA62}" type="pres">
      <dgm:prSet presAssocID="{747F7209-C211-4B50-B343-6E7799D86787}" presName="composite" presStyleCnt="0"/>
      <dgm:spPr/>
    </dgm:pt>
    <dgm:pt modelId="{D4B9204C-74F1-404C-9196-788C2D0D8F60}" type="pres">
      <dgm:prSet presAssocID="{747F7209-C211-4B50-B343-6E7799D86787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0FBBD3-C71D-42E0-9C83-71E1F844D6AA}" type="pres">
      <dgm:prSet presAssocID="{747F7209-C211-4B50-B343-6E7799D86787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060F6F-845F-4390-A753-507264B79BDA}" type="pres">
      <dgm:prSet presAssocID="{747F7209-C211-4B50-B343-6E7799D86787}" presName="Accent" presStyleLbl="parChTrans1D1" presStyleIdx="6" presStyleCnt="7"/>
      <dgm:spPr/>
    </dgm:pt>
  </dgm:ptLst>
  <dgm:cxnLst>
    <dgm:cxn modelId="{BEEB6FA8-648D-474A-B28A-F6CFB8F2A7AE}" srcId="{4331F04A-C103-4F72-8A4C-70E8530AD949}" destId="{6062F3AF-FD11-4E82-B92A-3F329D97AF14}" srcOrd="0" destOrd="0" parTransId="{92D9BA34-906A-404B-8796-CBD11085D478}" sibTransId="{6562AC27-A93B-4F9B-AFF2-D5C391CE45EF}"/>
    <dgm:cxn modelId="{16174EF1-8257-4A2B-B3AF-8AE2CEDF4565}" srcId="{CA0866E5-8838-4DE1-AFBE-290761FA0D7E}" destId="{4331F04A-C103-4F72-8A4C-70E8530AD949}" srcOrd="4" destOrd="0" parTransId="{462D1D75-865E-4ABE-9518-C9EE3562C43D}" sibTransId="{C59A2240-3ACB-4779-AE5B-B18FA4905683}"/>
    <dgm:cxn modelId="{240271A8-B97E-4928-BA7A-AC25B807CC21}" srcId="{0B878EBE-4E9C-4202-A262-F620DF36AFBA}" destId="{41210E29-068E-49AD-884A-F915403986FC}" srcOrd="0" destOrd="0" parTransId="{9A39748D-E3EA-456B-97A0-5D2074759AA9}" sibTransId="{DDFE12DF-C82B-43FC-BA5D-32160DED69B5}"/>
    <dgm:cxn modelId="{8F9F301A-586F-4E7C-98FD-C8DB6008C495}" type="presOf" srcId="{CE05BEC0-9E58-4E87-92C8-312156810E21}" destId="{2AE3AA99-BAAE-41E6-8217-889E3124AD9B}" srcOrd="0" destOrd="0" presId="urn:microsoft.com/office/officeart/2011/layout/TabList"/>
    <dgm:cxn modelId="{5CC7D457-6B62-4032-820A-FD1888565205}" type="presOf" srcId="{3066DCED-D8BA-44D1-B979-33620186A817}" destId="{DDBDFAA4-CD37-49F8-9AD4-6A3BA4613C13}" srcOrd="0" destOrd="0" presId="urn:microsoft.com/office/officeart/2011/layout/TabList"/>
    <dgm:cxn modelId="{C13C2DBD-B433-413C-BEC1-DE8C102FE8DC}" srcId="{CA0866E5-8838-4DE1-AFBE-290761FA0D7E}" destId="{0B878EBE-4E9C-4202-A262-F620DF36AFBA}" srcOrd="2" destOrd="0" parTransId="{5645CA08-BEDD-4C61-AA91-13CC2242270B}" sibTransId="{31EA43ED-1C8D-4590-9E78-6C06013734F8}"/>
    <dgm:cxn modelId="{27D29AC6-DDB3-43B1-85C3-452D9147104F}" type="presOf" srcId="{CD8E150B-ABF7-4422-9039-3BE2FC07D486}" destId="{CCD758A0-5845-45EF-B629-357A4606246E}" srcOrd="0" destOrd="0" presId="urn:microsoft.com/office/officeart/2011/layout/TabList"/>
    <dgm:cxn modelId="{83C187F2-7756-4F0D-BA2E-212A456CA8BB}" srcId="{788590A9-22E0-4D69-9A9C-7CADDA496764}" destId="{3066DCED-D8BA-44D1-B979-33620186A817}" srcOrd="0" destOrd="0" parTransId="{D77F3704-11F7-47D5-80AE-6F9E2D41012B}" sibTransId="{224D3DB1-98E3-4FC5-B1D7-4BDE538F25CD}"/>
    <dgm:cxn modelId="{3C687038-1A58-4801-BB37-330C252008F4}" type="presOf" srcId="{4331F04A-C103-4F72-8A4C-70E8530AD949}" destId="{2EFBED92-D3A3-4714-B828-CDA67635C81E}" srcOrd="0" destOrd="0" presId="urn:microsoft.com/office/officeart/2011/layout/TabList"/>
    <dgm:cxn modelId="{AA90764F-6EB7-4452-A7A7-022EB328A5A4}" type="presOf" srcId="{788590A9-22E0-4D69-9A9C-7CADDA496764}" destId="{76FD03E5-2E8D-47D7-9426-86C5C6050B0F}" srcOrd="0" destOrd="0" presId="urn:microsoft.com/office/officeart/2011/layout/TabList"/>
    <dgm:cxn modelId="{8FE7BBA6-BE0A-46BB-9A04-F3F44D13D02C}" type="presOf" srcId="{AAD4A746-6757-42CD-B73B-DCC5BABF55FE}" destId="{D4B9204C-74F1-404C-9196-788C2D0D8F60}" srcOrd="0" destOrd="0" presId="urn:microsoft.com/office/officeart/2011/layout/TabList"/>
    <dgm:cxn modelId="{2EF3AB98-6149-4760-AC6C-699F9473FC69}" type="presOf" srcId="{13E7DD58-BDE2-4468-958B-920AC81430D5}" destId="{834A0A4E-506F-42E7-ACDF-D54707C54924}" srcOrd="0" destOrd="0" presId="urn:microsoft.com/office/officeart/2011/layout/TabList"/>
    <dgm:cxn modelId="{1BDF4BF1-DE04-4D50-BEFE-D8FCD2ED51B8}" type="presOf" srcId="{0B878EBE-4E9C-4202-A262-F620DF36AFBA}" destId="{0F38EEF9-36E5-446F-9507-B83DE618E917}" srcOrd="0" destOrd="0" presId="urn:microsoft.com/office/officeart/2011/layout/TabList"/>
    <dgm:cxn modelId="{438FFF28-3D49-46E3-925A-EE7F4B549C55}" srcId="{CA0866E5-8838-4DE1-AFBE-290761FA0D7E}" destId="{CE05BEC0-9E58-4E87-92C8-312156810E21}" srcOrd="5" destOrd="0" parTransId="{21DC5F51-EFC6-4B29-9DB9-CFA6EABE3658}" sibTransId="{D296B443-89C6-4DC5-B674-8E24B97BDFBA}"/>
    <dgm:cxn modelId="{AEA54800-B830-4422-BA00-ACC838BBDE66}" srcId="{CA0866E5-8838-4DE1-AFBE-290761FA0D7E}" destId="{13E7DD58-BDE2-4468-958B-920AC81430D5}" srcOrd="1" destOrd="0" parTransId="{CD2C976F-AA75-46D2-93E2-684BBCCC3D08}" sibTransId="{FC0E79FC-921C-4713-8166-B112F6E15086}"/>
    <dgm:cxn modelId="{AE8087EA-A6BA-4158-ACF1-805CA26D1041}" type="presOf" srcId="{41210E29-068E-49AD-884A-F915403986FC}" destId="{FAF5FE9E-886F-44A9-BEDF-4402714B5CA6}" srcOrd="0" destOrd="0" presId="urn:microsoft.com/office/officeart/2011/layout/TabList"/>
    <dgm:cxn modelId="{B4BA0742-6024-4C2F-AB23-D4379E0EBBF6}" type="presOf" srcId="{747F7209-C211-4B50-B343-6E7799D86787}" destId="{610FBBD3-C71D-42E0-9C83-71E1F844D6AA}" srcOrd="0" destOrd="0" presId="urn:microsoft.com/office/officeart/2011/layout/TabList"/>
    <dgm:cxn modelId="{C7B29E73-FE11-48DF-B717-DD64F88F218B}" type="presOf" srcId="{CA0866E5-8838-4DE1-AFBE-290761FA0D7E}" destId="{D6DF9F3C-FF51-4F99-993E-89E0EB5D4DA0}" srcOrd="0" destOrd="0" presId="urn:microsoft.com/office/officeart/2011/layout/TabList"/>
    <dgm:cxn modelId="{4FCB140B-1AB3-41DD-ADAA-016701D05B62}" srcId="{CA0866E5-8838-4DE1-AFBE-290761FA0D7E}" destId="{788590A9-22E0-4D69-9A9C-7CADDA496764}" srcOrd="3" destOrd="0" parTransId="{4C3810F9-24C4-440D-9AE6-F2FE306025F8}" sibTransId="{88E51933-4E04-4585-9AE6-41769A2D4CDB}"/>
    <dgm:cxn modelId="{8ADAEDE3-A3CC-4B1A-8769-16202A0FBE00}" srcId="{47BE65BE-67CD-4053-B9F6-6C279699787E}" destId="{CD8E150B-ABF7-4422-9039-3BE2FC07D486}" srcOrd="0" destOrd="0" parTransId="{972A1C69-7952-4423-9C7D-98A9C2E1D104}" sibTransId="{4FB782FA-4A61-4734-8C17-6594171C4F32}"/>
    <dgm:cxn modelId="{B60AAA65-4963-4B07-B315-3CE07C8650B9}" srcId="{CE05BEC0-9E58-4E87-92C8-312156810E21}" destId="{B2CEF94C-C958-4352-B4D0-FAD345DDCA62}" srcOrd="0" destOrd="0" parTransId="{4D77E832-A21E-4560-BD33-FE02193BCA0B}" sibTransId="{1B18B986-2C91-4340-A228-E858D8BD0FE5}"/>
    <dgm:cxn modelId="{BD41AD27-25FE-451E-825C-913105A73910}" srcId="{747F7209-C211-4B50-B343-6E7799D86787}" destId="{AAD4A746-6757-42CD-B73B-DCC5BABF55FE}" srcOrd="0" destOrd="0" parTransId="{20DDA216-28D1-4623-8257-CF8586F85880}" sibTransId="{8696A84C-FACB-4F9E-8786-7D30CDE09D93}"/>
    <dgm:cxn modelId="{2FB322E1-64A0-4622-9B11-47EAB7787834}" type="presOf" srcId="{47BE65BE-67CD-4053-B9F6-6C279699787E}" destId="{094069B1-47F5-4BD6-A566-FE11563C8B71}" srcOrd="0" destOrd="0" presId="urn:microsoft.com/office/officeart/2011/layout/TabList"/>
    <dgm:cxn modelId="{9F6EF0C8-923E-49B3-96A2-D7A26E4B4B52}" srcId="{CA0866E5-8838-4DE1-AFBE-290761FA0D7E}" destId="{47BE65BE-67CD-4053-B9F6-6C279699787E}" srcOrd="0" destOrd="0" parTransId="{27305C19-3CC5-47A9-9603-2377951FCA80}" sibTransId="{48F226B0-AE18-42AF-B758-AC6E2AED4424}"/>
    <dgm:cxn modelId="{0940A69C-446C-4476-878D-D744EDB84728}" type="presOf" srcId="{6062F3AF-FD11-4E82-B92A-3F329D97AF14}" destId="{7E3BF928-9689-40C8-AE48-63733DA6E833}" srcOrd="0" destOrd="0" presId="urn:microsoft.com/office/officeart/2011/layout/TabList"/>
    <dgm:cxn modelId="{F7D07DF0-0F46-41BB-A28F-7FFE865EB2B2}" type="presOf" srcId="{AD718BAC-353F-46C4-9EDB-C0F716464F10}" destId="{8750A7A3-E91E-4DB4-AEA3-01A56F83D734}" srcOrd="0" destOrd="0" presId="urn:microsoft.com/office/officeart/2011/layout/TabList"/>
    <dgm:cxn modelId="{EE2BE6FD-F029-4E98-95E0-4C733C18858E}" srcId="{13E7DD58-BDE2-4468-958B-920AC81430D5}" destId="{AD718BAC-353F-46C4-9EDB-C0F716464F10}" srcOrd="0" destOrd="0" parTransId="{CA2C182A-36EA-45F2-9B97-A87AE2C41E9D}" sibTransId="{B967D53C-A06A-4D6A-BBB6-8BF30077246F}"/>
    <dgm:cxn modelId="{966A658C-8FBB-41BF-A8C3-BC14D92F56E0}" type="presOf" srcId="{B2CEF94C-C958-4352-B4D0-FAD345DDCA62}" destId="{0E42BB88-8FE9-47A2-9E99-0B8631333552}" srcOrd="0" destOrd="0" presId="urn:microsoft.com/office/officeart/2011/layout/TabList"/>
    <dgm:cxn modelId="{4BD57E82-ACEA-487B-97AF-FB6A97D6A4B6}" srcId="{CA0866E5-8838-4DE1-AFBE-290761FA0D7E}" destId="{747F7209-C211-4B50-B343-6E7799D86787}" srcOrd="6" destOrd="0" parTransId="{78901FF1-0862-4861-A680-9367D5A17B93}" sibTransId="{E68CE695-F3D5-4CAD-97B4-A1802689C078}"/>
    <dgm:cxn modelId="{E30B9A80-20DE-4E29-AD8C-AE8DAF709472}" type="presParOf" srcId="{D6DF9F3C-FF51-4F99-993E-89E0EB5D4DA0}" destId="{3B4F50DB-83A3-4A12-A0CB-7A52A58D92BF}" srcOrd="0" destOrd="0" presId="urn:microsoft.com/office/officeart/2011/layout/TabList"/>
    <dgm:cxn modelId="{D8AE7165-E8BB-4AE0-8F61-5D45776C75DB}" type="presParOf" srcId="{3B4F50DB-83A3-4A12-A0CB-7A52A58D92BF}" destId="{CCD758A0-5845-45EF-B629-357A4606246E}" srcOrd="0" destOrd="0" presId="urn:microsoft.com/office/officeart/2011/layout/TabList"/>
    <dgm:cxn modelId="{2C2A1CE0-A0D7-4D86-95BD-4AA4773F8985}" type="presParOf" srcId="{3B4F50DB-83A3-4A12-A0CB-7A52A58D92BF}" destId="{094069B1-47F5-4BD6-A566-FE11563C8B71}" srcOrd="1" destOrd="0" presId="urn:microsoft.com/office/officeart/2011/layout/TabList"/>
    <dgm:cxn modelId="{5904281B-6BD3-4BB4-8EE1-0AFAF0705F78}" type="presParOf" srcId="{3B4F50DB-83A3-4A12-A0CB-7A52A58D92BF}" destId="{562A7CE9-87CE-453D-B5D7-46DBD699FD0A}" srcOrd="2" destOrd="0" presId="urn:microsoft.com/office/officeart/2011/layout/TabList"/>
    <dgm:cxn modelId="{2D1B97F5-36C1-42E7-974A-4CCBF92D85F4}" type="presParOf" srcId="{D6DF9F3C-FF51-4F99-993E-89E0EB5D4DA0}" destId="{E3C62C96-578C-44F2-A457-3170E8956FC3}" srcOrd="1" destOrd="0" presId="urn:microsoft.com/office/officeart/2011/layout/TabList"/>
    <dgm:cxn modelId="{B2AF0BC4-3123-492F-9FF6-4401FE1C70E5}" type="presParOf" srcId="{D6DF9F3C-FF51-4F99-993E-89E0EB5D4DA0}" destId="{58F435C4-76AD-4056-B9F0-2F6B65C760E4}" srcOrd="2" destOrd="0" presId="urn:microsoft.com/office/officeart/2011/layout/TabList"/>
    <dgm:cxn modelId="{32D16861-CC14-4BF6-BB03-7EA21386967D}" type="presParOf" srcId="{58F435C4-76AD-4056-B9F0-2F6B65C760E4}" destId="{8750A7A3-E91E-4DB4-AEA3-01A56F83D734}" srcOrd="0" destOrd="0" presId="urn:microsoft.com/office/officeart/2011/layout/TabList"/>
    <dgm:cxn modelId="{FFCE3CFC-746B-4F2A-8901-8BAE2B36AB04}" type="presParOf" srcId="{58F435C4-76AD-4056-B9F0-2F6B65C760E4}" destId="{834A0A4E-506F-42E7-ACDF-D54707C54924}" srcOrd="1" destOrd="0" presId="urn:microsoft.com/office/officeart/2011/layout/TabList"/>
    <dgm:cxn modelId="{E51FD78F-6D9C-491B-A3DD-264B8E4EB066}" type="presParOf" srcId="{58F435C4-76AD-4056-B9F0-2F6B65C760E4}" destId="{F4D96987-4C4E-439D-B2BF-5BCB10811FFE}" srcOrd="2" destOrd="0" presId="urn:microsoft.com/office/officeart/2011/layout/TabList"/>
    <dgm:cxn modelId="{E39B45F6-5263-4B1A-ADC6-844BA0BB86D4}" type="presParOf" srcId="{D6DF9F3C-FF51-4F99-993E-89E0EB5D4DA0}" destId="{19BBDDAA-5375-4D7C-9369-E67883ACE15B}" srcOrd="3" destOrd="0" presId="urn:microsoft.com/office/officeart/2011/layout/TabList"/>
    <dgm:cxn modelId="{83C8155E-73AD-473D-BAF3-3CDEAD25D9B5}" type="presParOf" srcId="{D6DF9F3C-FF51-4F99-993E-89E0EB5D4DA0}" destId="{78F01739-CD69-4E2F-888D-1768B16860D7}" srcOrd="4" destOrd="0" presId="urn:microsoft.com/office/officeart/2011/layout/TabList"/>
    <dgm:cxn modelId="{894BA9AE-8409-40A5-8215-5E91E4FFF13D}" type="presParOf" srcId="{78F01739-CD69-4E2F-888D-1768B16860D7}" destId="{FAF5FE9E-886F-44A9-BEDF-4402714B5CA6}" srcOrd="0" destOrd="0" presId="urn:microsoft.com/office/officeart/2011/layout/TabList"/>
    <dgm:cxn modelId="{1043237C-201D-403F-A956-99A205E8C8DB}" type="presParOf" srcId="{78F01739-CD69-4E2F-888D-1768B16860D7}" destId="{0F38EEF9-36E5-446F-9507-B83DE618E917}" srcOrd="1" destOrd="0" presId="urn:microsoft.com/office/officeart/2011/layout/TabList"/>
    <dgm:cxn modelId="{AC6F9BE1-D9A1-4248-A5C4-33D391B05A33}" type="presParOf" srcId="{78F01739-CD69-4E2F-888D-1768B16860D7}" destId="{9D33D853-AD36-4C39-A44C-BAC4966B14E8}" srcOrd="2" destOrd="0" presId="urn:microsoft.com/office/officeart/2011/layout/TabList"/>
    <dgm:cxn modelId="{4443C4E1-3E57-41F6-8504-8E7551120BC1}" type="presParOf" srcId="{D6DF9F3C-FF51-4F99-993E-89E0EB5D4DA0}" destId="{10EAFF40-E2E1-48C8-AB88-7F9F32E0F95C}" srcOrd="5" destOrd="0" presId="urn:microsoft.com/office/officeart/2011/layout/TabList"/>
    <dgm:cxn modelId="{F3AF1D76-3F52-464E-AF17-F17808655BBE}" type="presParOf" srcId="{D6DF9F3C-FF51-4F99-993E-89E0EB5D4DA0}" destId="{1765787D-F230-468D-9886-186C228ECC74}" srcOrd="6" destOrd="0" presId="urn:microsoft.com/office/officeart/2011/layout/TabList"/>
    <dgm:cxn modelId="{75D79CBF-54E8-4DAC-BE74-95FB972843FA}" type="presParOf" srcId="{1765787D-F230-468D-9886-186C228ECC74}" destId="{DDBDFAA4-CD37-49F8-9AD4-6A3BA4613C13}" srcOrd="0" destOrd="0" presId="urn:microsoft.com/office/officeart/2011/layout/TabList"/>
    <dgm:cxn modelId="{2C7A93D3-C2AA-4F64-9ECC-EBEB68983FB2}" type="presParOf" srcId="{1765787D-F230-468D-9886-186C228ECC74}" destId="{76FD03E5-2E8D-47D7-9426-86C5C6050B0F}" srcOrd="1" destOrd="0" presId="urn:microsoft.com/office/officeart/2011/layout/TabList"/>
    <dgm:cxn modelId="{FA2DD348-D696-4173-91D3-57D633B50701}" type="presParOf" srcId="{1765787D-F230-468D-9886-186C228ECC74}" destId="{2504ADAA-8768-4D6F-92D6-7AC20E2C37AC}" srcOrd="2" destOrd="0" presId="urn:microsoft.com/office/officeart/2011/layout/TabList"/>
    <dgm:cxn modelId="{844505D1-45F2-430A-B379-0B456502DA74}" type="presParOf" srcId="{D6DF9F3C-FF51-4F99-993E-89E0EB5D4DA0}" destId="{A2E9B645-9D8B-4AE6-8F80-53A96733155E}" srcOrd="7" destOrd="0" presId="urn:microsoft.com/office/officeart/2011/layout/TabList"/>
    <dgm:cxn modelId="{7CFA3487-B948-4302-ABAD-7D811D8320D6}" type="presParOf" srcId="{D6DF9F3C-FF51-4F99-993E-89E0EB5D4DA0}" destId="{B126849E-EF2C-45AB-94B2-A248B44E94AE}" srcOrd="8" destOrd="0" presId="urn:microsoft.com/office/officeart/2011/layout/TabList"/>
    <dgm:cxn modelId="{A0957A31-7A36-4F64-B300-3D8B3DBBF594}" type="presParOf" srcId="{B126849E-EF2C-45AB-94B2-A248B44E94AE}" destId="{7E3BF928-9689-40C8-AE48-63733DA6E833}" srcOrd="0" destOrd="0" presId="urn:microsoft.com/office/officeart/2011/layout/TabList"/>
    <dgm:cxn modelId="{193D973C-4600-40C4-8DA9-5C6823F5BBEC}" type="presParOf" srcId="{B126849E-EF2C-45AB-94B2-A248B44E94AE}" destId="{2EFBED92-D3A3-4714-B828-CDA67635C81E}" srcOrd="1" destOrd="0" presId="urn:microsoft.com/office/officeart/2011/layout/TabList"/>
    <dgm:cxn modelId="{896CA611-5D2E-4742-9D33-97B57797BCB3}" type="presParOf" srcId="{B126849E-EF2C-45AB-94B2-A248B44E94AE}" destId="{2C248557-BC86-4DA8-8DFA-F06460408492}" srcOrd="2" destOrd="0" presId="urn:microsoft.com/office/officeart/2011/layout/TabList"/>
    <dgm:cxn modelId="{11071589-77B1-459D-9E47-84377F179286}" type="presParOf" srcId="{D6DF9F3C-FF51-4F99-993E-89E0EB5D4DA0}" destId="{536D549D-5DA3-49A8-B69C-BC606C5B28BE}" srcOrd="9" destOrd="0" presId="urn:microsoft.com/office/officeart/2011/layout/TabList"/>
    <dgm:cxn modelId="{DB1405ED-1A63-4681-AB75-B92F202C66E7}" type="presParOf" srcId="{D6DF9F3C-FF51-4F99-993E-89E0EB5D4DA0}" destId="{F9FC2910-7D8E-47DE-8908-77D4F5C71841}" srcOrd="10" destOrd="0" presId="urn:microsoft.com/office/officeart/2011/layout/TabList"/>
    <dgm:cxn modelId="{7C266B64-E64C-495B-BE54-DCDE8CD534BF}" type="presParOf" srcId="{F9FC2910-7D8E-47DE-8908-77D4F5C71841}" destId="{0E42BB88-8FE9-47A2-9E99-0B8631333552}" srcOrd="0" destOrd="0" presId="urn:microsoft.com/office/officeart/2011/layout/TabList"/>
    <dgm:cxn modelId="{E151B1CC-60B8-4B79-83C1-DCBC85ADD0E9}" type="presParOf" srcId="{F9FC2910-7D8E-47DE-8908-77D4F5C71841}" destId="{2AE3AA99-BAAE-41E6-8217-889E3124AD9B}" srcOrd="1" destOrd="0" presId="urn:microsoft.com/office/officeart/2011/layout/TabList"/>
    <dgm:cxn modelId="{AE133DF5-226F-4B03-A080-42CC54C3DE22}" type="presParOf" srcId="{F9FC2910-7D8E-47DE-8908-77D4F5C71841}" destId="{179D63B1-27AA-4138-9AE6-73CDF6DB91D3}" srcOrd="2" destOrd="0" presId="urn:microsoft.com/office/officeart/2011/layout/TabList"/>
    <dgm:cxn modelId="{212DD410-709C-4DBD-A883-696A8EC1FFA9}" type="presParOf" srcId="{D6DF9F3C-FF51-4F99-993E-89E0EB5D4DA0}" destId="{88FC1081-3B5A-4164-9D1F-1ED22A819566}" srcOrd="11" destOrd="0" presId="urn:microsoft.com/office/officeart/2011/layout/TabList"/>
    <dgm:cxn modelId="{3699852F-7640-4260-A35F-CAD0A98F5CC3}" type="presParOf" srcId="{D6DF9F3C-FF51-4F99-993E-89E0EB5D4DA0}" destId="{361325E0-77FB-4AF7-BA09-16D9D5E7CA62}" srcOrd="12" destOrd="0" presId="urn:microsoft.com/office/officeart/2011/layout/TabList"/>
    <dgm:cxn modelId="{A2BBF540-2F2C-4D70-B9CE-F7B77BD6E834}" type="presParOf" srcId="{361325E0-77FB-4AF7-BA09-16D9D5E7CA62}" destId="{D4B9204C-74F1-404C-9196-788C2D0D8F60}" srcOrd="0" destOrd="0" presId="urn:microsoft.com/office/officeart/2011/layout/TabList"/>
    <dgm:cxn modelId="{0C4AF08A-255F-446D-86C1-B8EE2261B205}" type="presParOf" srcId="{361325E0-77FB-4AF7-BA09-16D9D5E7CA62}" destId="{610FBBD3-C71D-42E0-9C83-71E1F844D6AA}" srcOrd="1" destOrd="0" presId="urn:microsoft.com/office/officeart/2011/layout/TabList"/>
    <dgm:cxn modelId="{4A35683A-897B-48EC-AE63-850E3FCCA70B}" type="presParOf" srcId="{361325E0-77FB-4AF7-BA09-16D9D5E7CA62}" destId="{7F060F6F-845F-4390-A753-507264B79BD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A3C705-6D98-42D0-9792-A071E6CD6AFA}" type="doc">
      <dgm:prSet loTypeId="urn:microsoft.com/office/officeart/2005/8/layout/radial3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8EA79FBE-4CFE-408E-A8B0-87B99F8570E2}">
      <dgm:prSet custT="1"/>
      <dgm:spPr/>
      <dgm:t>
        <a:bodyPr/>
        <a:lstStyle/>
        <a:p>
          <a:pPr rtl="0"/>
          <a:r>
            <a:rPr lang="es-ES" sz="2800" dirty="0" smtClean="0">
              <a:solidFill>
                <a:srgbClr val="009999"/>
              </a:solidFill>
              <a:latin typeface="Lucida Console" panose="020B0609040504020204" pitchFamily="49" charset="0"/>
            </a:rPr>
            <a:t>status</a:t>
          </a:r>
          <a:endParaRPr lang="es-ES" sz="2800" dirty="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5D8714D6-F4B5-4E41-AB75-53B1AD7F80AE}" type="parTrans" cxnId="{6D1211D6-EA8D-440F-9866-027536AE5501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C081E9DC-89DC-44DB-AB43-43242877AE53}" type="sibTrans" cxnId="{6D1211D6-EA8D-440F-9866-027536AE5501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BD8D1E32-8B79-4CB7-937A-D13FB14BC18A}">
      <dgm:prSet custT="1"/>
      <dgm:spPr/>
      <dgm:t>
        <a:bodyPr/>
        <a:lstStyle/>
        <a:p>
          <a:pPr rtl="0"/>
          <a:r>
            <a:rPr lang="es-ES" sz="1400" dirty="0" smtClean="0">
              <a:solidFill>
                <a:srgbClr val="009999"/>
              </a:solidFill>
              <a:latin typeface="Lucida Console" panose="020B0609040504020204" pitchFamily="49" charset="0"/>
            </a:rPr>
            <a:t>Untracked</a:t>
          </a:r>
          <a:endParaRPr lang="es-ES" sz="1400" dirty="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6EF0C38D-C904-40DF-82F3-E45D41DF8F78}" type="parTrans" cxnId="{D8CAC850-2C78-4207-B228-B2C14977D648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4DDE182D-1AAB-4296-9CB2-370BD75AAE7F}" type="sibTrans" cxnId="{D8CAC850-2C78-4207-B228-B2C14977D648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D6117755-09FB-407C-B609-11ED9C05B62D}">
      <dgm:prSet custT="1"/>
      <dgm:spPr/>
      <dgm:t>
        <a:bodyPr/>
        <a:lstStyle/>
        <a:p>
          <a:pPr rtl="0"/>
          <a:r>
            <a:rPr lang="es-ES" sz="1400" dirty="0" smtClean="0">
              <a:solidFill>
                <a:srgbClr val="009999"/>
              </a:solidFill>
              <a:latin typeface="Lucida Console" panose="020B0609040504020204" pitchFamily="49" charset="0"/>
            </a:rPr>
            <a:t>Staged</a:t>
          </a:r>
          <a:endParaRPr lang="es-ES" sz="1400" dirty="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FE155922-B99F-4CB9-94DC-0070ABEEED70}" type="parTrans" cxnId="{1BC8911E-FBA7-4B31-9245-496449288159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9097C7CC-CF1C-4093-B826-1AF32A703078}" type="sibTrans" cxnId="{1BC8911E-FBA7-4B31-9245-496449288159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F88E9FC5-4804-4744-98B9-2927EE25E418}">
      <dgm:prSet custT="1"/>
      <dgm:spPr/>
      <dgm:t>
        <a:bodyPr/>
        <a:lstStyle/>
        <a:p>
          <a:pPr rtl="0"/>
          <a:r>
            <a:rPr lang="es-ES" sz="1400" dirty="0" smtClean="0">
              <a:solidFill>
                <a:srgbClr val="009999"/>
              </a:solidFill>
              <a:latin typeface="Lucida Console" panose="020B0609040504020204" pitchFamily="49" charset="0"/>
            </a:rPr>
            <a:t>Commited</a:t>
          </a:r>
          <a:endParaRPr lang="es-ES" sz="1400" dirty="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912EC846-58F4-409D-A12F-4F1FACEC4374}" type="parTrans" cxnId="{EB6D20DA-296A-49DB-B8A8-694D65E471C6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0E6204EB-DB28-40D0-8F8C-F962B59084B3}" type="sibTrans" cxnId="{EB6D20DA-296A-49DB-B8A8-694D65E471C6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DC8FBE9F-AA53-4B0D-87F2-B9D76E18E9BE}">
      <dgm:prSet custT="1"/>
      <dgm:spPr/>
      <dgm:t>
        <a:bodyPr/>
        <a:lstStyle/>
        <a:p>
          <a:pPr rtl="0"/>
          <a:r>
            <a:rPr lang="es-ES" sz="1400" dirty="0" smtClean="0">
              <a:solidFill>
                <a:srgbClr val="009999"/>
              </a:solidFill>
              <a:latin typeface="Lucida Console" panose="020B0609040504020204" pitchFamily="49" charset="0"/>
            </a:rPr>
            <a:t>Modified</a:t>
          </a:r>
          <a:endParaRPr lang="es-ES" sz="1400" dirty="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2AD755A6-33E1-4AE6-B941-7A40C2734E84}" type="parTrans" cxnId="{DF20E83B-5EE2-424B-A1C4-039D8127C231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42FCDA65-9E48-44CE-BDB0-037415533E85}" type="sibTrans" cxnId="{DF20E83B-5EE2-424B-A1C4-039D8127C231}">
      <dgm:prSet/>
      <dgm:spPr/>
      <dgm:t>
        <a:bodyPr/>
        <a:lstStyle/>
        <a:p>
          <a:endParaRPr lang="es-ES" sz="4800">
            <a:solidFill>
              <a:srgbClr val="009999"/>
            </a:solidFill>
            <a:latin typeface="Lucida Console" panose="020B0609040504020204" pitchFamily="49" charset="0"/>
          </a:endParaRPr>
        </a:p>
      </dgm:t>
    </dgm:pt>
    <dgm:pt modelId="{090BC22D-BE75-4997-B26F-8D0AE37DAB80}" type="pres">
      <dgm:prSet presAssocID="{FAA3C705-6D98-42D0-9792-A071E6CD6AF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533C669-DEF4-4925-9899-FCE8A40EB3DD}" type="pres">
      <dgm:prSet presAssocID="{FAA3C705-6D98-42D0-9792-A071E6CD6AFA}" presName="radial" presStyleCnt="0">
        <dgm:presLayoutVars>
          <dgm:animLvl val="ctr"/>
        </dgm:presLayoutVars>
      </dgm:prSet>
      <dgm:spPr/>
    </dgm:pt>
    <dgm:pt modelId="{758F8237-A00B-425F-9EA4-DD645CCBCE18}" type="pres">
      <dgm:prSet presAssocID="{8EA79FBE-4CFE-408E-A8B0-87B99F8570E2}" presName="centerShape" presStyleLbl="vennNode1" presStyleIdx="0" presStyleCnt="5" custScaleX="128393" custLinFactNeighborX="3182" custLinFactNeighborY="1123"/>
      <dgm:spPr/>
      <dgm:t>
        <a:bodyPr/>
        <a:lstStyle/>
        <a:p>
          <a:endParaRPr lang="es-ES"/>
        </a:p>
      </dgm:t>
    </dgm:pt>
    <dgm:pt modelId="{391653E0-B15D-4149-9EAB-2EFF8B958602}" type="pres">
      <dgm:prSet presAssocID="{BD8D1E32-8B79-4CB7-937A-D13FB14BC18A}" presName="node" presStyleLbl="vennNode1" presStyleIdx="1" presStyleCnt="5" custScaleX="181876" custScaleY="40252" custRadScaleRad="76340" custRadScaleInc="-19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4F921-69A7-4704-94C6-B150838F3088}" type="pres">
      <dgm:prSet presAssocID="{D6117755-09FB-407C-B609-11ED9C05B62D}" presName="node" presStyleLbl="vennNode1" presStyleIdx="2" presStyleCnt="5" custAng="2177912" custScaleX="199804" custScaleY="471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7C9278-BE6A-456F-A5F9-E6B0E4772AB4}" type="pres">
      <dgm:prSet presAssocID="{F88E9FC5-4804-4744-98B9-2927EE25E418}" presName="node" presStyleLbl="vennNode1" presStyleIdx="3" presStyleCnt="5" custScaleX="247810" custScaleY="34016" custRadScaleRad="79202" custRadScaleInc="-19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205048-48FB-48B4-B22F-041B908448DD}" type="pres">
      <dgm:prSet presAssocID="{DC8FBE9F-AA53-4B0D-87F2-B9D76E18E9BE}" presName="node" presStyleLbl="vennNode1" presStyleIdx="4" presStyleCnt="5" custAng="925695" custScaleX="206615" custScaleY="444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6D20DA-296A-49DB-B8A8-694D65E471C6}" srcId="{8EA79FBE-4CFE-408E-A8B0-87B99F8570E2}" destId="{F88E9FC5-4804-4744-98B9-2927EE25E418}" srcOrd="2" destOrd="0" parTransId="{912EC846-58F4-409D-A12F-4F1FACEC4374}" sibTransId="{0E6204EB-DB28-40D0-8F8C-F962B59084B3}"/>
    <dgm:cxn modelId="{1BC8911E-FBA7-4B31-9245-496449288159}" srcId="{8EA79FBE-4CFE-408E-A8B0-87B99F8570E2}" destId="{D6117755-09FB-407C-B609-11ED9C05B62D}" srcOrd="1" destOrd="0" parTransId="{FE155922-B99F-4CB9-94DC-0070ABEEED70}" sibTransId="{9097C7CC-CF1C-4093-B826-1AF32A703078}"/>
    <dgm:cxn modelId="{6D1211D6-EA8D-440F-9866-027536AE5501}" srcId="{FAA3C705-6D98-42D0-9792-A071E6CD6AFA}" destId="{8EA79FBE-4CFE-408E-A8B0-87B99F8570E2}" srcOrd="0" destOrd="0" parTransId="{5D8714D6-F4B5-4E41-AB75-53B1AD7F80AE}" sibTransId="{C081E9DC-89DC-44DB-AB43-43242877AE53}"/>
    <dgm:cxn modelId="{149B6334-8171-482B-9EFD-ED99E42A38AB}" type="presOf" srcId="{DC8FBE9F-AA53-4B0D-87F2-B9D76E18E9BE}" destId="{D7205048-48FB-48B4-B22F-041B908448DD}" srcOrd="0" destOrd="0" presId="urn:microsoft.com/office/officeart/2005/8/layout/radial3"/>
    <dgm:cxn modelId="{6F039657-A842-42A5-887E-7D681B6F9508}" type="presOf" srcId="{D6117755-09FB-407C-B609-11ED9C05B62D}" destId="{5064F921-69A7-4704-94C6-B150838F3088}" srcOrd="0" destOrd="0" presId="urn:microsoft.com/office/officeart/2005/8/layout/radial3"/>
    <dgm:cxn modelId="{D8CAC850-2C78-4207-B228-B2C14977D648}" srcId="{8EA79FBE-4CFE-408E-A8B0-87B99F8570E2}" destId="{BD8D1E32-8B79-4CB7-937A-D13FB14BC18A}" srcOrd="0" destOrd="0" parTransId="{6EF0C38D-C904-40DF-82F3-E45D41DF8F78}" sibTransId="{4DDE182D-1AAB-4296-9CB2-370BD75AAE7F}"/>
    <dgm:cxn modelId="{DF20E83B-5EE2-424B-A1C4-039D8127C231}" srcId="{8EA79FBE-4CFE-408E-A8B0-87B99F8570E2}" destId="{DC8FBE9F-AA53-4B0D-87F2-B9D76E18E9BE}" srcOrd="3" destOrd="0" parTransId="{2AD755A6-33E1-4AE6-B941-7A40C2734E84}" sibTransId="{42FCDA65-9E48-44CE-BDB0-037415533E85}"/>
    <dgm:cxn modelId="{84A8F829-307D-423C-A06A-018ABD0C637C}" type="presOf" srcId="{F88E9FC5-4804-4744-98B9-2927EE25E418}" destId="{7B7C9278-BE6A-456F-A5F9-E6B0E4772AB4}" srcOrd="0" destOrd="0" presId="urn:microsoft.com/office/officeart/2005/8/layout/radial3"/>
    <dgm:cxn modelId="{7D4F1021-B068-426E-BBE5-68C43A860810}" type="presOf" srcId="{8EA79FBE-4CFE-408E-A8B0-87B99F8570E2}" destId="{758F8237-A00B-425F-9EA4-DD645CCBCE18}" srcOrd="0" destOrd="0" presId="urn:microsoft.com/office/officeart/2005/8/layout/radial3"/>
    <dgm:cxn modelId="{9922039C-189C-452E-A90F-6D40170838C8}" type="presOf" srcId="{FAA3C705-6D98-42D0-9792-A071E6CD6AFA}" destId="{090BC22D-BE75-4997-B26F-8D0AE37DAB80}" srcOrd="0" destOrd="0" presId="urn:microsoft.com/office/officeart/2005/8/layout/radial3"/>
    <dgm:cxn modelId="{A0EF2704-9B18-4353-A49C-410E356DB294}" type="presOf" srcId="{BD8D1E32-8B79-4CB7-937A-D13FB14BC18A}" destId="{391653E0-B15D-4149-9EAB-2EFF8B958602}" srcOrd="0" destOrd="0" presId="urn:microsoft.com/office/officeart/2005/8/layout/radial3"/>
    <dgm:cxn modelId="{6B5C8D77-6355-4AA0-9CB5-26BF01A04136}" type="presParOf" srcId="{090BC22D-BE75-4997-B26F-8D0AE37DAB80}" destId="{F533C669-DEF4-4925-9899-FCE8A40EB3DD}" srcOrd="0" destOrd="0" presId="urn:microsoft.com/office/officeart/2005/8/layout/radial3"/>
    <dgm:cxn modelId="{24D559FB-1FC3-4268-A861-A287526D04CA}" type="presParOf" srcId="{F533C669-DEF4-4925-9899-FCE8A40EB3DD}" destId="{758F8237-A00B-425F-9EA4-DD645CCBCE18}" srcOrd="0" destOrd="0" presId="urn:microsoft.com/office/officeart/2005/8/layout/radial3"/>
    <dgm:cxn modelId="{DFBAF401-659B-4827-B5CB-58DE5D2F033F}" type="presParOf" srcId="{F533C669-DEF4-4925-9899-FCE8A40EB3DD}" destId="{391653E0-B15D-4149-9EAB-2EFF8B958602}" srcOrd="1" destOrd="0" presId="urn:microsoft.com/office/officeart/2005/8/layout/radial3"/>
    <dgm:cxn modelId="{390C774A-BD1C-4F6A-BE65-B4F4E24A9FDA}" type="presParOf" srcId="{F533C669-DEF4-4925-9899-FCE8A40EB3DD}" destId="{5064F921-69A7-4704-94C6-B150838F3088}" srcOrd="2" destOrd="0" presId="urn:microsoft.com/office/officeart/2005/8/layout/radial3"/>
    <dgm:cxn modelId="{0EF2AC2E-A773-49A4-B5BB-0FEAB1184021}" type="presParOf" srcId="{F533C669-DEF4-4925-9899-FCE8A40EB3DD}" destId="{7B7C9278-BE6A-456F-A5F9-E6B0E4772AB4}" srcOrd="3" destOrd="0" presId="urn:microsoft.com/office/officeart/2005/8/layout/radial3"/>
    <dgm:cxn modelId="{1444A032-2C69-4E29-ABD7-A3D324F122FD}" type="presParOf" srcId="{F533C669-DEF4-4925-9899-FCE8A40EB3DD}" destId="{D7205048-48FB-48B4-B22F-041B908448DD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11/layout/Tab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7BE65BE-67CD-4053-B9F6-6C27969978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Aprendizaje</a:t>
          </a:r>
          <a:endParaRPr lang="es-ES" b="0" i="0" dirty="0"/>
        </a:p>
      </dgm:t>
    </dgm:pt>
    <dgm:pt modelId="{27305C19-3CC5-47A9-9603-2377951FCA80}" type="parTrans" cxnId="{9F6EF0C8-923E-49B3-96A2-D7A26E4B4B52}">
      <dgm:prSet/>
      <dgm:spPr/>
      <dgm:t>
        <a:bodyPr/>
        <a:lstStyle/>
        <a:p>
          <a:endParaRPr lang="es-ES"/>
        </a:p>
      </dgm:t>
    </dgm:pt>
    <dgm:pt modelId="{48F226B0-AE18-42AF-B758-AC6E2AED4424}" type="sibTrans" cxnId="{9F6EF0C8-923E-49B3-96A2-D7A26E4B4B52}">
      <dgm:prSet/>
      <dgm:spPr/>
      <dgm:t>
        <a:bodyPr/>
        <a:lstStyle/>
        <a:p>
          <a:endParaRPr lang="es-ES"/>
        </a:p>
      </dgm:t>
    </dgm:pt>
    <dgm:pt modelId="{CD8E150B-ABF7-4422-9039-3BE2FC07D486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smtClean="0"/>
            <a:t>                                       Curva de </a:t>
          </a:r>
          <a:r>
            <a:rPr lang="es-ES" sz="1800" b="0" i="0" dirty="0"/>
            <a:t>aprendizaje algo mayor respecto a otros </a:t>
          </a:r>
          <a:r>
            <a:rPr lang="es-ES" sz="1800" b="0" i="0" dirty="0" smtClean="0"/>
            <a:t>                             		          sistemas </a:t>
          </a:r>
          <a:r>
            <a:rPr lang="es-ES" sz="1800" b="0" i="0" dirty="0"/>
            <a:t>de control de versiones. </a:t>
          </a:r>
          <a:endParaRPr lang="es-ES" sz="1800" b="0" i="0" dirty="0" smtClean="0"/>
        </a:p>
        <a:p>
          <a:pPr>
            <a:buFont typeface="Arial" panose="020B0604020202020204" pitchFamily="34" charset="0"/>
            <a:buChar char="•"/>
          </a:pPr>
          <a:endParaRPr lang="es-ES" sz="1800" b="0" i="0" dirty="0"/>
        </a:p>
      </dgm:t>
    </dgm:pt>
    <dgm:pt modelId="{972A1C69-7952-4423-9C7D-98A9C2E1D104}" type="parTrans" cxnId="{8ADAEDE3-A3CC-4B1A-8769-16202A0FBE00}">
      <dgm:prSet/>
      <dgm:spPr/>
      <dgm:t>
        <a:bodyPr/>
        <a:lstStyle/>
        <a:p>
          <a:endParaRPr lang="es-ES"/>
        </a:p>
      </dgm:t>
    </dgm:pt>
    <dgm:pt modelId="{4FB782FA-4A61-4734-8C17-6594171C4F32}" type="sibTrans" cxnId="{8ADAEDE3-A3CC-4B1A-8769-16202A0FBE00}">
      <dgm:prSet/>
      <dgm:spPr/>
      <dgm:t>
        <a:bodyPr/>
        <a:lstStyle/>
        <a:p>
          <a:endParaRPr lang="es-ES"/>
        </a:p>
      </dgm:t>
    </dgm:pt>
    <dgm:pt modelId="{AD89A868-8D21-4E86-B09C-5ECF00D75A01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dirty="0"/>
            <a:t>Se </a:t>
          </a:r>
          <a:r>
            <a:rPr lang="es-ES" sz="1800" b="0" i="0" dirty="0" smtClean="0"/>
            <a:t>deberá </a:t>
          </a:r>
          <a:r>
            <a:rPr lang="es-ES" sz="1800" b="0" i="0" dirty="0"/>
            <a:t>formar al equipo de desarrollo para evitar así posibles errores </a:t>
          </a:r>
          <a:r>
            <a:rPr lang="es-ES" sz="1800" b="0" i="0" dirty="0" smtClean="0"/>
            <a:t>en la subida de los cambios </a:t>
          </a:r>
          <a:r>
            <a:rPr lang="es-ES" sz="1800" b="0" i="0" dirty="0"/>
            <a:t>(salvables por su puesto al estar ahí el registro de cambios y versiones).</a:t>
          </a:r>
        </a:p>
      </dgm:t>
    </dgm:pt>
    <dgm:pt modelId="{79ED3973-D61D-459F-B9A4-9FCF4A568EED}" type="parTrans" cxnId="{01FADCE9-C30E-47D6-891B-2FEFBEFF73F1}">
      <dgm:prSet/>
      <dgm:spPr/>
      <dgm:t>
        <a:bodyPr/>
        <a:lstStyle/>
        <a:p>
          <a:endParaRPr lang="es-ES"/>
        </a:p>
      </dgm:t>
    </dgm:pt>
    <dgm:pt modelId="{FDE675F3-EA48-44E3-BC62-7400FC23AEFD}" type="sibTrans" cxnId="{01FADCE9-C30E-47D6-891B-2FEFBEFF73F1}">
      <dgm:prSet/>
      <dgm:spPr/>
      <dgm:t>
        <a:bodyPr/>
        <a:lstStyle/>
        <a:p>
          <a:endParaRPr lang="es-ES"/>
        </a:p>
      </dgm:t>
    </dgm:pt>
    <dgm:pt modelId="{D6DF9F3C-FF51-4F99-993E-89E0EB5D4DA0}" type="pres">
      <dgm:prSet presAssocID="{CA0866E5-8838-4DE1-AFBE-290761FA0D7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4F50DB-83A3-4A12-A0CB-7A52A58D92BF}" type="pres">
      <dgm:prSet presAssocID="{47BE65BE-67CD-4053-B9F6-6C279699787E}" presName="composite" presStyleCnt="0"/>
      <dgm:spPr/>
      <dgm:t>
        <a:bodyPr/>
        <a:lstStyle/>
        <a:p>
          <a:endParaRPr lang="es-ES"/>
        </a:p>
      </dgm:t>
    </dgm:pt>
    <dgm:pt modelId="{CCD758A0-5845-45EF-B629-357A4606246E}" type="pres">
      <dgm:prSet presAssocID="{47BE65BE-67CD-4053-B9F6-6C279699787E}" presName="FirstChild" presStyleLbl="revTx" presStyleIdx="0" presStyleCnt="1" custScaleX="135135" custScaleY="241807" custLinFactNeighborX="-11673" custLinFactNeighborY="-219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4069B1-47F5-4BD6-A566-FE11563C8B71}" type="pres">
      <dgm:prSet presAssocID="{47BE65BE-67CD-4053-B9F6-6C279699787E}" presName="Parent" presStyleLbl="alignNode1" presStyleIdx="0" presStyleCnt="1" custScaleX="109986" custScaleY="90449" custLinFactNeighborX="17718" custLinFactNeighborY="-8299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2A7CE9-87CE-453D-B5D7-46DBD699FD0A}" type="pres">
      <dgm:prSet presAssocID="{47BE65BE-67CD-4053-B9F6-6C279699787E}" presName="Accent" presStyleLbl="parChTrans1D1" presStyleIdx="0" presStyleCnt="1" custFlipVert="1" custSzY="45720" custScaleX="23901" custLinFactY="-1300000" custLinFactNeighborX="-44926" custLinFactNeighborY="-1309889"/>
      <dgm:spPr/>
      <dgm:t>
        <a:bodyPr/>
        <a:lstStyle/>
        <a:p>
          <a:endParaRPr lang="es-ES"/>
        </a:p>
      </dgm:t>
    </dgm:pt>
  </dgm:ptLst>
  <dgm:cxnLst>
    <dgm:cxn modelId="{C7B29E73-FE11-48DF-B717-DD64F88F218B}" type="presOf" srcId="{CA0866E5-8838-4DE1-AFBE-290761FA0D7E}" destId="{D6DF9F3C-FF51-4F99-993E-89E0EB5D4DA0}" srcOrd="0" destOrd="0" presId="urn:microsoft.com/office/officeart/2011/layout/TabList"/>
    <dgm:cxn modelId="{2FB322E1-64A0-4622-9B11-47EAB7787834}" type="presOf" srcId="{47BE65BE-67CD-4053-B9F6-6C279699787E}" destId="{094069B1-47F5-4BD6-A566-FE11563C8B71}" srcOrd="0" destOrd="0" presId="urn:microsoft.com/office/officeart/2011/layout/TabList"/>
    <dgm:cxn modelId="{01FADCE9-C30E-47D6-891B-2FEFBEFF73F1}" srcId="{CD8E150B-ABF7-4422-9039-3BE2FC07D486}" destId="{AD89A868-8D21-4E86-B09C-5ECF00D75A01}" srcOrd="0" destOrd="0" parTransId="{79ED3973-D61D-459F-B9A4-9FCF4A568EED}" sibTransId="{FDE675F3-EA48-44E3-BC62-7400FC23AEFD}"/>
    <dgm:cxn modelId="{91F7C86A-D17C-445B-95C1-A9CBEE1DDBE3}" type="presOf" srcId="{AD89A868-8D21-4E86-B09C-5ECF00D75A01}" destId="{CCD758A0-5845-45EF-B629-357A4606246E}" srcOrd="0" destOrd="1" presId="urn:microsoft.com/office/officeart/2011/layout/TabList"/>
    <dgm:cxn modelId="{27D29AC6-DDB3-43B1-85C3-452D9147104F}" type="presOf" srcId="{CD8E150B-ABF7-4422-9039-3BE2FC07D486}" destId="{CCD758A0-5845-45EF-B629-357A4606246E}" srcOrd="0" destOrd="0" presId="urn:microsoft.com/office/officeart/2011/layout/TabList"/>
    <dgm:cxn modelId="{8ADAEDE3-A3CC-4B1A-8769-16202A0FBE00}" srcId="{47BE65BE-67CD-4053-B9F6-6C279699787E}" destId="{CD8E150B-ABF7-4422-9039-3BE2FC07D486}" srcOrd="0" destOrd="0" parTransId="{972A1C69-7952-4423-9C7D-98A9C2E1D104}" sibTransId="{4FB782FA-4A61-4734-8C17-6594171C4F32}"/>
    <dgm:cxn modelId="{9F6EF0C8-923E-49B3-96A2-D7A26E4B4B52}" srcId="{CA0866E5-8838-4DE1-AFBE-290761FA0D7E}" destId="{47BE65BE-67CD-4053-B9F6-6C279699787E}" srcOrd="0" destOrd="0" parTransId="{27305C19-3CC5-47A9-9603-2377951FCA80}" sibTransId="{48F226B0-AE18-42AF-B758-AC6E2AED4424}"/>
    <dgm:cxn modelId="{E30B9A80-20DE-4E29-AD8C-AE8DAF709472}" type="presParOf" srcId="{D6DF9F3C-FF51-4F99-993E-89E0EB5D4DA0}" destId="{3B4F50DB-83A3-4A12-A0CB-7A52A58D92BF}" srcOrd="0" destOrd="0" presId="urn:microsoft.com/office/officeart/2011/layout/TabList"/>
    <dgm:cxn modelId="{D8AE7165-E8BB-4AE0-8F61-5D45776C75DB}" type="presParOf" srcId="{3B4F50DB-83A3-4A12-A0CB-7A52A58D92BF}" destId="{CCD758A0-5845-45EF-B629-357A4606246E}" srcOrd="0" destOrd="0" presId="urn:microsoft.com/office/officeart/2011/layout/TabList"/>
    <dgm:cxn modelId="{2C2A1CE0-A0D7-4D86-95BD-4AA4773F8985}" type="presParOf" srcId="{3B4F50DB-83A3-4A12-A0CB-7A52A58D92BF}" destId="{094069B1-47F5-4BD6-A566-FE11563C8B71}" srcOrd="1" destOrd="0" presId="urn:microsoft.com/office/officeart/2011/layout/TabList"/>
    <dgm:cxn modelId="{5904281B-6BD3-4BB4-8EE1-0AFAF0705F78}" type="presParOf" srcId="{3B4F50DB-83A3-4A12-A0CB-7A52A58D92BF}" destId="{562A7CE9-87CE-453D-B5D7-46DBD699FD0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8802A9A-FDE1-4C9F-9EB1-26BB43F8DE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spc="-14" dirty="0">
              <a:latin typeface="Calibri"/>
              <a:cs typeface="Calibri"/>
            </a:rPr>
            <a:t>Área </a:t>
          </a:r>
          <a:r>
            <a:rPr lang="es-ES" b="1" spc="-9" dirty="0">
              <a:latin typeface="Calibri"/>
              <a:cs typeface="Calibri"/>
            </a:rPr>
            <a:t>confirmada (git </a:t>
          </a:r>
          <a:r>
            <a:rPr lang="es-ES" b="1" spc="-9" dirty="0" err="1" smtClean="0">
              <a:latin typeface="Calibri"/>
              <a:cs typeface="Calibri"/>
            </a:rPr>
            <a:t>repository</a:t>
          </a:r>
          <a:r>
            <a:rPr lang="es-ES" b="1" spc="-9" dirty="0">
              <a:latin typeface="Calibri"/>
              <a:cs typeface="Calibri"/>
            </a:rPr>
            <a:t>)</a:t>
          </a:r>
          <a:endParaRPr lang="es-ES" dirty="0">
            <a:latin typeface="Calibri"/>
            <a:cs typeface="Calibri"/>
          </a:endParaRPr>
        </a:p>
      </dgm:t>
    </dgm:pt>
    <dgm:pt modelId="{6FAAAAF6-3DCE-4914-A0E3-3DFC0DB80D42}" type="parTrans" cxnId="{B1AF959C-3B38-44B1-B4F5-F42DDA72F2FE}">
      <dgm:prSet/>
      <dgm:spPr/>
      <dgm:t>
        <a:bodyPr/>
        <a:lstStyle/>
        <a:p>
          <a:endParaRPr lang="es-ES"/>
        </a:p>
      </dgm:t>
    </dgm:pt>
    <dgm:pt modelId="{43B7997B-E195-4EC8-8394-9332B49FB987}" type="sibTrans" cxnId="{B1AF959C-3B38-44B1-B4F5-F42DDA72F2FE}">
      <dgm:prSet/>
      <dgm:spPr/>
      <dgm:t>
        <a:bodyPr/>
        <a:lstStyle/>
        <a:p>
          <a:endParaRPr lang="es-ES"/>
        </a:p>
      </dgm:t>
    </dgm:pt>
    <dgm:pt modelId="{40EF4EBF-EE09-4A24-92C1-A07F43B176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spc="-14" dirty="0">
              <a:latin typeface="Calibri"/>
              <a:cs typeface="Calibri"/>
            </a:rPr>
            <a:t>Area intermedia </a:t>
          </a:r>
          <a:r>
            <a:rPr lang="es-ES" spc="-9" dirty="0">
              <a:latin typeface="Calibri"/>
              <a:cs typeface="Calibri"/>
            </a:rPr>
            <a:t>(Staging area)</a:t>
          </a:r>
          <a:endParaRPr lang="es-ES" b="0" i="0" dirty="0"/>
        </a:p>
      </dgm:t>
    </dgm:pt>
    <dgm:pt modelId="{A4AB0157-DEC3-46AB-9CB9-A3720860CDE6}" type="parTrans" cxnId="{D2F0522C-5B35-4DEC-AAA3-225C07F0D73D}">
      <dgm:prSet/>
      <dgm:spPr/>
      <dgm:t>
        <a:bodyPr/>
        <a:lstStyle/>
        <a:p>
          <a:endParaRPr lang="es-ES"/>
        </a:p>
      </dgm:t>
    </dgm:pt>
    <dgm:pt modelId="{0E547201-DDA0-4017-B593-A04537E2C66F}" type="sibTrans" cxnId="{D2F0522C-5B35-4DEC-AAA3-225C07F0D73D}">
      <dgm:prSet/>
      <dgm:spPr/>
      <dgm:t>
        <a:bodyPr/>
        <a:lstStyle/>
        <a:p>
          <a:endParaRPr lang="es-ES"/>
        </a:p>
      </dgm:t>
    </dgm:pt>
    <dgm:pt modelId="{3277FBD9-AB31-4906-86D4-EBD55371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pc="-9" dirty="0">
              <a:latin typeface="Calibri"/>
              <a:cs typeface="Calibri"/>
            </a:rPr>
            <a:t> </a:t>
          </a:r>
          <a:r>
            <a:rPr lang="es-ES" spc="-5" dirty="0">
              <a:latin typeface="Calibri"/>
              <a:cs typeface="Calibri"/>
            </a:rPr>
            <a:t>Aquí </a:t>
          </a:r>
          <a:r>
            <a:rPr lang="es-ES" spc="-9" dirty="0">
              <a:latin typeface="Calibri"/>
              <a:cs typeface="Calibri"/>
            </a:rPr>
            <a:t>trabajamos (realizamos </a:t>
          </a:r>
          <a:r>
            <a:rPr lang="es-ES" spc="-5" dirty="0">
              <a:latin typeface="Calibri"/>
              <a:cs typeface="Calibri"/>
            </a:rPr>
            <a:t>las </a:t>
          </a:r>
          <a:r>
            <a:rPr lang="es-ES" spc="-9" dirty="0">
              <a:latin typeface="Calibri"/>
              <a:cs typeface="Calibri"/>
            </a:rPr>
            <a:t>modificaciones).  </a:t>
          </a:r>
          <a:endParaRPr lang="es-ES" b="0" i="0" dirty="0"/>
        </a:p>
      </dgm:t>
    </dgm:pt>
    <dgm:pt modelId="{E9BB14CF-F74E-4965-8EF6-41C979D651D6}" type="parTrans" cxnId="{0EB362D9-A193-4F11-A4B7-63E21B83BAD1}">
      <dgm:prSet/>
      <dgm:spPr/>
      <dgm:t>
        <a:bodyPr/>
        <a:lstStyle/>
        <a:p>
          <a:endParaRPr lang="es-ES"/>
        </a:p>
      </dgm:t>
    </dgm:pt>
    <dgm:pt modelId="{CAA7AA6F-BB89-46D3-B9B3-AAD4AF47E36A}" type="sibTrans" cxnId="{0EB362D9-A193-4F11-A4B7-63E21B83BAD1}">
      <dgm:prSet/>
      <dgm:spPr/>
      <dgm:t>
        <a:bodyPr/>
        <a:lstStyle/>
        <a:p>
          <a:endParaRPr lang="es-ES"/>
        </a:p>
      </dgm:t>
    </dgm:pt>
    <dgm:pt modelId="{1BA5F6C6-7FE0-4D96-ACD4-0BA28511A5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pc="-9" dirty="0">
              <a:latin typeface="Calibri"/>
              <a:cs typeface="Calibri"/>
            </a:rPr>
            <a:t> </a:t>
          </a:r>
          <a:r>
            <a:rPr lang="es-ES" spc="-5" dirty="0">
              <a:latin typeface="Calibri"/>
              <a:cs typeface="Calibri"/>
            </a:rPr>
            <a:t>Aquí </a:t>
          </a:r>
          <a:r>
            <a:rPr lang="es-ES" spc="-18" dirty="0">
              <a:latin typeface="Calibri"/>
              <a:cs typeface="Calibri"/>
            </a:rPr>
            <a:t>estarán </a:t>
          </a:r>
          <a:r>
            <a:rPr lang="es-ES" dirty="0">
              <a:latin typeface="Calibri"/>
              <a:cs typeface="Calibri"/>
            </a:rPr>
            <a:t>las </a:t>
          </a:r>
          <a:r>
            <a:rPr lang="es-ES" spc="-9" dirty="0">
              <a:latin typeface="Calibri"/>
              <a:cs typeface="Calibri"/>
            </a:rPr>
            <a:t>modificaciones ‘listas’ </a:t>
          </a:r>
          <a:r>
            <a:rPr lang="es-ES" spc="-5" dirty="0">
              <a:latin typeface="Calibri"/>
              <a:cs typeface="Calibri"/>
            </a:rPr>
            <a:t>que  después </a:t>
          </a:r>
          <a:r>
            <a:rPr lang="es-ES" spc="-18" dirty="0">
              <a:latin typeface="Calibri"/>
              <a:cs typeface="Calibri"/>
            </a:rPr>
            <a:t>irán </a:t>
          </a:r>
          <a:r>
            <a:rPr lang="es-ES" dirty="0">
              <a:latin typeface="Calibri"/>
              <a:cs typeface="Calibri"/>
            </a:rPr>
            <a:t>en el </a:t>
          </a:r>
          <a:r>
            <a:rPr lang="es-ES" spc="-9" dirty="0">
              <a:latin typeface="Calibri"/>
              <a:cs typeface="Calibri"/>
            </a:rPr>
            <a:t>commit </a:t>
          </a:r>
          <a:r>
            <a:rPr lang="es-ES" spc="-5" dirty="0">
              <a:latin typeface="Calibri"/>
              <a:cs typeface="Calibri"/>
            </a:rPr>
            <a:t>(Git </a:t>
          </a:r>
          <a:r>
            <a:rPr lang="es-ES" spc="-14" dirty="0">
              <a:latin typeface="Calibri"/>
              <a:cs typeface="Calibri"/>
            </a:rPr>
            <a:t>realiza </a:t>
          </a:r>
          <a:r>
            <a:rPr lang="es-ES" spc="-5" dirty="0">
              <a:latin typeface="Calibri"/>
              <a:cs typeface="Calibri"/>
            </a:rPr>
            <a:t>un </a:t>
          </a:r>
          <a:r>
            <a:rPr lang="es-ES" spc="-9" dirty="0">
              <a:latin typeface="Calibri"/>
              <a:cs typeface="Calibri"/>
            </a:rPr>
            <a:t>seguimiento </a:t>
          </a:r>
          <a:r>
            <a:rPr lang="es-ES" spc="-5" dirty="0">
              <a:latin typeface="Calibri"/>
              <a:cs typeface="Calibri"/>
            </a:rPr>
            <a:t>de los </a:t>
          </a:r>
          <a:r>
            <a:rPr lang="es-ES" spc="-14" dirty="0">
              <a:latin typeface="Calibri"/>
              <a:cs typeface="Calibri"/>
            </a:rPr>
            <a:t>archivos  antes </a:t>
          </a:r>
          <a:r>
            <a:rPr lang="es-ES" spc="-5" dirty="0">
              <a:latin typeface="Calibri"/>
              <a:cs typeface="Calibri"/>
            </a:rPr>
            <a:t>de </a:t>
          </a:r>
          <a:r>
            <a:rPr lang="es-ES" spc="-9" dirty="0">
              <a:latin typeface="Calibri"/>
              <a:cs typeface="Calibri"/>
            </a:rPr>
            <a:t>confirmar).</a:t>
          </a:r>
          <a:endParaRPr lang="es-ES" b="0" i="0" dirty="0"/>
        </a:p>
      </dgm:t>
    </dgm:pt>
    <dgm:pt modelId="{59EA8E79-68E0-411E-B54D-6965DE07E582}" type="parTrans" cxnId="{67BA1FD0-2644-41F0-8DD5-E6EA17E0C2F9}">
      <dgm:prSet/>
      <dgm:spPr/>
      <dgm:t>
        <a:bodyPr/>
        <a:lstStyle/>
        <a:p>
          <a:endParaRPr lang="es-ES"/>
        </a:p>
      </dgm:t>
    </dgm:pt>
    <dgm:pt modelId="{F5EB96C8-E1E5-4A8E-BC76-FBFB108327CC}" type="sibTrans" cxnId="{67BA1FD0-2644-41F0-8DD5-E6EA17E0C2F9}">
      <dgm:prSet/>
      <dgm:spPr/>
      <dgm:t>
        <a:bodyPr/>
        <a:lstStyle/>
        <a:p>
          <a:endParaRPr lang="es-ES"/>
        </a:p>
      </dgm:t>
    </dgm:pt>
    <dgm:pt modelId="{A56E5D49-0A6B-4DBD-A090-D846A7653F3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pc="-9" dirty="0">
              <a:latin typeface="Calibri"/>
              <a:cs typeface="Calibri"/>
            </a:rPr>
            <a:t> Una </a:t>
          </a:r>
          <a:r>
            <a:rPr lang="es-ES" spc="-18" dirty="0">
              <a:latin typeface="Calibri"/>
              <a:cs typeface="Calibri"/>
            </a:rPr>
            <a:t>vez </a:t>
          </a:r>
          <a:r>
            <a:rPr lang="es-ES" spc="-14" dirty="0">
              <a:latin typeface="Calibri"/>
              <a:cs typeface="Calibri"/>
            </a:rPr>
            <a:t>realizado </a:t>
          </a:r>
          <a:r>
            <a:rPr lang="es-ES" dirty="0">
              <a:latin typeface="Calibri"/>
              <a:cs typeface="Calibri"/>
            </a:rPr>
            <a:t>el </a:t>
          </a:r>
          <a:r>
            <a:rPr lang="es-ES" spc="-5" dirty="0">
              <a:latin typeface="Calibri"/>
              <a:cs typeface="Calibri"/>
            </a:rPr>
            <a:t>commit, </a:t>
          </a:r>
          <a:r>
            <a:rPr lang="es-ES" spc="-9" dirty="0">
              <a:latin typeface="Calibri"/>
              <a:cs typeface="Calibri"/>
            </a:rPr>
            <a:t>tenemos </a:t>
          </a:r>
          <a:r>
            <a:rPr lang="es-ES" dirty="0">
              <a:latin typeface="Calibri"/>
              <a:cs typeface="Calibri"/>
            </a:rPr>
            <a:t>el </a:t>
          </a:r>
          <a:r>
            <a:rPr lang="es-ES" spc="-9" dirty="0">
              <a:latin typeface="Calibri"/>
              <a:cs typeface="Calibri"/>
            </a:rPr>
            <a:t>repositorio  con </a:t>
          </a:r>
          <a:r>
            <a:rPr lang="es-ES" spc="-5" dirty="0">
              <a:latin typeface="Calibri"/>
              <a:cs typeface="Calibri"/>
            </a:rPr>
            <a:t>una </a:t>
          </a:r>
          <a:r>
            <a:rPr lang="es-ES" spc="-9" dirty="0">
              <a:latin typeface="Calibri"/>
              <a:cs typeface="Calibri"/>
            </a:rPr>
            <a:t>revisión </a:t>
          </a:r>
          <a:r>
            <a:rPr lang="es-ES" spc="-14" dirty="0">
              <a:latin typeface="Calibri"/>
              <a:cs typeface="Calibri"/>
            </a:rPr>
            <a:t>nueva </a:t>
          </a:r>
          <a:r>
            <a:rPr lang="es-ES" dirty="0">
              <a:latin typeface="Calibri"/>
              <a:cs typeface="Calibri"/>
            </a:rPr>
            <a:t>y </a:t>
          </a:r>
          <a:r>
            <a:rPr lang="es-ES" spc="-5" dirty="0">
              <a:latin typeface="Calibri"/>
              <a:cs typeface="Calibri"/>
            </a:rPr>
            <a:t>por </a:t>
          </a:r>
          <a:r>
            <a:rPr lang="es-ES" spc="-27" dirty="0">
              <a:latin typeface="Calibri"/>
              <a:cs typeface="Calibri"/>
            </a:rPr>
            <a:t>tanto, </a:t>
          </a:r>
          <a:r>
            <a:rPr lang="es-ES" spc="-9" dirty="0">
              <a:latin typeface="Calibri"/>
              <a:cs typeface="Calibri"/>
            </a:rPr>
            <a:t>pasaremos </a:t>
          </a:r>
          <a:r>
            <a:rPr lang="es-ES" spc="-14" dirty="0">
              <a:latin typeface="Calibri"/>
              <a:cs typeface="Calibri"/>
            </a:rPr>
            <a:t>automáticamente </a:t>
          </a:r>
          <a:r>
            <a:rPr lang="es-ES" dirty="0">
              <a:latin typeface="Calibri"/>
              <a:cs typeface="Calibri"/>
            </a:rPr>
            <a:t>a  </a:t>
          </a:r>
          <a:r>
            <a:rPr lang="es-ES" spc="-14" dirty="0">
              <a:latin typeface="Calibri"/>
              <a:cs typeface="Calibri"/>
            </a:rPr>
            <a:t>"Lugar </a:t>
          </a:r>
          <a:r>
            <a:rPr lang="es-ES" spc="-5" dirty="0">
              <a:latin typeface="Calibri"/>
              <a:cs typeface="Calibri"/>
            </a:rPr>
            <a:t>de </a:t>
          </a:r>
          <a:r>
            <a:rPr lang="es-ES" spc="-9" dirty="0">
              <a:latin typeface="Calibri"/>
              <a:cs typeface="Calibri"/>
            </a:rPr>
            <a:t>trabajo" </a:t>
          </a:r>
          <a:r>
            <a:rPr lang="es-ES" spc="-18" dirty="0">
              <a:latin typeface="Calibri"/>
              <a:cs typeface="Calibri"/>
            </a:rPr>
            <a:t>para </a:t>
          </a:r>
          <a:r>
            <a:rPr lang="es-ES" spc="-5" dirty="0">
              <a:latin typeface="Calibri"/>
              <a:cs typeface="Calibri"/>
            </a:rPr>
            <a:t>hacer </a:t>
          </a:r>
          <a:r>
            <a:rPr lang="es-ES" dirty="0">
              <a:latin typeface="Calibri"/>
              <a:cs typeface="Calibri"/>
            </a:rPr>
            <a:t>el </a:t>
          </a:r>
          <a:r>
            <a:rPr lang="es-ES" spc="-9" dirty="0">
              <a:latin typeface="Calibri"/>
              <a:cs typeface="Calibri"/>
            </a:rPr>
            <a:t>siguiente </a:t>
          </a:r>
          <a:r>
            <a:rPr lang="es-ES" spc="-5" dirty="0">
              <a:latin typeface="Calibri"/>
              <a:cs typeface="Calibri"/>
            </a:rPr>
            <a:t>ciclo de</a:t>
          </a:r>
          <a:r>
            <a:rPr lang="es-ES" spc="27" dirty="0">
              <a:latin typeface="Calibri"/>
              <a:cs typeface="Calibri"/>
            </a:rPr>
            <a:t> </a:t>
          </a:r>
          <a:r>
            <a:rPr lang="es-ES" spc="-14" dirty="0">
              <a:latin typeface="Calibri"/>
              <a:cs typeface="Calibri"/>
            </a:rPr>
            <a:t>trabajo.</a:t>
          </a:r>
          <a:endParaRPr lang="es-ES" dirty="0">
            <a:latin typeface="Calibri"/>
            <a:cs typeface="Calibri"/>
          </a:endParaRPr>
        </a:p>
      </dgm:t>
    </dgm:pt>
    <dgm:pt modelId="{F5CAC311-04E6-43A9-9F60-1CDA097142D6}" type="parTrans" cxnId="{5D6AFEDE-098B-4C36-B28D-020BA8A9D647}">
      <dgm:prSet/>
      <dgm:spPr/>
      <dgm:t>
        <a:bodyPr/>
        <a:lstStyle/>
        <a:p>
          <a:endParaRPr lang="es-ES"/>
        </a:p>
      </dgm:t>
    </dgm:pt>
    <dgm:pt modelId="{BA3E775A-9888-4B53-852B-C93FBD9BCAE4}" type="sibTrans" cxnId="{5D6AFEDE-098B-4C36-B28D-020BA8A9D647}">
      <dgm:prSet/>
      <dgm:spPr/>
      <dgm:t>
        <a:bodyPr/>
        <a:lstStyle/>
        <a:p>
          <a:endParaRPr lang="es-ES"/>
        </a:p>
      </dgm:t>
    </dgm:pt>
    <dgm:pt modelId="{8EAE3BF1-38DA-4538-A96E-12F2602870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spc="-9" dirty="0">
              <a:latin typeface="Calibri"/>
              <a:cs typeface="Calibri"/>
            </a:rPr>
            <a:t>Lugar </a:t>
          </a:r>
          <a:r>
            <a:rPr lang="es-ES" b="1" spc="-5" dirty="0">
              <a:latin typeface="Calibri"/>
              <a:cs typeface="Calibri"/>
            </a:rPr>
            <a:t>de </a:t>
          </a:r>
          <a:r>
            <a:rPr lang="es-ES" b="1" spc="-9" dirty="0">
              <a:latin typeface="Calibri"/>
              <a:cs typeface="Calibri"/>
            </a:rPr>
            <a:t>trabajo (working area)</a:t>
          </a:r>
          <a:endParaRPr lang="es-ES" b="0" i="0" dirty="0"/>
        </a:p>
      </dgm:t>
    </dgm:pt>
    <dgm:pt modelId="{56A20055-84AC-484A-9B18-0A1945F393D3}" type="parTrans" cxnId="{BFDBD2C9-099F-493E-919F-CD3EF65E15BD}">
      <dgm:prSet/>
      <dgm:spPr/>
      <dgm:t>
        <a:bodyPr/>
        <a:lstStyle/>
        <a:p>
          <a:endParaRPr lang="es-ES"/>
        </a:p>
      </dgm:t>
    </dgm:pt>
    <dgm:pt modelId="{7DC26DC4-E45C-4073-9CD5-FC298088C44F}" type="sibTrans" cxnId="{BFDBD2C9-099F-493E-919F-CD3EF65E15BD}">
      <dgm:prSet/>
      <dgm:spPr/>
      <dgm:t>
        <a:bodyPr/>
        <a:lstStyle/>
        <a:p>
          <a:endParaRPr lang="es-ES"/>
        </a:p>
      </dgm:t>
    </dgm:pt>
    <dgm:pt modelId="{FD38E833-CD53-4E3A-A8BB-9BE07FD149B8}" type="pres">
      <dgm:prSet presAssocID="{CA0866E5-8838-4DE1-AFBE-290761FA0D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47B3A9-D5C7-45E2-A56F-DEF62625BEF4}" type="pres">
      <dgm:prSet presAssocID="{CA0866E5-8838-4DE1-AFBE-290761FA0D7E}" presName="tSp" presStyleCnt="0"/>
      <dgm:spPr/>
    </dgm:pt>
    <dgm:pt modelId="{7F221D7A-77EA-457C-8C39-BCCB049C6536}" type="pres">
      <dgm:prSet presAssocID="{CA0866E5-8838-4DE1-AFBE-290761FA0D7E}" presName="bSp" presStyleCnt="0"/>
      <dgm:spPr/>
    </dgm:pt>
    <dgm:pt modelId="{27A9A782-9676-4BE9-99E7-246B2B210BBA}" type="pres">
      <dgm:prSet presAssocID="{CA0866E5-8838-4DE1-AFBE-290761FA0D7E}" presName="process" presStyleCnt="0"/>
      <dgm:spPr/>
    </dgm:pt>
    <dgm:pt modelId="{2D0BC80C-0B0D-4B1A-9DBD-7025696095FB}" type="pres">
      <dgm:prSet presAssocID="{8EAE3BF1-38DA-4538-A96E-12F2602870CA}" presName="composite1" presStyleCnt="0"/>
      <dgm:spPr/>
    </dgm:pt>
    <dgm:pt modelId="{0F886EE5-E4A9-483A-B6BD-CF1CC17907FF}" type="pres">
      <dgm:prSet presAssocID="{8EAE3BF1-38DA-4538-A96E-12F2602870CA}" presName="dummyNode1" presStyleLbl="node1" presStyleIdx="0" presStyleCnt="3"/>
      <dgm:spPr/>
    </dgm:pt>
    <dgm:pt modelId="{3A521099-F928-4472-B84C-D7D28305A8B8}" type="pres">
      <dgm:prSet presAssocID="{8EAE3BF1-38DA-4538-A96E-12F2602870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0444D9-F790-4FCB-B1FE-E5346DB59519}" type="pres">
      <dgm:prSet presAssocID="{8EAE3BF1-38DA-4538-A96E-12F2602870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C13D34-7B7E-46E9-8090-8989C705A6F2}" type="pres">
      <dgm:prSet presAssocID="{8EAE3BF1-38DA-4538-A96E-12F2602870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AD9E67-5EDE-4ED7-A5F6-A230373C6C5A}" type="pres">
      <dgm:prSet presAssocID="{8EAE3BF1-38DA-4538-A96E-12F2602870CA}" presName="connSite1" presStyleCnt="0"/>
      <dgm:spPr/>
    </dgm:pt>
    <dgm:pt modelId="{1A5F6309-6ECB-4F99-9ED6-3215D6F1EF18}" type="pres">
      <dgm:prSet presAssocID="{7DC26DC4-E45C-4073-9CD5-FC298088C44F}" presName="Name9" presStyleLbl="sibTrans2D1" presStyleIdx="0" presStyleCnt="2"/>
      <dgm:spPr/>
      <dgm:t>
        <a:bodyPr/>
        <a:lstStyle/>
        <a:p>
          <a:endParaRPr lang="es-ES"/>
        </a:p>
      </dgm:t>
    </dgm:pt>
    <dgm:pt modelId="{BF18C203-1916-4940-A99F-E15A4294F3AD}" type="pres">
      <dgm:prSet presAssocID="{40EF4EBF-EE09-4A24-92C1-A07F43B17681}" presName="composite2" presStyleCnt="0"/>
      <dgm:spPr/>
    </dgm:pt>
    <dgm:pt modelId="{70BD03A5-4E3A-4C59-BFC5-613CDD0CE7EB}" type="pres">
      <dgm:prSet presAssocID="{40EF4EBF-EE09-4A24-92C1-A07F43B17681}" presName="dummyNode2" presStyleLbl="node1" presStyleIdx="0" presStyleCnt="3"/>
      <dgm:spPr/>
    </dgm:pt>
    <dgm:pt modelId="{E2CE98B2-1BAA-43B5-A16D-31049DBF70B2}" type="pres">
      <dgm:prSet presAssocID="{40EF4EBF-EE09-4A24-92C1-A07F43B17681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6F4602-2C14-40BB-80B6-B97A89AD06E2}" type="pres">
      <dgm:prSet presAssocID="{40EF4EBF-EE09-4A24-92C1-A07F43B1768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0F0847-6C59-457F-8318-820447ECFFCA}" type="pres">
      <dgm:prSet presAssocID="{40EF4EBF-EE09-4A24-92C1-A07F43B17681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CF177C-EC24-4E7E-8B5E-A7932AE4AD6F}" type="pres">
      <dgm:prSet presAssocID="{40EF4EBF-EE09-4A24-92C1-A07F43B17681}" presName="connSite2" presStyleCnt="0"/>
      <dgm:spPr/>
    </dgm:pt>
    <dgm:pt modelId="{A90DC443-80D1-4750-B487-831FEC0F2403}" type="pres">
      <dgm:prSet presAssocID="{0E547201-DDA0-4017-B593-A04537E2C66F}" presName="Name18" presStyleLbl="sibTrans2D1" presStyleIdx="1" presStyleCnt="2"/>
      <dgm:spPr/>
      <dgm:t>
        <a:bodyPr/>
        <a:lstStyle/>
        <a:p>
          <a:endParaRPr lang="es-ES"/>
        </a:p>
      </dgm:t>
    </dgm:pt>
    <dgm:pt modelId="{0AF6CB6C-A974-4241-9EDF-FB81DDA9E809}" type="pres">
      <dgm:prSet presAssocID="{48802A9A-FDE1-4C9F-9EB1-26BB43F8DE03}" presName="composite1" presStyleCnt="0"/>
      <dgm:spPr/>
    </dgm:pt>
    <dgm:pt modelId="{2608F07A-AEAA-4C4F-A8FE-93EFAAE6D963}" type="pres">
      <dgm:prSet presAssocID="{48802A9A-FDE1-4C9F-9EB1-26BB43F8DE03}" presName="dummyNode1" presStyleLbl="node1" presStyleIdx="1" presStyleCnt="3"/>
      <dgm:spPr/>
    </dgm:pt>
    <dgm:pt modelId="{5AB4502C-F9A1-41CA-9F76-C876B6BD6F72}" type="pres">
      <dgm:prSet presAssocID="{48802A9A-FDE1-4C9F-9EB1-26BB43F8DE03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C59E9C-E496-4FEA-9DD8-340FD3C59354}" type="pres">
      <dgm:prSet presAssocID="{48802A9A-FDE1-4C9F-9EB1-26BB43F8DE0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DEDBFD-6854-48C4-BD4D-631C5AF6C286}" type="pres">
      <dgm:prSet presAssocID="{48802A9A-FDE1-4C9F-9EB1-26BB43F8DE03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DD3AD8-D710-4CFD-8256-170FB4084B2A}" type="pres">
      <dgm:prSet presAssocID="{48802A9A-FDE1-4C9F-9EB1-26BB43F8DE03}" presName="connSite1" presStyleCnt="0"/>
      <dgm:spPr/>
    </dgm:pt>
  </dgm:ptLst>
  <dgm:cxnLst>
    <dgm:cxn modelId="{0FC17E20-BEEF-482F-B52B-DFFC871DB16A}" type="presOf" srcId="{40EF4EBF-EE09-4A24-92C1-A07F43B17681}" destId="{DA0F0847-6C59-457F-8318-820447ECFFCA}" srcOrd="0" destOrd="0" presId="urn:microsoft.com/office/officeart/2005/8/layout/hProcess4"/>
    <dgm:cxn modelId="{B1AF959C-3B38-44B1-B4F5-F42DDA72F2FE}" srcId="{CA0866E5-8838-4DE1-AFBE-290761FA0D7E}" destId="{48802A9A-FDE1-4C9F-9EB1-26BB43F8DE03}" srcOrd="2" destOrd="0" parTransId="{6FAAAAF6-3DCE-4914-A0E3-3DFC0DB80D42}" sibTransId="{43B7997B-E195-4EC8-8394-9332B49FB987}"/>
    <dgm:cxn modelId="{EEEC2A6A-F2B2-4058-A2C6-07A97E42B3A8}" type="presOf" srcId="{7DC26DC4-E45C-4073-9CD5-FC298088C44F}" destId="{1A5F6309-6ECB-4F99-9ED6-3215D6F1EF18}" srcOrd="0" destOrd="0" presId="urn:microsoft.com/office/officeart/2005/8/layout/hProcess4"/>
    <dgm:cxn modelId="{750F7708-E88B-47AE-89B6-2F0B12755CC8}" type="presOf" srcId="{1BA5F6C6-7FE0-4D96-ACD4-0BA28511A5A0}" destId="{CB6F4602-2C14-40BB-80B6-B97A89AD06E2}" srcOrd="1" destOrd="0" presId="urn:microsoft.com/office/officeart/2005/8/layout/hProcess4"/>
    <dgm:cxn modelId="{E5F36EE8-EF43-4BC0-94AD-34164595B808}" type="presOf" srcId="{A56E5D49-0A6B-4DBD-A090-D846A7653F3D}" destId="{73C59E9C-E496-4FEA-9DD8-340FD3C59354}" srcOrd="1" destOrd="0" presId="urn:microsoft.com/office/officeart/2005/8/layout/hProcess4"/>
    <dgm:cxn modelId="{748ADD64-A259-4CA9-B288-9C9D909BFBF2}" type="presOf" srcId="{8EAE3BF1-38DA-4538-A96E-12F2602870CA}" destId="{54C13D34-7B7E-46E9-8090-8989C705A6F2}" srcOrd="0" destOrd="0" presId="urn:microsoft.com/office/officeart/2005/8/layout/hProcess4"/>
    <dgm:cxn modelId="{C8EC55C5-2CA3-44CF-8860-46564D22A301}" type="presOf" srcId="{A56E5D49-0A6B-4DBD-A090-D846A7653F3D}" destId="{5AB4502C-F9A1-41CA-9F76-C876B6BD6F72}" srcOrd="0" destOrd="0" presId="urn:microsoft.com/office/officeart/2005/8/layout/hProcess4"/>
    <dgm:cxn modelId="{8F0FE3B2-AB6C-4525-A55F-E19F35172BE6}" type="presOf" srcId="{CA0866E5-8838-4DE1-AFBE-290761FA0D7E}" destId="{FD38E833-CD53-4E3A-A8BB-9BE07FD149B8}" srcOrd="0" destOrd="0" presId="urn:microsoft.com/office/officeart/2005/8/layout/hProcess4"/>
    <dgm:cxn modelId="{D2F0522C-5B35-4DEC-AAA3-225C07F0D73D}" srcId="{CA0866E5-8838-4DE1-AFBE-290761FA0D7E}" destId="{40EF4EBF-EE09-4A24-92C1-A07F43B17681}" srcOrd="1" destOrd="0" parTransId="{A4AB0157-DEC3-46AB-9CB9-A3720860CDE6}" sibTransId="{0E547201-DDA0-4017-B593-A04537E2C66F}"/>
    <dgm:cxn modelId="{1DC83C2E-8448-44E4-BA35-69FF9B9868C3}" type="presOf" srcId="{1BA5F6C6-7FE0-4D96-ACD4-0BA28511A5A0}" destId="{E2CE98B2-1BAA-43B5-A16D-31049DBF70B2}" srcOrd="0" destOrd="0" presId="urn:microsoft.com/office/officeart/2005/8/layout/hProcess4"/>
    <dgm:cxn modelId="{67BA1FD0-2644-41F0-8DD5-E6EA17E0C2F9}" srcId="{40EF4EBF-EE09-4A24-92C1-A07F43B17681}" destId="{1BA5F6C6-7FE0-4D96-ACD4-0BA28511A5A0}" srcOrd="0" destOrd="0" parTransId="{59EA8E79-68E0-411E-B54D-6965DE07E582}" sibTransId="{F5EB96C8-E1E5-4A8E-BC76-FBFB108327CC}"/>
    <dgm:cxn modelId="{0EB362D9-A193-4F11-A4B7-63E21B83BAD1}" srcId="{8EAE3BF1-38DA-4538-A96E-12F2602870CA}" destId="{3277FBD9-AB31-4906-86D4-EBD55371367D}" srcOrd="0" destOrd="0" parTransId="{E9BB14CF-F74E-4965-8EF6-41C979D651D6}" sibTransId="{CAA7AA6F-BB89-46D3-B9B3-AAD4AF47E36A}"/>
    <dgm:cxn modelId="{BFDBD2C9-099F-493E-919F-CD3EF65E15BD}" srcId="{CA0866E5-8838-4DE1-AFBE-290761FA0D7E}" destId="{8EAE3BF1-38DA-4538-A96E-12F2602870CA}" srcOrd="0" destOrd="0" parTransId="{56A20055-84AC-484A-9B18-0A1945F393D3}" sibTransId="{7DC26DC4-E45C-4073-9CD5-FC298088C44F}"/>
    <dgm:cxn modelId="{65C13B3B-473D-4EAB-BBC5-29714DBE4AC2}" type="presOf" srcId="{3277FBD9-AB31-4906-86D4-EBD55371367D}" destId="{3A521099-F928-4472-B84C-D7D28305A8B8}" srcOrd="0" destOrd="0" presId="urn:microsoft.com/office/officeart/2005/8/layout/hProcess4"/>
    <dgm:cxn modelId="{8D3DA584-6393-43E6-9388-27F0439389B8}" type="presOf" srcId="{0E547201-DDA0-4017-B593-A04537E2C66F}" destId="{A90DC443-80D1-4750-B487-831FEC0F2403}" srcOrd="0" destOrd="0" presId="urn:microsoft.com/office/officeart/2005/8/layout/hProcess4"/>
    <dgm:cxn modelId="{A0B40280-1AAB-455A-8CCA-180EDA12E215}" type="presOf" srcId="{3277FBD9-AB31-4906-86D4-EBD55371367D}" destId="{A30444D9-F790-4FCB-B1FE-E5346DB59519}" srcOrd="1" destOrd="0" presId="urn:microsoft.com/office/officeart/2005/8/layout/hProcess4"/>
    <dgm:cxn modelId="{5D6AFEDE-098B-4C36-B28D-020BA8A9D647}" srcId="{48802A9A-FDE1-4C9F-9EB1-26BB43F8DE03}" destId="{A56E5D49-0A6B-4DBD-A090-D846A7653F3D}" srcOrd="0" destOrd="0" parTransId="{F5CAC311-04E6-43A9-9F60-1CDA097142D6}" sibTransId="{BA3E775A-9888-4B53-852B-C93FBD9BCAE4}"/>
    <dgm:cxn modelId="{3AF6B8BF-2DC2-4A4B-B6C5-EADB238D0BF9}" type="presOf" srcId="{48802A9A-FDE1-4C9F-9EB1-26BB43F8DE03}" destId="{88DEDBFD-6854-48C4-BD4D-631C5AF6C286}" srcOrd="0" destOrd="0" presId="urn:microsoft.com/office/officeart/2005/8/layout/hProcess4"/>
    <dgm:cxn modelId="{C8DA122F-9C3E-476B-B787-9491E4BEFDB6}" type="presParOf" srcId="{FD38E833-CD53-4E3A-A8BB-9BE07FD149B8}" destId="{AE47B3A9-D5C7-45E2-A56F-DEF62625BEF4}" srcOrd="0" destOrd="0" presId="urn:microsoft.com/office/officeart/2005/8/layout/hProcess4"/>
    <dgm:cxn modelId="{16532014-3ABB-4634-BC67-39A21015D255}" type="presParOf" srcId="{FD38E833-CD53-4E3A-A8BB-9BE07FD149B8}" destId="{7F221D7A-77EA-457C-8C39-BCCB049C6536}" srcOrd="1" destOrd="0" presId="urn:microsoft.com/office/officeart/2005/8/layout/hProcess4"/>
    <dgm:cxn modelId="{65BF7DD8-947D-4B27-9CDA-B90AD7FDB0DB}" type="presParOf" srcId="{FD38E833-CD53-4E3A-A8BB-9BE07FD149B8}" destId="{27A9A782-9676-4BE9-99E7-246B2B210BBA}" srcOrd="2" destOrd="0" presId="urn:microsoft.com/office/officeart/2005/8/layout/hProcess4"/>
    <dgm:cxn modelId="{C365779B-F798-414F-BEA9-1DB1A6884908}" type="presParOf" srcId="{27A9A782-9676-4BE9-99E7-246B2B210BBA}" destId="{2D0BC80C-0B0D-4B1A-9DBD-7025696095FB}" srcOrd="0" destOrd="0" presId="urn:microsoft.com/office/officeart/2005/8/layout/hProcess4"/>
    <dgm:cxn modelId="{366762FC-BABE-4C2A-AE35-BCAF9915E6A5}" type="presParOf" srcId="{2D0BC80C-0B0D-4B1A-9DBD-7025696095FB}" destId="{0F886EE5-E4A9-483A-B6BD-CF1CC17907FF}" srcOrd="0" destOrd="0" presId="urn:microsoft.com/office/officeart/2005/8/layout/hProcess4"/>
    <dgm:cxn modelId="{73CA0E2A-9E02-4BB7-BE55-61451EF351A8}" type="presParOf" srcId="{2D0BC80C-0B0D-4B1A-9DBD-7025696095FB}" destId="{3A521099-F928-4472-B84C-D7D28305A8B8}" srcOrd="1" destOrd="0" presId="urn:microsoft.com/office/officeart/2005/8/layout/hProcess4"/>
    <dgm:cxn modelId="{089543A5-87C9-4BBA-BFE6-F06F84350B78}" type="presParOf" srcId="{2D0BC80C-0B0D-4B1A-9DBD-7025696095FB}" destId="{A30444D9-F790-4FCB-B1FE-E5346DB59519}" srcOrd="2" destOrd="0" presId="urn:microsoft.com/office/officeart/2005/8/layout/hProcess4"/>
    <dgm:cxn modelId="{BEADE248-A73D-419D-8BCC-2509F741C6DD}" type="presParOf" srcId="{2D0BC80C-0B0D-4B1A-9DBD-7025696095FB}" destId="{54C13D34-7B7E-46E9-8090-8989C705A6F2}" srcOrd="3" destOrd="0" presId="urn:microsoft.com/office/officeart/2005/8/layout/hProcess4"/>
    <dgm:cxn modelId="{D27B3405-18B8-4EE8-A77E-F91B24D5BAA0}" type="presParOf" srcId="{2D0BC80C-0B0D-4B1A-9DBD-7025696095FB}" destId="{3CAD9E67-5EDE-4ED7-A5F6-A230373C6C5A}" srcOrd="4" destOrd="0" presId="urn:microsoft.com/office/officeart/2005/8/layout/hProcess4"/>
    <dgm:cxn modelId="{448C0C1F-C85F-4191-9038-CB9B54266ECF}" type="presParOf" srcId="{27A9A782-9676-4BE9-99E7-246B2B210BBA}" destId="{1A5F6309-6ECB-4F99-9ED6-3215D6F1EF18}" srcOrd="1" destOrd="0" presId="urn:microsoft.com/office/officeart/2005/8/layout/hProcess4"/>
    <dgm:cxn modelId="{00D215A9-00D8-4DE2-846D-C1415EDA0B93}" type="presParOf" srcId="{27A9A782-9676-4BE9-99E7-246B2B210BBA}" destId="{BF18C203-1916-4940-A99F-E15A4294F3AD}" srcOrd="2" destOrd="0" presId="urn:microsoft.com/office/officeart/2005/8/layout/hProcess4"/>
    <dgm:cxn modelId="{618520AB-63B9-461F-AD3C-ADC2B70B5A64}" type="presParOf" srcId="{BF18C203-1916-4940-A99F-E15A4294F3AD}" destId="{70BD03A5-4E3A-4C59-BFC5-613CDD0CE7EB}" srcOrd="0" destOrd="0" presId="urn:microsoft.com/office/officeart/2005/8/layout/hProcess4"/>
    <dgm:cxn modelId="{9D3B55AB-87F5-4837-BE52-09D45431E5BC}" type="presParOf" srcId="{BF18C203-1916-4940-A99F-E15A4294F3AD}" destId="{E2CE98B2-1BAA-43B5-A16D-31049DBF70B2}" srcOrd="1" destOrd="0" presId="urn:microsoft.com/office/officeart/2005/8/layout/hProcess4"/>
    <dgm:cxn modelId="{5037262D-2B41-47C7-A4A1-4C7C53985D9F}" type="presParOf" srcId="{BF18C203-1916-4940-A99F-E15A4294F3AD}" destId="{CB6F4602-2C14-40BB-80B6-B97A89AD06E2}" srcOrd="2" destOrd="0" presId="urn:microsoft.com/office/officeart/2005/8/layout/hProcess4"/>
    <dgm:cxn modelId="{236B2830-5CA8-4C50-96D0-CAC5269A0B56}" type="presParOf" srcId="{BF18C203-1916-4940-A99F-E15A4294F3AD}" destId="{DA0F0847-6C59-457F-8318-820447ECFFCA}" srcOrd="3" destOrd="0" presId="urn:microsoft.com/office/officeart/2005/8/layout/hProcess4"/>
    <dgm:cxn modelId="{8EDA3C46-7867-4BF0-8E85-0C1207C1250B}" type="presParOf" srcId="{BF18C203-1916-4940-A99F-E15A4294F3AD}" destId="{11CF177C-EC24-4E7E-8B5E-A7932AE4AD6F}" srcOrd="4" destOrd="0" presId="urn:microsoft.com/office/officeart/2005/8/layout/hProcess4"/>
    <dgm:cxn modelId="{E5EFA67A-696F-4215-B778-FCFBDA5B714E}" type="presParOf" srcId="{27A9A782-9676-4BE9-99E7-246B2B210BBA}" destId="{A90DC443-80D1-4750-B487-831FEC0F2403}" srcOrd="3" destOrd="0" presId="urn:microsoft.com/office/officeart/2005/8/layout/hProcess4"/>
    <dgm:cxn modelId="{2314EE8D-24B1-40B3-800F-A384E18AFA36}" type="presParOf" srcId="{27A9A782-9676-4BE9-99E7-246B2B210BBA}" destId="{0AF6CB6C-A974-4241-9EDF-FB81DDA9E809}" srcOrd="4" destOrd="0" presId="urn:microsoft.com/office/officeart/2005/8/layout/hProcess4"/>
    <dgm:cxn modelId="{70C20AAA-60AC-4E82-946D-1D29F558BABF}" type="presParOf" srcId="{0AF6CB6C-A974-4241-9EDF-FB81DDA9E809}" destId="{2608F07A-AEAA-4C4F-A8FE-93EFAAE6D963}" srcOrd="0" destOrd="0" presId="urn:microsoft.com/office/officeart/2005/8/layout/hProcess4"/>
    <dgm:cxn modelId="{2A5677CA-F77A-4B2F-94C6-A4D72F47B7BA}" type="presParOf" srcId="{0AF6CB6C-A974-4241-9EDF-FB81DDA9E809}" destId="{5AB4502C-F9A1-41CA-9F76-C876B6BD6F72}" srcOrd="1" destOrd="0" presId="urn:microsoft.com/office/officeart/2005/8/layout/hProcess4"/>
    <dgm:cxn modelId="{1AE24839-4731-4E98-9CF3-36228F187255}" type="presParOf" srcId="{0AF6CB6C-A974-4241-9EDF-FB81DDA9E809}" destId="{73C59E9C-E496-4FEA-9DD8-340FD3C59354}" srcOrd="2" destOrd="0" presId="urn:microsoft.com/office/officeart/2005/8/layout/hProcess4"/>
    <dgm:cxn modelId="{D8209F6F-0EF4-4DA9-9EA9-527E240B00FA}" type="presParOf" srcId="{0AF6CB6C-A974-4241-9EDF-FB81DDA9E809}" destId="{88DEDBFD-6854-48C4-BD4D-631C5AF6C286}" srcOrd="3" destOrd="0" presId="urn:microsoft.com/office/officeart/2005/8/layout/hProcess4"/>
    <dgm:cxn modelId="{99633740-8CCC-4743-A89B-4619E4B766C3}" type="presParOf" srcId="{0AF6CB6C-A974-4241-9EDF-FB81DDA9E809}" destId="{69DD3AD8-D710-4CFD-8256-170FB4084B2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1F0B558-4033-483D-9378-EE29750EC653}">
      <dgm:prSet/>
      <dgm:spPr/>
      <dgm:t>
        <a:bodyPr/>
        <a:lstStyle/>
        <a:p>
          <a:r>
            <a:rPr lang="es-ES" b="1" spc="-9" dirty="0" smtClean="0">
              <a:latin typeface="Calibri"/>
              <a:cs typeface="Calibri"/>
            </a:rPr>
            <a:t>Modified</a:t>
          </a:r>
          <a:endParaRPr lang="es-ES" spc="-9" dirty="0">
            <a:latin typeface="Calibri"/>
            <a:cs typeface="Calibri"/>
          </a:endParaRPr>
        </a:p>
      </dgm:t>
    </dgm:pt>
    <dgm:pt modelId="{1A9B5F6E-233D-4A0D-9F3C-E07DF2758197}" type="parTrans" cxnId="{620FBE92-2063-43E3-9413-BD6D96C1CB23}">
      <dgm:prSet/>
      <dgm:spPr/>
      <dgm:t>
        <a:bodyPr/>
        <a:lstStyle/>
        <a:p>
          <a:endParaRPr lang="es-ES"/>
        </a:p>
      </dgm:t>
    </dgm:pt>
    <dgm:pt modelId="{442160E3-ABFD-497F-A447-ADBD16B5C17F}" type="sibTrans" cxnId="{620FBE92-2063-43E3-9413-BD6D96C1CB23}">
      <dgm:prSet/>
      <dgm:spPr/>
      <dgm:t>
        <a:bodyPr/>
        <a:lstStyle/>
        <a:p>
          <a:endParaRPr lang="es-ES" dirty="0"/>
        </a:p>
      </dgm:t>
    </dgm:pt>
    <dgm:pt modelId="{08668D1E-1893-4444-9949-3AFAAA41695B}">
      <dgm:prSet/>
      <dgm:spPr/>
      <dgm:t>
        <a:bodyPr/>
        <a:lstStyle/>
        <a:p>
          <a:r>
            <a:rPr lang="en-US" b="1" spc="-9" dirty="0" smtClean="0">
              <a:latin typeface="Calibri"/>
              <a:cs typeface="Calibri"/>
            </a:rPr>
            <a:t>Staged</a:t>
          </a:r>
          <a:endParaRPr lang="es-ES" dirty="0">
            <a:latin typeface="Calibri"/>
            <a:cs typeface="Calibri"/>
          </a:endParaRPr>
        </a:p>
      </dgm:t>
    </dgm:pt>
    <dgm:pt modelId="{ACAC7A36-2C2D-4BB2-BC04-06C16B1F69E3}" type="parTrans" cxnId="{793F65BA-2954-4EDF-ACBD-5EB0B25C2A96}">
      <dgm:prSet/>
      <dgm:spPr/>
      <dgm:t>
        <a:bodyPr/>
        <a:lstStyle/>
        <a:p>
          <a:endParaRPr lang="es-ES"/>
        </a:p>
      </dgm:t>
    </dgm:pt>
    <dgm:pt modelId="{B1AC6C87-F356-4045-895F-A92E43643C2A}" type="sibTrans" cxnId="{793F65BA-2954-4EDF-ACBD-5EB0B25C2A96}">
      <dgm:prSet/>
      <dgm:spPr/>
      <dgm:t>
        <a:bodyPr/>
        <a:lstStyle/>
        <a:p>
          <a:endParaRPr lang="es-ES" dirty="0"/>
        </a:p>
      </dgm:t>
    </dgm:pt>
    <dgm:pt modelId="{BC861A90-CF45-489D-BA06-658F7753B7FE}">
      <dgm:prSet/>
      <dgm:spPr/>
      <dgm:t>
        <a:bodyPr/>
        <a:lstStyle/>
        <a:p>
          <a:r>
            <a:rPr lang="es-ES" b="1" spc="-9" dirty="0" smtClean="0">
              <a:latin typeface="Calibri"/>
              <a:cs typeface="Calibri"/>
            </a:rPr>
            <a:t>Commited (o unmodified)</a:t>
          </a:r>
          <a:endParaRPr lang="en-US" dirty="0"/>
        </a:p>
      </dgm:t>
    </dgm:pt>
    <dgm:pt modelId="{E4B5B59C-9425-4B45-801B-80F9209832A4}" type="parTrans" cxnId="{5F5570A6-030C-46C5-8B8F-BF3EEE131D2C}">
      <dgm:prSet/>
      <dgm:spPr/>
      <dgm:t>
        <a:bodyPr/>
        <a:lstStyle/>
        <a:p>
          <a:endParaRPr lang="es-ES"/>
        </a:p>
      </dgm:t>
    </dgm:pt>
    <dgm:pt modelId="{A3AB6FBD-E5B5-46FC-B57C-EA15D908BE09}" type="sibTrans" cxnId="{5F5570A6-030C-46C5-8B8F-BF3EEE131D2C}">
      <dgm:prSet/>
      <dgm:spPr/>
      <dgm:t>
        <a:bodyPr/>
        <a:lstStyle/>
        <a:p>
          <a:endParaRPr lang="es-ES"/>
        </a:p>
      </dgm:t>
    </dgm:pt>
    <dgm:pt modelId="{81EFFACB-633E-4254-B56C-0CB77BE4AEA1}">
      <dgm:prSet/>
      <dgm:spPr/>
      <dgm:t>
        <a:bodyPr/>
        <a:lstStyle/>
        <a:p>
          <a:r>
            <a:rPr lang="es-VE" dirty="0">
              <a:latin typeface="+mn-lt"/>
              <a:cs typeface="Arial" panose="020B0604020202020204" pitchFamily="34" charset="0"/>
            </a:rPr>
            <a:t>Se ha modificado un archivo pero aún no se ha confirmado.</a:t>
          </a:r>
          <a:endParaRPr lang="es-ES" spc="-9" dirty="0">
            <a:latin typeface="Calibri"/>
            <a:cs typeface="Calibri"/>
          </a:endParaRPr>
        </a:p>
      </dgm:t>
    </dgm:pt>
    <dgm:pt modelId="{2F8CAD9C-B1D1-4FA8-A5F8-32896171927B}" type="parTrans" cxnId="{B6A0A984-EC7D-45EC-94AC-0456AC918A7E}">
      <dgm:prSet/>
      <dgm:spPr/>
      <dgm:t>
        <a:bodyPr/>
        <a:lstStyle/>
        <a:p>
          <a:endParaRPr lang="es-ES"/>
        </a:p>
      </dgm:t>
    </dgm:pt>
    <dgm:pt modelId="{C7A21B91-05CE-4FC7-B0C0-A0DFA7979C71}" type="sibTrans" cxnId="{B6A0A984-EC7D-45EC-94AC-0456AC918A7E}">
      <dgm:prSet/>
      <dgm:spPr/>
      <dgm:t>
        <a:bodyPr/>
        <a:lstStyle/>
        <a:p>
          <a:endParaRPr lang="es-ES"/>
        </a:p>
      </dgm:t>
    </dgm:pt>
    <dgm:pt modelId="{04D87C52-0AE4-402C-B956-569EE1D6E58F}">
      <dgm:prSet/>
      <dgm:spPr/>
      <dgm:t>
        <a:bodyPr/>
        <a:lstStyle/>
        <a:p>
          <a:r>
            <a:rPr lang="es-ES" spc="-14" dirty="0">
              <a:latin typeface="Calibri"/>
              <a:cs typeface="Calibri"/>
            </a:rPr>
            <a:t>Se encontraría entre </a:t>
          </a:r>
          <a:r>
            <a:rPr lang="es-ES" spc="-5" dirty="0">
              <a:latin typeface="Calibri"/>
              <a:cs typeface="Calibri"/>
            </a:rPr>
            <a:t>las </a:t>
          </a:r>
          <a:r>
            <a:rPr lang="es-ES" spc="-14" dirty="0">
              <a:latin typeface="Calibri"/>
              <a:cs typeface="Calibri"/>
            </a:rPr>
            <a:t>zonas </a:t>
          </a:r>
          <a:r>
            <a:rPr lang="es-ES" dirty="0">
              <a:latin typeface="Calibri"/>
              <a:cs typeface="Calibri"/>
            </a:rPr>
            <a:t>1 y 2  </a:t>
          </a:r>
          <a:r>
            <a:rPr lang="es-ES" spc="-18" dirty="0">
              <a:latin typeface="Calibri"/>
              <a:cs typeface="Calibri"/>
            </a:rPr>
            <a:t>justo </a:t>
          </a:r>
          <a:r>
            <a:rPr lang="es-ES" spc="-14" dirty="0">
              <a:latin typeface="Calibri"/>
              <a:cs typeface="Calibri"/>
            </a:rPr>
            <a:t>antes </a:t>
          </a:r>
          <a:r>
            <a:rPr lang="es-ES" spc="-5" dirty="0">
              <a:latin typeface="Calibri"/>
              <a:cs typeface="Calibri"/>
            </a:rPr>
            <a:t>del </a:t>
          </a:r>
          <a:r>
            <a:rPr lang="es-ES" spc="-14" dirty="0">
              <a:latin typeface="Calibri"/>
              <a:cs typeface="Calibri"/>
            </a:rPr>
            <a:t>staging</a:t>
          </a:r>
          <a:r>
            <a:rPr lang="es-ES" spc="68" dirty="0">
              <a:latin typeface="Calibri"/>
              <a:cs typeface="Calibri"/>
            </a:rPr>
            <a:t> </a:t>
          </a:r>
          <a:r>
            <a:rPr lang="es-ES" spc="-9" dirty="0">
              <a:latin typeface="Calibri"/>
              <a:cs typeface="Calibri"/>
            </a:rPr>
            <a:t>area.</a:t>
          </a:r>
        </a:p>
      </dgm:t>
    </dgm:pt>
    <dgm:pt modelId="{EB359A5D-C449-4982-89AA-A994DE85BB1B}" type="parTrans" cxnId="{817530F6-8E91-40FB-A040-28F50FFE0614}">
      <dgm:prSet/>
      <dgm:spPr/>
      <dgm:t>
        <a:bodyPr/>
        <a:lstStyle/>
        <a:p>
          <a:endParaRPr lang="es-ES"/>
        </a:p>
      </dgm:t>
    </dgm:pt>
    <dgm:pt modelId="{F6B5CA77-28ED-4BE9-80FF-42639771FD85}" type="sibTrans" cxnId="{817530F6-8E91-40FB-A040-28F50FFE0614}">
      <dgm:prSet/>
      <dgm:spPr/>
      <dgm:t>
        <a:bodyPr/>
        <a:lstStyle/>
        <a:p>
          <a:endParaRPr lang="es-ES"/>
        </a:p>
      </dgm:t>
    </dgm:pt>
    <dgm:pt modelId="{CF4BB10F-9299-4D77-B399-CC3DB1536071}">
      <dgm:prSet/>
      <dgm:spPr/>
      <dgm:t>
        <a:bodyPr/>
        <a:lstStyle/>
        <a:p>
          <a:r>
            <a:rPr lang="es-VE" dirty="0" smtClean="0">
              <a:latin typeface="+mn-lt"/>
              <a:cs typeface="Arial" panose="020B0604020202020204" pitchFamily="34" charset="0"/>
            </a:rPr>
            <a:t>Datos almacenados de forma segura</a:t>
          </a:r>
          <a:endParaRPr lang="en-US" dirty="0"/>
        </a:p>
      </dgm:t>
    </dgm:pt>
    <dgm:pt modelId="{FB7C0E66-F1BD-4BDD-AF89-0BD46B20870C}" type="parTrans" cxnId="{0C60E277-61B4-4825-8F1D-4C1A0E601D40}">
      <dgm:prSet/>
      <dgm:spPr/>
      <dgm:t>
        <a:bodyPr/>
        <a:lstStyle/>
        <a:p>
          <a:endParaRPr lang="es-ES"/>
        </a:p>
      </dgm:t>
    </dgm:pt>
    <dgm:pt modelId="{CB839807-C7A5-4100-8A91-FCC2CD03B874}" type="sibTrans" cxnId="{0C60E277-61B4-4825-8F1D-4C1A0E601D40}">
      <dgm:prSet/>
      <dgm:spPr/>
      <dgm:t>
        <a:bodyPr/>
        <a:lstStyle/>
        <a:p>
          <a:endParaRPr lang="es-ES"/>
        </a:p>
      </dgm:t>
    </dgm:pt>
    <dgm:pt modelId="{09B6E01A-BC6D-45F6-ACFD-178F694A4B8F}">
      <dgm:prSet/>
      <dgm:spPr/>
      <dgm:t>
        <a:bodyPr/>
        <a:lstStyle/>
        <a:p>
          <a:r>
            <a:rPr lang="es-ES" spc="-18" dirty="0">
              <a:latin typeface="Calibri"/>
              <a:cs typeface="Calibri"/>
            </a:rPr>
            <a:t>Zona </a:t>
          </a:r>
          <a:r>
            <a:rPr lang="es-ES" dirty="0">
              <a:latin typeface="Calibri"/>
              <a:cs typeface="Calibri"/>
            </a:rPr>
            <a:t>1 (unmodified) y</a:t>
          </a:r>
          <a:r>
            <a:rPr lang="es-ES" spc="-5" dirty="0">
              <a:latin typeface="Calibri"/>
              <a:cs typeface="Calibri"/>
            </a:rPr>
            <a:t> </a:t>
          </a:r>
          <a:r>
            <a:rPr lang="es-ES" spc="-9" dirty="0">
              <a:latin typeface="Calibri"/>
              <a:cs typeface="Calibri"/>
            </a:rPr>
            <a:t>3 (commited).</a:t>
          </a:r>
          <a:endParaRPr lang="es-ES" dirty="0">
            <a:latin typeface="Calibri"/>
            <a:cs typeface="Calibri"/>
          </a:endParaRPr>
        </a:p>
      </dgm:t>
    </dgm:pt>
    <dgm:pt modelId="{BBA37E6F-4A4C-4EAC-997B-B38987B7EB80}" type="parTrans" cxnId="{09081B6F-315A-46F5-9BC8-1925DD33545B}">
      <dgm:prSet/>
      <dgm:spPr/>
      <dgm:t>
        <a:bodyPr/>
        <a:lstStyle/>
        <a:p>
          <a:endParaRPr lang="es-ES"/>
        </a:p>
      </dgm:t>
    </dgm:pt>
    <dgm:pt modelId="{6EA9D3C0-0102-4079-8C3A-8AD65EAE0E98}" type="sibTrans" cxnId="{09081B6F-315A-46F5-9BC8-1925DD33545B}">
      <dgm:prSet/>
      <dgm:spPr/>
      <dgm:t>
        <a:bodyPr/>
        <a:lstStyle/>
        <a:p>
          <a:endParaRPr lang="es-ES"/>
        </a:p>
      </dgm:t>
    </dgm:pt>
    <dgm:pt modelId="{4372F8FB-A2E2-47A5-AD30-BB0B50A78DC9}">
      <dgm:prSet/>
      <dgm:spPr/>
      <dgm:t>
        <a:bodyPr/>
        <a:lstStyle/>
        <a:p>
          <a:r>
            <a:rPr lang="es-VE" dirty="0" smtClean="0">
              <a:latin typeface="+mn-lt"/>
              <a:cs typeface="Arial" panose="020B0604020202020204" pitchFamily="34" charset="0"/>
            </a:rPr>
            <a:t>Se ha marcado un archivo modificado en su versión actual para que vaya en una próxima confirmación.</a:t>
          </a:r>
          <a:endParaRPr lang="es-ES" dirty="0">
            <a:latin typeface="Calibri"/>
            <a:cs typeface="Calibri"/>
          </a:endParaRPr>
        </a:p>
      </dgm:t>
    </dgm:pt>
    <dgm:pt modelId="{CB0B8F05-A6E3-486E-8A1B-04D37BC08FE9}" type="parTrans" cxnId="{EEF25153-5450-4099-8B99-F78963E7E454}">
      <dgm:prSet/>
      <dgm:spPr/>
      <dgm:t>
        <a:bodyPr/>
        <a:lstStyle/>
        <a:p>
          <a:endParaRPr lang="es-ES"/>
        </a:p>
      </dgm:t>
    </dgm:pt>
    <dgm:pt modelId="{B6987F5D-C145-4FD7-87A1-BA70A60CE783}" type="sibTrans" cxnId="{EEF25153-5450-4099-8B99-F78963E7E454}">
      <dgm:prSet/>
      <dgm:spPr/>
      <dgm:t>
        <a:bodyPr/>
        <a:lstStyle/>
        <a:p>
          <a:endParaRPr lang="es-ES"/>
        </a:p>
      </dgm:t>
    </dgm:pt>
    <dgm:pt modelId="{6EF588A8-5BB3-4BFF-B1A9-7B503B67712B}">
      <dgm:prSet/>
      <dgm:spPr/>
      <dgm:t>
        <a:bodyPr/>
        <a:lstStyle/>
        <a:p>
          <a:r>
            <a:rPr lang="en-US" spc="-14" dirty="0">
              <a:latin typeface="Calibri"/>
              <a:cs typeface="Calibri"/>
            </a:rPr>
            <a:t>preparado </a:t>
          </a:r>
          <a:r>
            <a:rPr lang="en-US" spc="-18" dirty="0">
              <a:latin typeface="Calibri"/>
              <a:cs typeface="Calibri"/>
            </a:rPr>
            <a:t>para </a:t>
          </a:r>
          <a:r>
            <a:rPr lang="en-US" spc="-5" dirty="0">
              <a:latin typeface="Calibri"/>
              <a:cs typeface="Calibri"/>
            </a:rPr>
            <a:t>el </a:t>
          </a:r>
          <a:r>
            <a:rPr lang="en-US" spc="-9" dirty="0">
              <a:latin typeface="Calibri"/>
              <a:cs typeface="Calibri"/>
            </a:rPr>
            <a:t>commit</a:t>
          </a:r>
          <a:endParaRPr lang="en-US" dirty="0"/>
        </a:p>
      </dgm:t>
    </dgm:pt>
    <dgm:pt modelId="{221845F4-FD1B-4F49-86E4-07226D5F6743}" type="parTrans" cxnId="{78BDA325-A8AF-4A05-B038-522F65065EB9}">
      <dgm:prSet/>
      <dgm:spPr/>
      <dgm:t>
        <a:bodyPr/>
        <a:lstStyle/>
        <a:p>
          <a:endParaRPr lang="es-ES"/>
        </a:p>
      </dgm:t>
    </dgm:pt>
    <dgm:pt modelId="{F1729D04-114D-4D43-A768-F3AB7228786A}" type="sibTrans" cxnId="{78BDA325-A8AF-4A05-B038-522F65065EB9}">
      <dgm:prSet/>
      <dgm:spPr/>
      <dgm:t>
        <a:bodyPr/>
        <a:lstStyle/>
        <a:p>
          <a:endParaRPr lang="es-ES"/>
        </a:p>
      </dgm:t>
    </dgm:pt>
    <dgm:pt modelId="{24921C87-2C81-4D0E-9F62-A3024E1DEB43}" type="pres">
      <dgm:prSet presAssocID="{CA0866E5-8838-4DE1-AFBE-290761FA0D7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F770D82-7E09-4232-B85C-10B73355B683}" type="pres">
      <dgm:prSet presAssocID="{01F0B558-4033-483D-9378-EE29750EC6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50C4D8-6F54-4037-9818-BA70648F34E1}" type="pres">
      <dgm:prSet presAssocID="{442160E3-ABFD-497F-A447-ADBD16B5C17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DBF0C5CE-62A1-403A-9689-1CF3E8DF12F2}" type="pres">
      <dgm:prSet presAssocID="{442160E3-ABFD-497F-A447-ADBD16B5C17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A53738A3-AE11-44F6-9A89-D70AEA03B38B}" type="pres">
      <dgm:prSet presAssocID="{08668D1E-1893-4444-9949-3AFAAA4169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644BF6-8AA3-4C3F-B081-A11B43F4C55B}" type="pres">
      <dgm:prSet presAssocID="{B1AC6C87-F356-4045-895F-A92E43643C2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38089D69-3F6F-4E77-8E00-FD11042F9A42}" type="pres">
      <dgm:prSet presAssocID="{B1AC6C87-F356-4045-895F-A92E43643C2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586EA153-F2BE-48CA-AB4D-2873DA1DF3C1}" type="pres">
      <dgm:prSet presAssocID="{BC861A90-CF45-489D-BA06-658F7753B7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D775560-C295-43FF-BB9E-030D5D61CBEF}" type="presOf" srcId="{09B6E01A-BC6D-45F6-ACFD-178F694A4B8F}" destId="{586EA153-F2BE-48CA-AB4D-2873DA1DF3C1}" srcOrd="0" destOrd="2" presId="urn:microsoft.com/office/officeart/2005/8/layout/process2"/>
    <dgm:cxn modelId="{E4B1BBCD-B4A6-4637-BC05-AC8C0D04E2F7}" type="presOf" srcId="{442160E3-ABFD-497F-A447-ADBD16B5C17F}" destId="{6F50C4D8-6F54-4037-9818-BA70648F34E1}" srcOrd="0" destOrd="0" presId="urn:microsoft.com/office/officeart/2005/8/layout/process2"/>
    <dgm:cxn modelId="{B6A0A984-EC7D-45EC-94AC-0456AC918A7E}" srcId="{01F0B558-4033-483D-9378-EE29750EC653}" destId="{81EFFACB-633E-4254-B56C-0CB77BE4AEA1}" srcOrd="0" destOrd="0" parTransId="{2F8CAD9C-B1D1-4FA8-A5F8-32896171927B}" sibTransId="{C7A21B91-05CE-4FC7-B0C0-A0DFA7979C71}"/>
    <dgm:cxn modelId="{70A2E0EA-EE66-4561-B7D7-09C3B5841F4B}" type="presOf" srcId="{BC861A90-CF45-489D-BA06-658F7753B7FE}" destId="{586EA153-F2BE-48CA-AB4D-2873DA1DF3C1}" srcOrd="0" destOrd="0" presId="urn:microsoft.com/office/officeart/2005/8/layout/process2"/>
    <dgm:cxn modelId="{F6000E9F-50F5-48BD-A7C0-3CC90ED2B153}" type="presOf" srcId="{442160E3-ABFD-497F-A447-ADBD16B5C17F}" destId="{DBF0C5CE-62A1-403A-9689-1CF3E8DF12F2}" srcOrd="1" destOrd="0" presId="urn:microsoft.com/office/officeart/2005/8/layout/process2"/>
    <dgm:cxn modelId="{817530F6-8E91-40FB-A040-28F50FFE0614}" srcId="{01F0B558-4033-483D-9378-EE29750EC653}" destId="{04D87C52-0AE4-402C-B956-569EE1D6E58F}" srcOrd="1" destOrd="0" parTransId="{EB359A5D-C449-4982-89AA-A994DE85BB1B}" sibTransId="{F6B5CA77-28ED-4BE9-80FF-42639771FD85}"/>
    <dgm:cxn modelId="{EEF25153-5450-4099-8B99-F78963E7E454}" srcId="{08668D1E-1893-4444-9949-3AFAAA41695B}" destId="{4372F8FB-A2E2-47A5-AD30-BB0B50A78DC9}" srcOrd="0" destOrd="0" parTransId="{CB0B8F05-A6E3-486E-8A1B-04D37BC08FE9}" sibTransId="{B6987F5D-C145-4FD7-87A1-BA70A60CE783}"/>
    <dgm:cxn modelId="{09081B6F-315A-46F5-9BC8-1925DD33545B}" srcId="{BC861A90-CF45-489D-BA06-658F7753B7FE}" destId="{09B6E01A-BC6D-45F6-ACFD-178F694A4B8F}" srcOrd="1" destOrd="0" parTransId="{BBA37E6F-4A4C-4EAC-997B-B38987B7EB80}" sibTransId="{6EA9D3C0-0102-4079-8C3A-8AD65EAE0E98}"/>
    <dgm:cxn modelId="{78BDA325-A8AF-4A05-B038-522F65065EB9}" srcId="{08668D1E-1893-4444-9949-3AFAAA41695B}" destId="{6EF588A8-5BB3-4BFF-B1A9-7B503B67712B}" srcOrd="1" destOrd="0" parTransId="{221845F4-FD1B-4F49-86E4-07226D5F6743}" sibTransId="{F1729D04-114D-4D43-A768-F3AB7228786A}"/>
    <dgm:cxn modelId="{7495B574-6310-4FE9-A928-0FAB6DDF1C90}" type="presOf" srcId="{6EF588A8-5BB3-4BFF-B1A9-7B503B67712B}" destId="{A53738A3-AE11-44F6-9A89-D70AEA03B38B}" srcOrd="0" destOrd="2" presId="urn:microsoft.com/office/officeart/2005/8/layout/process2"/>
    <dgm:cxn modelId="{5F62E1F5-340B-43DF-B5EF-E5BBE168135B}" type="presOf" srcId="{CA0866E5-8838-4DE1-AFBE-290761FA0D7E}" destId="{24921C87-2C81-4D0E-9F62-A3024E1DEB43}" srcOrd="0" destOrd="0" presId="urn:microsoft.com/office/officeart/2005/8/layout/process2"/>
    <dgm:cxn modelId="{B3E44831-361F-4382-9851-B3E9AAF99968}" type="presOf" srcId="{B1AC6C87-F356-4045-895F-A92E43643C2A}" destId="{4E644BF6-8AA3-4C3F-B081-A11B43F4C55B}" srcOrd="0" destOrd="0" presId="urn:microsoft.com/office/officeart/2005/8/layout/process2"/>
    <dgm:cxn modelId="{57D7A167-15D8-4071-BE59-81592E10D8C8}" type="presOf" srcId="{01F0B558-4033-483D-9378-EE29750EC653}" destId="{7F770D82-7E09-4232-B85C-10B73355B683}" srcOrd="0" destOrd="0" presId="urn:microsoft.com/office/officeart/2005/8/layout/process2"/>
    <dgm:cxn modelId="{620FBE92-2063-43E3-9413-BD6D96C1CB23}" srcId="{CA0866E5-8838-4DE1-AFBE-290761FA0D7E}" destId="{01F0B558-4033-483D-9378-EE29750EC653}" srcOrd="0" destOrd="0" parTransId="{1A9B5F6E-233D-4A0D-9F3C-E07DF2758197}" sibTransId="{442160E3-ABFD-497F-A447-ADBD16B5C17F}"/>
    <dgm:cxn modelId="{45DFFBC2-CA20-4048-85C7-CC3DEFBE1A69}" type="presOf" srcId="{81EFFACB-633E-4254-B56C-0CB77BE4AEA1}" destId="{7F770D82-7E09-4232-B85C-10B73355B683}" srcOrd="0" destOrd="1" presId="urn:microsoft.com/office/officeart/2005/8/layout/process2"/>
    <dgm:cxn modelId="{2BAF385C-AC80-4AA2-98B8-BAD9E6487247}" type="presOf" srcId="{CF4BB10F-9299-4D77-B399-CC3DB1536071}" destId="{586EA153-F2BE-48CA-AB4D-2873DA1DF3C1}" srcOrd="0" destOrd="1" presId="urn:microsoft.com/office/officeart/2005/8/layout/process2"/>
    <dgm:cxn modelId="{C0FAA47D-5E54-4E2C-8E96-F2DB5AA0635A}" type="presOf" srcId="{4372F8FB-A2E2-47A5-AD30-BB0B50A78DC9}" destId="{A53738A3-AE11-44F6-9A89-D70AEA03B38B}" srcOrd="0" destOrd="1" presId="urn:microsoft.com/office/officeart/2005/8/layout/process2"/>
    <dgm:cxn modelId="{4DC7E792-B0A0-4B99-BA73-B75CF22E82FC}" type="presOf" srcId="{04D87C52-0AE4-402C-B956-569EE1D6E58F}" destId="{7F770D82-7E09-4232-B85C-10B73355B683}" srcOrd="0" destOrd="2" presId="urn:microsoft.com/office/officeart/2005/8/layout/process2"/>
    <dgm:cxn modelId="{5F5570A6-030C-46C5-8B8F-BF3EEE131D2C}" srcId="{CA0866E5-8838-4DE1-AFBE-290761FA0D7E}" destId="{BC861A90-CF45-489D-BA06-658F7753B7FE}" srcOrd="2" destOrd="0" parTransId="{E4B5B59C-9425-4B45-801B-80F9209832A4}" sibTransId="{A3AB6FBD-E5B5-46FC-B57C-EA15D908BE09}"/>
    <dgm:cxn modelId="{1756BCA8-F87F-4D71-8D74-7949D7F46A41}" type="presOf" srcId="{B1AC6C87-F356-4045-895F-A92E43643C2A}" destId="{38089D69-3F6F-4E77-8E00-FD11042F9A42}" srcOrd="1" destOrd="0" presId="urn:microsoft.com/office/officeart/2005/8/layout/process2"/>
    <dgm:cxn modelId="{0C60E277-61B4-4825-8F1D-4C1A0E601D40}" srcId="{BC861A90-CF45-489D-BA06-658F7753B7FE}" destId="{CF4BB10F-9299-4D77-B399-CC3DB1536071}" srcOrd="0" destOrd="0" parTransId="{FB7C0E66-F1BD-4BDD-AF89-0BD46B20870C}" sibTransId="{CB839807-C7A5-4100-8A91-FCC2CD03B874}"/>
    <dgm:cxn modelId="{793F65BA-2954-4EDF-ACBD-5EB0B25C2A96}" srcId="{CA0866E5-8838-4DE1-AFBE-290761FA0D7E}" destId="{08668D1E-1893-4444-9949-3AFAAA41695B}" srcOrd="1" destOrd="0" parTransId="{ACAC7A36-2C2D-4BB2-BC04-06C16B1F69E3}" sibTransId="{B1AC6C87-F356-4045-895F-A92E43643C2A}"/>
    <dgm:cxn modelId="{3B63EF25-8D45-483F-B9FD-710C07BEA393}" type="presOf" srcId="{08668D1E-1893-4444-9949-3AFAAA41695B}" destId="{A53738A3-AE11-44F6-9A89-D70AEA03B38B}" srcOrd="0" destOrd="0" presId="urn:microsoft.com/office/officeart/2005/8/layout/process2"/>
    <dgm:cxn modelId="{9F5A2542-8C9F-4E91-B97B-545459516209}" type="presParOf" srcId="{24921C87-2C81-4D0E-9F62-A3024E1DEB43}" destId="{7F770D82-7E09-4232-B85C-10B73355B683}" srcOrd="0" destOrd="0" presId="urn:microsoft.com/office/officeart/2005/8/layout/process2"/>
    <dgm:cxn modelId="{8CA7B340-B0A3-4C15-BEBC-080F0775C84E}" type="presParOf" srcId="{24921C87-2C81-4D0E-9F62-A3024E1DEB43}" destId="{6F50C4D8-6F54-4037-9818-BA70648F34E1}" srcOrd="1" destOrd="0" presId="urn:microsoft.com/office/officeart/2005/8/layout/process2"/>
    <dgm:cxn modelId="{C682825F-2F95-47CB-8E9D-B0779A472963}" type="presParOf" srcId="{6F50C4D8-6F54-4037-9818-BA70648F34E1}" destId="{DBF0C5CE-62A1-403A-9689-1CF3E8DF12F2}" srcOrd="0" destOrd="0" presId="urn:microsoft.com/office/officeart/2005/8/layout/process2"/>
    <dgm:cxn modelId="{100BC4FD-4C4B-4CC9-909B-0E673741FE6A}" type="presParOf" srcId="{24921C87-2C81-4D0E-9F62-A3024E1DEB43}" destId="{A53738A3-AE11-44F6-9A89-D70AEA03B38B}" srcOrd="2" destOrd="0" presId="urn:microsoft.com/office/officeart/2005/8/layout/process2"/>
    <dgm:cxn modelId="{AD72CC5C-B440-4A1A-959B-06FF1C504FA0}" type="presParOf" srcId="{24921C87-2C81-4D0E-9F62-A3024E1DEB43}" destId="{4E644BF6-8AA3-4C3F-B081-A11B43F4C55B}" srcOrd="3" destOrd="0" presId="urn:microsoft.com/office/officeart/2005/8/layout/process2"/>
    <dgm:cxn modelId="{9306B2E8-F0B8-4F29-85AB-D970ED33615A}" type="presParOf" srcId="{4E644BF6-8AA3-4C3F-B081-A11B43F4C55B}" destId="{38089D69-3F6F-4E77-8E00-FD11042F9A42}" srcOrd="0" destOrd="0" presId="urn:microsoft.com/office/officeart/2005/8/layout/process2"/>
    <dgm:cxn modelId="{25C07BE2-6BC3-41A2-A011-76629EEA6311}" type="presParOf" srcId="{24921C87-2C81-4D0E-9F62-A3024E1DEB43}" destId="{586EA153-F2BE-48CA-AB4D-2873DA1DF3C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6327006-E561-405D-AFA6-FED254436C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ES" sz="1400" spc="-14" dirty="0" smtClean="0">
            <a:latin typeface="Calibri"/>
            <a:cs typeface="Calibri"/>
          </a:endParaRPr>
        </a:p>
        <a:p>
          <a:pPr>
            <a:buFont typeface="Arial" panose="020B0604020202020204" pitchFamily="34" charset="0"/>
            <a:buChar char="•"/>
          </a:pPr>
          <a:r>
            <a:rPr lang="es-ES" sz="1400" spc="-14" dirty="0" smtClean="0">
              <a:latin typeface="Calibri"/>
              <a:cs typeface="Calibri"/>
            </a:rPr>
            <a:t>A nivel de </a:t>
          </a:r>
          <a:r>
            <a:rPr lang="es-ES" sz="1400" spc="-5" dirty="0" smtClean="0">
              <a:latin typeface="Calibri"/>
              <a:cs typeface="Calibri"/>
            </a:rPr>
            <a:t>usuario</a:t>
          </a:r>
          <a:endParaRPr lang="es-ES" sz="1800" b="0" i="0" dirty="0"/>
        </a:p>
      </dgm:t>
    </dgm:pt>
    <dgm:pt modelId="{6D39A5FB-C5E9-4CB4-A41C-D5BC83E6F23D}" type="parTrans" cxnId="{10D3B32C-5C3A-4261-ABD3-C8DEF5721C65}">
      <dgm:prSet/>
      <dgm:spPr/>
      <dgm:t>
        <a:bodyPr/>
        <a:lstStyle/>
        <a:p>
          <a:endParaRPr lang="es-ES" sz="2000"/>
        </a:p>
      </dgm:t>
    </dgm:pt>
    <dgm:pt modelId="{D85BD328-EAD5-454A-96D0-05333751254C}" type="sibTrans" cxnId="{10D3B32C-5C3A-4261-ABD3-C8DEF5721C65}">
      <dgm:prSet/>
      <dgm:spPr/>
      <dgm:t>
        <a:bodyPr/>
        <a:lstStyle/>
        <a:p>
          <a:endParaRPr lang="es-ES" sz="2000"/>
        </a:p>
      </dgm:t>
    </dgm:pt>
    <dgm:pt modelId="{F4A9D0D2-187E-44FC-826F-84256548C1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ES" sz="1800" b="0" i="0" dirty="0"/>
        </a:p>
      </dgm:t>
    </dgm:pt>
    <dgm:pt modelId="{D111E861-D5C3-433F-917D-C6668EB16DC1}" type="parTrans" cxnId="{F821D13A-D934-4573-A1C4-EA65943BE533}">
      <dgm:prSet/>
      <dgm:spPr/>
      <dgm:t>
        <a:bodyPr/>
        <a:lstStyle/>
        <a:p>
          <a:endParaRPr lang="es-ES" sz="2000"/>
        </a:p>
      </dgm:t>
    </dgm:pt>
    <dgm:pt modelId="{5469DAC7-8614-4783-8919-8D011E835635}" type="sibTrans" cxnId="{F821D13A-D934-4573-A1C4-EA65943BE533}">
      <dgm:prSet/>
      <dgm:spPr/>
      <dgm:t>
        <a:bodyPr/>
        <a:lstStyle/>
        <a:p>
          <a:endParaRPr lang="es-ES" sz="2000"/>
        </a:p>
      </dgm:t>
    </dgm:pt>
    <dgm:pt modelId="{7084A01A-3106-4B52-ADE2-5B022F98C1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spc="-23" dirty="0">
              <a:latin typeface="Calibri"/>
              <a:cs typeface="Calibri"/>
            </a:rPr>
            <a:t>Para </a:t>
          </a:r>
          <a:r>
            <a:rPr lang="es-ES" sz="1400" spc="-9" dirty="0">
              <a:latin typeface="Calibri"/>
              <a:cs typeface="Calibri"/>
            </a:rPr>
            <a:t>todos </a:t>
          </a:r>
          <a:r>
            <a:rPr lang="es-ES" sz="1400" spc="-5" dirty="0">
              <a:latin typeface="Calibri"/>
              <a:cs typeface="Calibri"/>
            </a:rPr>
            <a:t>los usuarios</a:t>
          </a:r>
          <a:endParaRPr lang="es-ES" sz="1400" b="0" i="0" dirty="0"/>
        </a:p>
      </dgm:t>
    </dgm:pt>
    <dgm:pt modelId="{D6451994-91E3-4DB5-B384-2AD4223D2B6A}" type="parTrans" cxnId="{7BC8A528-3913-4888-BEBD-781E945F006E}">
      <dgm:prSet/>
      <dgm:spPr/>
      <dgm:t>
        <a:bodyPr/>
        <a:lstStyle/>
        <a:p>
          <a:endParaRPr lang="es-ES" sz="2000"/>
        </a:p>
      </dgm:t>
    </dgm:pt>
    <dgm:pt modelId="{63BAE108-C980-4C4E-8697-9A17C475BF6C}" type="sibTrans" cxnId="{7BC8A528-3913-4888-BEBD-781E945F006E}">
      <dgm:prSet/>
      <dgm:spPr/>
      <dgm:t>
        <a:bodyPr/>
        <a:lstStyle/>
        <a:p>
          <a:endParaRPr lang="es-ES" sz="2000"/>
        </a:p>
      </dgm:t>
    </dgm:pt>
    <dgm:pt modelId="{01FB9E4A-C93A-4F36-9D78-5FE306D1D2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b="0" i="0" dirty="0"/>
            <a:t>Archivo Win “install_dir\mingw64\etc\gitconfig”</a:t>
          </a:r>
        </a:p>
      </dgm:t>
    </dgm:pt>
    <dgm:pt modelId="{86ECE752-D653-4A77-9F85-F5423BDC81BC}" type="parTrans" cxnId="{5825A5EC-C5D6-4109-8C78-5DB9A3DA2196}">
      <dgm:prSet/>
      <dgm:spPr/>
      <dgm:t>
        <a:bodyPr/>
        <a:lstStyle/>
        <a:p>
          <a:endParaRPr lang="es-ES" sz="2000"/>
        </a:p>
      </dgm:t>
    </dgm:pt>
    <dgm:pt modelId="{67B1A6D5-3DBE-44BB-83F9-6156771C9524}" type="sibTrans" cxnId="{5825A5EC-C5D6-4109-8C78-5DB9A3DA2196}">
      <dgm:prSet/>
      <dgm:spPr/>
      <dgm:t>
        <a:bodyPr/>
        <a:lstStyle/>
        <a:p>
          <a:endParaRPr lang="es-ES" sz="2000"/>
        </a:p>
      </dgm:t>
    </dgm:pt>
    <dgm:pt modelId="{1142542B-1B7E-42FE-B8F9-43FC80A9BD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spc="-14" dirty="0">
              <a:latin typeface="Calibri"/>
              <a:cs typeface="Calibri"/>
            </a:rPr>
            <a:t>Archivo: Unix</a:t>
          </a:r>
          <a:r>
            <a:rPr lang="es-ES" sz="1400" spc="-9" dirty="0">
              <a:latin typeface="Calibri"/>
              <a:cs typeface="Calibri"/>
            </a:rPr>
            <a:t> </a:t>
          </a:r>
          <a:r>
            <a:rPr lang="es-ES" sz="1400" spc="-18" dirty="0">
              <a:latin typeface="Calibri"/>
              <a:cs typeface="Calibri"/>
            </a:rPr>
            <a:t>"</a:t>
          </a:r>
          <a:r>
            <a:rPr lang="es-ES" sz="1400" i="1" spc="-18" dirty="0">
              <a:latin typeface="Calibri"/>
              <a:cs typeface="Calibri"/>
            </a:rPr>
            <a:t>/etc/gitconfig</a:t>
          </a:r>
          <a:endParaRPr lang="es-ES" sz="1400" b="0" i="0" dirty="0"/>
        </a:p>
      </dgm:t>
    </dgm:pt>
    <dgm:pt modelId="{4256B8F5-14D9-4BDD-9128-0C834706B8F1}" type="parTrans" cxnId="{C7D32F1A-CFCC-42AE-AB60-79B63DD41794}">
      <dgm:prSet/>
      <dgm:spPr/>
      <dgm:t>
        <a:bodyPr/>
        <a:lstStyle/>
        <a:p>
          <a:endParaRPr lang="es-ES" sz="2000"/>
        </a:p>
      </dgm:t>
    </dgm:pt>
    <dgm:pt modelId="{BC2893F8-1225-4608-A2CD-EAB4A071A3D7}" type="sibTrans" cxnId="{C7D32F1A-CFCC-42AE-AB60-79B63DD41794}">
      <dgm:prSet/>
      <dgm:spPr/>
      <dgm:t>
        <a:bodyPr/>
        <a:lstStyle/>
        <a:p>
          <a:endParaRPr lang="es-ES" sz="2000"/>
        </a:p>
      </dgm:t>
    </dgm:pt>
    <dgm:pt modelId="{03E72969-07F9-44C1-A258-36605C8B3D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b="0" spc="-5" dirty="0">
              <a:latin typeface="Calibri"/>
              <a:cs typeface="Calibri"/>
            </a:rPr>
            <a:t>El </a:t>
          </a:r>
          <a:r>
            <a:rPr lang="es-ES" sz="1400" b="0" spc="-9" dirty="0">
              <a:latin typeface="Calibri"/>
              <a:cs typeface="Calibri"/>
            </a:rPr>
            <a:t>más</a:t>
          </a:r>
          <a:r>
            <a:rPr lang="es-ES" sz="1400" b="0" spc="-73" dirty="0">
              <a:latin typeface="Calibri"/>
              <a:cs typeface="Calibri"/>
            </a:rPr>
            <a:t> </a:t>
          </a:r>
          <a:r>
            <a:rPr lang="es-ES" sz="1400" b="0" spc="-9" dirty="0">
              <a:latin typeface="Calibri"/>
              <a:cs typeface="Calibri"/>
            </a:rPr>
            <a:t>usado</a:t>
          </a:r>
          <a:endParaRPr lang="es-ES" sz="1400" b="0" dirty="0">
            <a:latin typeface="Calibri"/>
            <a:cs typeface="Calibri"/>
          </a:endParaRPr>
        </a:p>
      </dgm:t>
    </dgm:pt>
    <dgm:pt modelId="{CB36A4AE-15C6-4F42-A3E9-3515B26CD277}" type="parTrans" cxnId="{040E52CB-21C2-49FF-8402-831627F03CC7}">
      <dgm:prSet/>
      <dgm:spPr/>
      <dgm:t>
        <a:bodyPr/>
        <a:lstStyle/>
        <a:p>
          <a:endParaRPr lang="es-ES" sz="2000"/>
        </a:p>
      </dgm:t>
    </dgm:pt>
    <dgm:pt modelId="{B63F2E0F-F9BA-4D75-AD46-43E995F836A7}" type="sibTrans" cxnId="{040E52CB-21C2-49FF-8402-831627F03CC7}">
      <dgm:prSet/>
      <dgm:spPr/>
      <dgm:t>
        <a:bodyPr/>
        <a:lstStyle/>
        <a:p>
          <a:endParaRPr lang="es-ES" sz="2000"/>
        </a:p>
      </dgm:t>
    </dgm:pt>
    <dgm:pt modelId="{C077FC73-BFF3-4B6D-91DB-16B458ACE0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spc="-14" dirty="0">
              <a:latin typeface="Calibri"/>
              <a:cs typeface="Calibri"/>
            </a:rPr>
            <a:t>Archivo unix: </a:t>
          </a:r>
          <a:r>
            <a:rPr lang="es-ES" sz="1400" spc="-9" dirty="0">
              <a:latin typeface="Calibri"/>
              <a:cs typeface="Calibri"/>
            </a:rPr>
            <a:t>"</a:t>
          </a:r>
          <a:r>
            <a:rPr lang="es-ES" sz="1400" b="1" spc="-9" dirty="0">
              <a:latin typeface="Calibri"/>
              <a:cs typeface="Calibri"/>
            </a:rPr>
            <a:t>~/.gitconfig</a:t>
          </a:r>
          <a:endParaRPr lang="es-ES" sz="1400" dirty="0"/>
        </a:p>
      </dgm:t>
    </dgm:pt>
    <dgm:pt modelId="{05B82005-1DEF-4FC9-B8F2-9B2C543229E1}" type="parTrans" cxnId="{707FF6F6-58A8-4B36-9480-D6C404EC6CB2}">
      <dgm:prSet/>
      <dgm:spPr/>
      <dgm:t>
        <a:bodyPr/>
        <a:lstStyle/>
        <a:p>
          <a:endParaRPr lang="es-ES" sz="2000"/>
        </a:p>
      </dgm:t>
    </dgm:pt>
    <dgm:pt modelId="{FC598D71-5756-490B-A509-AA32D2CF8DC4}" type="sibTrans" cxnId="{707FF6F6-58A8-4B36-9480-D6C404EC6CB2}">
      <dgm:prSet/>
      <dgm:spPr/>
      <dgm:t>
        <a:bodyPr/>
        <a:lstStyle/>
        <a:p>
          <a:endParaRPr lang="es-ES" sz="2000"/>
        </a:p>
      </dgm:t>
    </dgm:pt>
    <dgm:pt modelId="{F3AF6939-878C-4D7E-8294-30F775B11A8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b="0" i="0" dirty="0"/>
            <a:t>Archivo Win “</a:t>
          </a:r>
          <a:r>
            <a:rPr lang="es-ES" sz="1400" b="0" i="0" dirty="0" smtClean="0"/>
            <a:t>user_dir/.gitconfig</a:t>
          </a:r>
          <a:r>
            <a:rPr lang="es-ES" sz="1400" b="0" i="0" dirty="0"/>
            <a:t>”</a:t>
          </a:r>
          <a:endParaRPr lang="es-ES" sz="1400" dirty="0"/>
        </a:p>
      </dgm:t>
    </dgm:pt>
    <dgm:pt modelId="{A0B7B778-1B66-4634-B344-926171DE2829}" type="parTrans" cxnId="{D9F00C4A-B5C8-400C-97DF-2A9FDD230CF6}">
      <dgm:prSet/>
      <dgm:spPr/>
      <dgm:t>
        <a:bodyPr/>
        <a:lstStyle/>
        <a:p>
          <a:endParaRPr lang="es-ES" sz="2000"/>
        </a:p>
      </dgm:t>
    </dgm:pt>
    <dgm:pt modelId="{773A2E72-47BC-47ED-BCA3-679A69DEE4B6}" type="sibTrans" cxnId="{D9F00C4A-B5C8-400C-97DF-2A9FDD230CF6}">
      <dgm:prSet/>
      <dgm:spPr/>
      <dgm:t>
        <a:bodyPr/>
        <a:lstStyle/>
        <a:p>
          <a:endParaRPr lang="es-ES" sz="2000"/>
        </a:p>
      </dgm:t>
    </dgm:pt>
    <dgm:pt modelId="{EAFFADD1-846D-47BB-B907-4E57B22040F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spc="-23" dirty="0">
              <a:latin typeface="Calibri"/>
              <a:cs typeface="Calibri"/>
            </a:rPr>
            <a:t>Diferente </a:t>
          </a:r>
          <a:r>
            <a:rPr lang="es-ES" sz="1400" spc="-14" dirty="0">
              <a:latin typeface="Calibri"/>
              <a:cs typeface="Calibri"/>
            </a:rPr>
            <a:t>configuración </a:t>
          </a:r>
          <a:r>
            <a:rPr lang="es-ES" sz="1400" spc="-5" dirty="0">
              <a:latin typeface="Calibri"/>
              <a:cs typeface="Calibri"/>
            </a:rPr>
            <a:t>por </a:t>
          </a:r>
          <a:r>
            <a:rPr lang="es-ES" sz="1400" spc="-9" dirty="0">
              <a:latin typeface="Calibri"/>
              <a:cs typeface="Calibri"/>
            </a:rPr>
            <a:t>repositorio</a:t>
          </a:r>
          <a:endParaRPr lang="es-ES" sz="1400" b="0" i="0" dirty="0"/>
        </a:p>
      </dgm:t>
    </dgm:pt>
    <dgm:pt modelId="{E3E170C9-D3F1-4CC3-9105-5A8EBBB403B4}" type="parTrans" cxnId="{B7981865-6619-4AE5-AE03-22D5AFD3F444}">
      <dgm:prSet/>
      <dgm:spPr/>
      <dgm:t>
        <a:bodyPr/>
        <a:lstStyle/>
        <a:p>
          <a:endParaRPr lang="es-ES" sz="2000"/>
        </a:p>
      </dgm:t>
    </dgm:pt>
    <dgm:pt modelId="{404EDB4C-DC85-4E78-975B-25341060F090}" type="sibTrans" cxnId="{B7981865-6619-4AE5-AE03-22D5AFD3F444}">
      <dgm:prSet/>
      <dgm:spPr/>
      <dgm:t>
        <a:bodyPr/>
        <a:lstStyle/>
        <a:p>
          <a:endParaRPr lang="es-ES" sz="2000"/>
        </a:p>
      </dgm:t>
    </dgm:pt>
    <dgm:pt modelId="{40C619AB-EE66-4AAB-8624-85046CF084E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spc="-14" dirty="0">
              <a:latin typeface="Calibri"/>
              <a:cs typeface="Calibri"/>
            </a:rPr>
            <a:t>Archivo: </a:t>
          </a:r>
          <a:r>
            <a:rPr lang="es-ES" sz="1400" spc="-9" dirty="0">
              <a:latin typeface="Calibri"/>
              <a:cs typeface="Calibri"/>
            </a:rPr>
            <a:t>"</a:t>
          </a:r>
          <a:r>
            <a:rPr lang="es-ES" sz="1400" i="1" spc="-9" dirty="0">
              <a:latin typeface="Calibri"/>
              <a:cs typeface="Calibri"/>
            </a:rPr>
            <a:t>$GIT_REPO/.git/config</a:t>
          </a:r>
          <a:r>
            <a:rPr lang="es-ES" sz="1400" spc="-9" dirty="0">
              <a:latin typeface="Calibri"/>
              <a:cs typeface="Calibri"/>
            </a:rPr>
            <a:t>"</a:t>
          </a:r>
          <a:endParaRPr lang="es-ES" sz="1400" b="0" i="0" dirty="0"/>
        </a:p>
      </dgm:t>
    </dgm:pt>
    <dgm:pt modelId="{86EF9D5A-B772-485A-8B85-99E9149FFC5B}" type="parTrans" cxnId="{7F66CC25-1E2A-46B3-A70A-2720E1A302A7}">
      <dgm:prSet/>
      <dgm:spPr/>
      <dgm:t>
        <a:bodyPr/>
        <a:lstStyle/>
        <a:p>
          <a:endParaRPr lang="es-ES" sz="2000"/>
        </a:p>
      </dgm:t>
    </dgm:pt>
    <dgm:pt modelId="{32131818-AAFE-4E70-8B84-0D8B3B76273E}" type="sibTrans" cxnId="{7F66CC25-1E2A-46B3-A70A-2720E1A302A7}">
      <dgm:prSet/>
      <dgm:spPr/>
      <dgm:t>
        <a:bodyPr/>
        <a:lstStyle/>
        <a:p>
          <a:endParaRPr lang="es-ES" sz="2000"/>
        </a:p>
      </dgm:t>
    </dgm:pt>
    <dgm:pt modelId="{F772743C-1F63-44C6-8AF2-5AD0D83F34A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ES" sz="1800" b="0" i="0" dirty="0"/>
        </a:p>
      </dgm:t>
    </dgm:pt>
    <dgm:pt modelId="{6D4202CE-E6F2-4541-8621-CBD06CE71D61}" type="parTrans" cxnId="{C0542E28-9BE6-4838-8F9D-09A8CDB99A04}">
      <dgm:prSet/>
      <dgm:spPr/>
      <dgm:t>
        <a:bodyPr/>
        <a:lstStyle/>
        <a:p>
          <a:endParaRPr lang="es-ES" sz="2000"/>
        </a:p>
      </dgm:t>
    </dgm:pt>
    <dgm:pt modelId="{A2068835-7A44-4A1E-91F7-5C928DFC9C81}" type="sibTrans" cxnId="{C0542E28-9BE6-4838-8F9D-09A8CDB99A04}">
      <dgm:prSet/>
      <dgm:spPr/>
      <dgm:t>
        <a:bodyPr/>
        <a:lstStyle/>
        <a:p>
          <a:endParaRPr lang="es-ES" sz="2000"/>
        </a:p>
      </dgm:t>
    </dgm:pt>
    <dgm:pt modelId="{6245C583-CA88-451D-88A5-CA5D380C9F74}" type="pres">
      <dgm:prSet presAssocID="{CA0866E5-8838-4DE1-AFBE-290761FA0D7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3428C1-31C3-495A-B467-F8F0372B5048}" type="pres">
      <dgm:prSet presAssocID="{F772743C-1F63-44C6-8AF2-5AD0D83F34A9}" presName="comp" presStyleCnt="0"/>
      <dgm:spPr/>
    </dgm:pt>
    <dgm:pt modelId="{F62CA164-CCF0-4B0A-9AF4-0B25F9255F15}" type="pres">
      <dgm:prSet presAssocID="{F772743C-1F63-44C6-8AF2-5AD0D83F34A9}" presName="box" presStyleLbl="node1" presStyleIdx="0" presStyleCnt="3"/>
      <dgm:spPr/>
      <dgm:t>
        <a:bodyPr/>
        <a:lstStyle/>
        <a:p>
          <a:endParaRPr lang="es-ES"/>
        </a:p>
      </dgm:t>
    </dgm:pt>
    <dgm:pt modelId="{759DCEDD-39D3-4CC6-BE2D-B8C215F51A6A}" type="pres">
      <dgm:prSet presAssocID="{F772743C-1F63-44C6-8AF2-5AD0D83F34A9}" presName="img" presStyleLbl="fgImgPlace1" presStyleIdx="0" presStyleCnt="3"/>
      <dgm:spPr>
        <a:noFill/>
        <a:ln>
          <a:noFill/>
        </a:ln>
      </dgm:spPr>
    </dgm:pt>
    <dgm:pt modelId="{F71871B9-D907-4E72-9D36-D54AB335E80E}" type="pres">
      <dgm:prSet presAssocID="{F772743C-1F63-44C6-8AF2-5AD0D83F34A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1E9360-428D-4A46-9048-9B6101679256}" type="pres">
      <dgm:prSet presAssocID="{A2068835-7A44-4A1E-91F7-5C928DFC9C81}" presName="spacer" presStyleCnt="0"/>
      <dgm:spPr/>
    </dgm:pt>
    <dgm:pt modelId="{2CE296EA-F740-4BE9-8153-C852553DD9D6}" type="pres">
      <dgm:prSet presAssocID="{06327006-E561-405D-AFA6-FED254436C4E}" presName="comp" presStyleCnt="0"/>
      <dgm:spPr/>
    </dgm:pt>
    <dgm:pt modelId="{41EC6368-E003-444B-8F7A-6658D73200C3}" type="pres">
      <dgm:prSet presAssocID="{06327006-E561-405D-AFA6-FED254436C4E}" presName="box" presStyleLbl="node1" presStyleIdx="1" presStyleCnt="3"/>
      <dgm:spPr/>
      <dgm:t>
        <a:bodyPr/>
        <a:lstStyle/>
        <a:p>
          <a:endParaRPr lang="es-ES"/>
        </a:p>
      </dgm:t>
    </dgm:pt>
    <dgm:pt modelId="{95166C57-283B-4F96-959A-533C40AA4CBB}" type="pres">
      <dgm:prSet presAssocID="{06327006-E561-405D-AFA6-FED254436C4E}" presName="img" presStyleLbl="fgImgPlace1" presStyleIdx="1" presStyleCnt="3"/>
      <dgm:spPr>
        <a:noFill/>
        <a:ln>
          <a:noFill/>
        </a:ln>
      </dgm:spPr>
    </dgm:pt>
    <dgm:pt modelId="{930973AE-4F90-4496-9C28-C272C4F931CE}" type="pres">
      <dgm:prSet presAssocID="{06327006-E561-405D-AFA6-FED254436C4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03B6A9-FD1F-47F9-9E9D-F0C15E0F515F}" type="pres">
      <dgm:prSet presAssocID="{D85BD328-EAD5-454A-96D0-05333751254C}" presName="spacer" presStyleCnt="0"/>
      <dgm:spPr/>
    </dgm:pt>
    <dgm:pt modelId="{F9103890-D702-4D9E-9671-A4B5854257E7}" type="pres">
      <dgm:prSet presAssocID="{F4A9D0D2-187E-44FC-826F-84256548C167}" presName="comp" presStyleCnt="0"/>
      <dgm:spPr/>
    </dgm:pt>
    <dgm:pt modelId="{84355AC4-1EF1-4516-B0DD-32B95EFD97A2}" type="pres">
      <dgm:prSet presAssocID="{F4A9D0D2-187E-44FC-826F-84256548C167}" presName="box" presStyleLbl="node1" presStyleIdx="2" presStyleCnt="3" custLinFactNeighborX="-1034" custLinFactNeighborY="7776"/>
      <dgm:spPr/>
      <dgm:t>
        <a:bodyPr/>
        <a:lstStyle/>
        <a:p>
          <a:endParaRPr lang="es-ES"/>
        </a:p>
      </dgm:t>
    </dgm:pt>
    <dgm:pt modelId="{16C23DD5-F5B6-46E3-958F-C73E93393942}" type="pres">
      <dgm:prSet presAssocID="{F4A9D0D2-187E-44FC-826F-84256548C167}" presName="img" presStyleLbl="fgImgPlace1" presStyleIdx="2" presStyleCnt="3"/>
      <dgm:spPr>
        <a:noFill/>
        <a:ln>
          <a:noFill/>
        </a:ln>
      </dgm:spPr>
    </dgm:pt>
    <dgm:pt modelId="{02261A62-C824-4B6C-933E-C0BE35EDFF67}" type="pres">
      <dgm:prSet presAssocID="{F4A9D0D2-187E-44FC-826F-84256548C16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D3B32C-5C3A-4261-ABD3-C8DEF5721C65}" srcId="{CA0866E5-8838-4DE1-AFBE-290761FA0D7E}" destId="{06327006-E561-405D-AFA6-FED254436C4E}" srcOrd="1" destOrd="0" parTransId="{6D39A5FB-C5E9-4CB4-A41C-D5BC83E6F23D}" sibTransId="{D85BD328-EAD5-454A-96D0-05333751254C}"/>
    <dgm:cxn modelId="{279820EE-F376-4B47-B6E7-26077D813B10}" type="presOf" srcId="{06327006-E561-405D-AFA6-FED254436C4E}" destId="{930973AE-4F90-4496-9C28-C272C4F931CE}" srcOrd="1" destOrd="0" presId="urn:microsoft.com/office/officeart/2005/8/layout/vList4"/>
    <dgm:cxn modelId="{365D34B2-DEBF-4F9B-85AF-9B7203C9C386}" type="presOf" srcId="{03E72969-07F9-44C1-A258-36605C8B3D47}" destId="{930973AE-4F90-4496-9C28-C272C4F931CE}" srcOrd="1" destOrd="1" presId="urn:microsoft.com/office/officeart/2005/8/layout/vList4"/>
    <dgm:cxn modelId="{4B7E25DB-5E34-45A2-AE62-9F96E74B493D}" type="presOf" srcId="{F772743C-1F63-44C6-8AF2-5AD0D83F34A9}" destId="{F62CA164-CCF0-4B0A-9AF4-0B25F9255F15}" srcOrd="0" destOrd="0" presId="urn:microsoft.com/office/officeart/2005/8/layout/vList4"/>
    <dgm:cxn modelId="{736D35F4-7532-4761-9F81-5BE5723DD180}" type="presOf" srcId="{CA0866E5-8838-4DE1-AFBE-290761FA0D7E}" destId="{6245C583-CA88-451D-88A5-CA5D380C9F74}" srcOrd="0" destOrd="0" presId="urn:microsoft.com/office/officeart/2005/8/layout/vList4"/>
    <dgm:cxn modelId="{8440AE0D-C007-43E8-8A0D-2AFAA905430E}" type="presOf" srcId="{1142542B-1B7E-42FE-B8F9-43FC80A9BD67}" destId="{F71871B9-D907-4E72-9D36-D54AB335E80E}" srcOrd="1" destOrd="2" presId="urn:microsoft.com/office/officeart/2005/8/layout/vList4"/>
    <dgm:cxn modelId="{7F66CC25-1E2A-46B3-A70A-2720E1A302A7}" srcId="{F4A9D0D2-187E-44FC-826F-84256548C167}" destId="{40C619AB-EE66-4AAB-8624-85046CF084E3}" srcOrd="1" destOrd="0" parTransId="{86EF9D5A-B772-485A-8B85-99E9149FFC5B}" sibTransId="{32131818-AAFE-4E70-8B84-0D8B3B76273E}"/>
    <dgm:cxn modelId="{6622ACE5-B6FC-4891-B6EA-0A6B3280E1DB}" type="presOf" srcId="{1142542B-1B7E-42FE-B8F9-43FC80A9BD67}" destId="{F62CA164-CCF0-4B0A-9AF4-0B25F9255F15}" srcOrd="0" destOrd="2" presId="urn:microsoft.com/office/officeart/2005/8/layout/vList4"/>
    <dgm:cxn modelId="{4A74B78E-CA71-485E-A30E-934764F42D67}" type="presOf" srcId="{40C619AB-EE66-4AAB-8624-85046CF084E3}" destId="{02261A62-C824-4B6C-933E-C0BE35EDFF67}" srcOrd="1" destOrd="2" presId="urn:microsoft.com/office/officeart/2005/8/layout/vList4"/>
    <dgm:cxn modelId="{3D30FA42-C7F8-41DD-8095-FF37B5E5DE3B}" type="presOf" srcId="{EAFFADD1-846D-47BB-B907-4E57B22040FD}" destId="{84355AC4-1EF1-4516-B0DD-32B95EFD97A2}" srcOrd="0" destOrd="1" presId="urn:microsoft.com/office/officeart/2005/8/layout/vList4"/>
    <dgm:cxn modelId="{D413DDEF-89F4-4643-8760-2428437321DB}" type="presOf" srcId="{C077FC73-BFF3-4B6D-91DB-16B458ACE0DE}" destId="{930973AE-4F90-4496-9C28-C272C4F931CE}" srcOrd="1" destOrd="2" presId="urn:microsoft.com/office/officeart/2005/8/layout/vList4"/>
    <dgm:cxn modelId="{7E836E56-CD3C-4BAD-A970-CBA2BC4D742E}" type="presOf" srcId="{01FB9E4A-C93A-4F36-9D78-5FE306D1D2AA}" destId="{F62CA164-CCF0-4B0A-9AF4-0B25F9255F15}" srcOrd="0" destOrd="3" presId="urn:microsoft.com/office/officeart/2005/8/layout/vList4"/>
    <dgm:cxn modelId="{C7D32F1A-CFCC-42AE-AB60-79B63DD41794}" srcId="{F772743C-1F63-44C6-8AF2-5AD0D83F34A9}" destId="{1142542B-1B7E-42FE-B8F9-43FC80A9BD67}" srcOrd="1" destOrd="0" parTransId="{4256B8F5-14D9-4BDD-9128-0C834706B8F1}" sibTransId="{BC2893F8-1225-4608-A2CD-EAB4A071A3D7}"/>
    <dgm:cxn modelId="{707FF6F6-58A8-4B36-9480-D6C404EC6CB2}" srcId="{06327006-E561-405D-AFA6-FED254436C4E}" destId="{C077FC73-BFF3-4B6D-91DB-16B458ACE0DE}" srcOrd="1" destOrd="0" parTransId="{05B82005-1DEF-4FC9-B8F2-9B2C543229E1}" sibTransId="{FC598D71-5756-490B-A509-AA32D2CF8DC4}"/>
    <dgm:cxn modelId="{040E52CB-21C2-49FF-8402-831627F03CC7}" srcId="{06327006-E561-405D-AFA6-FED254436C4E}" destId="{03E72969-07F9-44C1-A258-36605C8B3D47}" srcOrd="0" destOrd="0" parTransId="{CB36A4AE-15C6-4F42-A3E9-3515B26CD277}" sibTransId="{B63F2E0F-F9BA-4D75-AD46-43E995F836A7}"/>
    <dgm:cxn modelId="{F821D13A-D934-4573-A1C4-EA65943BE533}" srcId="{CA0866E5-8838-4DE1-AFBE-290761FA0D7E}" destId="{F4A9D0D2-187E-44FC-826F-84256548C167}" srcOrd="2" destOrd="0" parTransId="{D111E861-D5C3-433F-917D-C6668EB16DC1}" sibTransId="{5469DAC7-8614-4783-8919-8D011E835635}"/>
    <dgm:cxn modelId="{AB74BD60-EDEF-4222-AC0B-41E6BD5712F7}" type="presOf" srcId="{F4A9D0D2-187E-44FC-826F-84256548C167}" destId="{84355AC4-1EF1-4516-B0DD-32B95EFD97A2}" srcOrd="0" destOrd="0" presId="urn:microsoft.com/office/officeart/2005/8/layout/vList4"/>
    <dgm:cxn modelId="{FBA3FB22-83F6-4951-B5A1-6EF0B5F5FC47}" type="presOf" srcId="{06327006-E561-405D-AFA6-FED254436C4E}" destId="{41EC6368-E003-444B-8F7A-6658D73200C3}" srcOrd="0" destOrd="0" presId="urn:microsoft.com/office/officeart/2005/8/layout/vList4"/>
    <dgm:cxn modelId="{7BC8A528-3913-4888-BEBD-781E945F006E}" srcId="{F772743C-1F63-44C6-8AF2-5AD0D83F34A9}" destId="{7084A01A-3106-4B52-ADE2-5B022F98C1A0}" srcOrd="0" destOrd="0" parTransId="{D6451994-91E3-4DB5-B384-2AD4223D2B6A}" sibTransId="{63BAE108-C980-4C4E-8697-9A17C475BF6C}"/>
    <dgm:cxn modelId="{94113DCB-F9AB-4A62-AD52-317138491A73}" type="presOf" srcId="{7084A01A-3106-4B52-ADE2-5B022F98C1A0}" destId="{F71871B9-D907-4E72-9D36-D54AB335E80E}" srcOrd="1" destOrd="1" presId="urn:microsoft.com/office/officeart/2005/8/layout/vList4"/>
    <dgm:cxn modelId="{13FFAF13-2B7A-4485-87B5-8A6729B90A64}" type="presOf" srcId="{EAFFADD1-846D-47BB-B907-4E57B22040FD}" destId="{02261A62-C824-4B6C-933E-C0BE35EDFF67}" srcOrd="1" destOrd="1" presId="urn:microsoft.com/office/officeart/2005/8/layout/vList4"/>
    <dgm:cxn modelId="{D7D97FCB-089E-490B-98D8-AF3DD8B1B841}" type="presOf" srcId="{F3AF6939-878C-4D7E-8294-30F775B11A83}" destId="{930973AE-4F90-4496-9C28-C272C4F931CE}" srcOrd="1" destOrd="3" presId="urn:microsoft.com/office/officeart/2005/8/layout/vList4"/>
    <dgm:cxn modelId="{4274E668-3ADA-4264-8F74-CEAAC5509040}" type="presOf" srcId="{01FB9E4A-C93A-4F36-9D78-5FE306D1D2AA}" destId="{F71871B9-D907-4E72-9D36-D54AB335E80E}" srcOrd="1" destOrd="3" presId="urn:microsoft.com/office/officeart/2005/8/layout/vList4"/>
    <dgm:cxn modelId="{81ADC21D-E509-4FC8-8BBC-FB4089B4BFCC}" type="presOf" srcId="{7084A01A-3106-4B52-ADE2-5B022F98C1A0}" destId="{F62CA164-CCF0-4B0A-9AF4-0B25F9255F15}" srcOrd="0" destOrd="1" presId="urn:microsoft.com/office/officeart/2005/8/layout/vList4"/>
    <dgm:cxn modelId="{AB4A5519-0098-4B90-938D-DB683B28477A}" type="presOf" srcId="{F772743C-1F63-44C6-8AF2-5AD0D83F34A9}" destId="{F71871B9-D907-4E72-9D36-D54AB335E80E}" srcOrd="1" destOrd="0" presId="urn:microsoft.com/office/officeart/2005/8/layout/vList4"/>
    <dgm:cxn modelId="{0E1D2CA7-8E45-4972-9852-A92C48E53A9D}" type="presOf" srcId="{40C619AB-EE66-4AAB-8624-85046CF084E3}" destId="{84355AC4-1EF1-4516-B0DD-32B95EFD97A2}" srcOrd="0" destOrd="2" presId="urn:microsoft.com/office/officeart/2005/8/layout/vList4"/>
    <dgm:cxn modelId="{5825A5EC-C5D6-4109-8C78-5DB9A3DA2196}" srcId="{F772743C-1F63-44C6-8AF2-5AD0D83F34A9}" destId="{01FB9E4A-C93A-4F36-9D78-5FE306D1D2AA}" srcOrd="2" destOrd="0" parTransId="{86ECE752-D653-4A77-9F85-F5423BDC81BC}" sibTransId="{67B1A6D5-3DBE-44BB-83F9-6156771C9524}"/>
    <dgm:cxn modelId="{D9F00C4A-B5C8-400C-97DF-2A9FDD230CF6}" srcId="{06327006-E561-405D-AFA6-FED254436C4E}" destId="{F3AF6939-878C-4D7E-8294-30F775B11A83}" srcOrd="2" destOrd="0" parTransId="{A0B7B778-1B66-4634-B344-926171DE2829}" sibTransId="{773A2E72-47BC-47ED-BCA3-679A69DEE4B6}"/>
    <dgm:cxn modelId="{D4A95B5B-0EDE-4C4D-B4DA-8137FBBA0AFD}" type="presOf" srcId="{C077FC73-BFF3-4B6D-91DB-16B458ACE0DE}" destId="{41EC6368-E003-444B-8F7A-6658D73200C3}" srcOrd="0" destOrd="2" presId="urn:microsoft.com/office/officeart/2005/8/layout/vList4"/>
    <dgm:cxn modelId="{CEE66AB5-88AD-4C26-A228-3377DA0052CC}" type="presOf" srcId="{F4A9D0D2-187E-44FC-826F-84256548C167}" destId="{02261A62-C824-4B6C-933E-C0BE35EDFF67}" srcOrd="1" destOrd="0" presId="urn:microsoft.com/office/officeart/2005/8/layout/vList4"/>
    <dgm:cxn modelId="{63F5D7A7-3E25-46B3-A8ED-7E10D184766C}" type="presOf" srcId="{F3AF6939-878C-4D7E-8294-30F775B11A83}" destId="{41EC6368-E003-444B-8F7A-6658D73200C3}" srcOrd="0" destOrd="3" presId="urn:microsoft.com/office/officeart/2005/8/layout/vList4"/>
    <dgm:cxn modelId="{C0542E28-9BE6-4838-8F9D-09A8CDB99A04}" srcId="{CA0866E5-8838-4DE1-AFBE-290761FA0D7E}" destId="{F772743C-1F63-44C6-8AF2-5AD0D83F34A9}" srcOrd="0" destOrd="0" parTransId="{6D4202CE-E6F2-4541-8621-CBD06CE71D61}" sibTransId="{A2068835-7A44-4A1E-91F7-5C928DFC9C81}"/>
    <dgm:cxn modelId="{B7981865-6619-4AE5-AE03-22D5AFD3F444}" srcId="{F4A9D0D2-187E-44FC-826F-84256548C167}" destId="{EAFFADD1-846D-47BB-B907-4E57B22040FD}" srcOrd="0" destOrd="0" parTransId="{E3E170C9-D3F1-4CC3-9105-5A8EBBB403B4}" sibTransId="{404EDB4C-DC85-4E78-975B-25341060F090}"/>
    <dgm:cxn modelId="{0DE49406-91DB-42BD-81D0-44907A12393B}" type="presOf" srcId="{03E72969-07F9-44C1-A258-36605C8B3D47}" destId="{41EC6368-E003-444B-8F7A-6658D73200C3}" srcOrd="0" destOrd="1" presId="urn:microsoft.com/office/officeart/2005/8/layout/vList4"/>
    <dgm:cxn modelId="{60F179A6-82F7-4034-B955-C6489191632E}" type="presParOf" srcId="{6245C583-CA88-451D-88A5-CA5D380C9F74}" destId="{0E3428C1-31C3-495A-B467-F8F0372B5048}" srcOrd="0" destOrd="0" presId="urn:microsoft.com/office/officeart/2005/8/layout/vList4"/>
    <dgm:cxn modelId="{07C09FAC-7CDD-4B22-9F35-D6E6FC4B6702}" type="presParOf" srcId="{0E3428C1-31C3-495A-B467-F8F0372B5048}" destId="{F62CA164-CCF0-4B0A-9AF4-0B25F9255F15}" srcOrd="0" destOrd="0" presId="urn:microsoft.com/office/officeart/2005/8/layout/vList4"/>
    <dgm:cxn modelId="{D138F653-6993-4FFF-8E81-48B9B58A7C41}" type="presParOf" srcId="{0E3428C1-31C3-495A-B467-F8F0372B5048}" destId="{759DCEDD-39D3-4CC6-BE2D-B8C215F51A6A}" srcOrd="1" destOrd="0" presId="urn:microsoft.com/office/officeart/2005/8/layout/vList4"/>
    <dgm:cxn modelId="{580ECB9F-BD5E-4B0F-AA03-D6C43F21E4FA}" type="presParOf" srcId="{0E3428C1-31C3-495A-B467-F8F0372B5048}" destId="{F71871B9-D907-4E72-9D36-D54AB335E80E}" srcOrd="2" destOrd="0" presId="urn:microsoft.com/office/officeart/2005/8/layout/vList4"/>
    <dgm:cxn modelId="{B359E022-8D06-4738-84EA-A316D8E592D9}" type="presParOf" srcId="{6245C583-CA88-451D-88A5-CA5D380C9F74}" destId="{491E9360-428D-4A46-9048-9B6101679256}" srcOrd="1" destOrd="0" presId="urn:microsoft.com/office/officeart/2005/8/layout/vList4"/>
    <dgm:cxn modelId="{91435F0B-FD51-4E08-AA21-B867CE7A908F}" type="presParOf" srcId="{6245C583-CA88-451D-88A5-CA5D380C9F74}" destId="{2CE296EA-F740-4BE9-8153-C852553DD9D6}" srcOrd="2" destOrd="0" presId="urn:microsoft.com/office/officeart/2005/8/layout/vList4"/>
    <dgm:cxn modelId="{9BF5349B-D363-4EE9-8252-E23381445FB8}" type="presParOf" srcId="{2CE296EA-F740-4BE9-8153-C852553DD9D6}" destId="{41EC6368-E003-444B-8F7A-6658D73200C3}" srcOrd="0" destOrd="0" presId="urn:microsoft.com/office/officeart/2005/8/layout/vList4"/>
    <dgm:cxn modelId="{7E3690BF-91D3-4530-BEED-B17996530CCC}" type="presParOf" srcId="{2CE296EA-F740-4BE9-8153-C852553DD9D6}" destId="{95166C57-283B-4F96-959A-533C40AA4CBB}" srcOrd="1" destOrd="0" presId="urn:microsoft.com/office/officeart/2005/8/layout/vList4"/>
    <dgm:cxn modelId="{6714FC6D-FA27-4847-AA73-7F48D6E66212}" type="presParOf" srcId="{2CE296EA-F740-4BE9-8153-C852553DD9D6}" destId="{930973AE-4F90-4496-9C28-C272C4F931CE}" srcOrd="2" destOrd="0" presId="urn:microsoft.com/office/officeart/2005/8/layout/vList4"/>
    <dgm:cxn modelId="{643B5AF1-E2B9-4F3A-8C7D-73E49DE0152E}" type="presParOf" srcId="{6245C583-CA88-451D-88A5-CA5D380C9F74}" destId="{8503B6A9-FD1F-47F9-9E9D-F0C15E0F515F}" srcOrd="3" destOrd="0" presId="urn:microsoft.com/office/officeart/2005/8/layout/vList4"/>
    <dgm:cxn modelId="{71D6BDD6-8A68-4335-9854-3E69D70B4A97}" type="presParOf" srcId="{6245C583-CA88-451D-88A5-CA5D380C9F74}" destId="{F9103890-D702-4D9E-9671-A4B5854257E7}" srcOrd="4" destOrd="0" presId="urn:microsoft.com/office/officeart/2005/8/layout/vList4"/>
    <dgm:cxn modelId="{0FD98072-5375-459C-AD00-516EA471BA02}" type="presParOf" srcId="{F9103890-D702-4D9E-9671-A4B5854257E7}" destId="{84355AC4-1EF1-4516-B0DD-32B95EFD97A2}" srcOrd="0" destOrd="0" presId="urn:microsoft.com/office/officeart/2005/8/layout/vList4"/>
    <dgm:cxn modelId="{40F729D9-4129-4742-8044-95A328E41E66}" type="presParOf" srcId="{F9103890-D702-4D9E-9671-A4B5854257E7}" destId="{16C23DD5-F5B6-46E3-958F-C73E93393942}" srcOrd="1" destOrd="0" presId="urn:microsoft.com/office/officeart/2005/8/layout/vList4"/>
    <dgm:cxn modelId="{2E44423C-12CB-4ADF-B8B1-AE7B5C0959B0}" type="presParOf" srcId="{F9103890-D702-4D9E-9671-A4B5854257E7}" destId="{02261A62-C824-4B6C-933E-C0BE35EDFF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DE4C2-2617-4346-992D-2F2D3ED9A42A}" type="doc">
      <dgm:prSet loTypeId="urn:microsoft.com/office/officeart/2005/8/layout/pyramid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968929BE-EBEF-4C30-9C84-FED6BAFB6805}">
      <dgm:prSet phldrT="[Texto]" custT="1"/>
      <dgm:spPr/>
      <dgm:t>
        <a:bodyPr/>
        <a:lstStyle/>
        <a:p>
          <a:pPr algn="ctr"/>
          <a:r>
            <a:rPr lang="es-ES" sz="2000" b="1" dirty="0"/>
            <a:t>GIT vs Otros VCS</a:t>
          </a:r>
        </a:p>
      </dgm:t>
    </dgm:pt>
    <dgm:pt modelId="{2C0F5616-D0FA-42A6-957B-A539F8989C52}" type="parTrans" cxnId="{4A29295C-C31F-4684-811D-8717A8631C82}">
      <dgm:prSet/>
      <dgm:spPr/>
      <dgm:t>
        <a:bodyPr/>
        <a:lstStyle/>
        <a:p>
          <a:endParaRPr lang="es-ES" sz="2000"/>
        </a:p>
      </dgm:t>
    </dgm:pt>
    <dgm:pt modelId="{32EEAAE8-726D-4383-AB7C-5F14FF5B222F}" type="sibTrans" cxnId="{4A29295C-C31F-4684-811D-8717A8631C82}">
      <dgm:prSet/>
      <dgm:spPr/>
      <dgm:t>
        <a:bodyPr/>
        <a:lstStyle/>
        <a:p>
          <a:endParaRPr lang="es-ES" sz="2000"/>
        </a:p>
      </dgm:t>
    </dgm:pt>
    <dgm:pt modelId="{2A6D97C4-EF34-4BDA-ABCF-871E3FF1E1DC}">
      <dgm:prSet phldrT="[Texto]" custT="1"/>
      <dgm:spPr/>
      <dgm:t>
        <a:bodyPr/>
        <a:lstStyle/>
        <a:p>
          <a:pPr algn="ctr"/>
          <a:r>
            <a:rPr lang="es-ES" sz="2000" b="1" dirty="0"/>
            <a:t>Independencia a sistemas </a:t>
          </a:r>
          <a:r>
            <a:rPr lang="es-ES" sz="2000" b="1" dirty="0" smtClean="0"/>
            <a:t>externos, Rápido</a:t>
          </a:r>
          <a:endParaRPr lang="es-ES" sz="2000" b="1" dirty="0"/>
        </a:p>
      </dgm:t>
    </dgm:pt>
    <dgm:pt modelId="{6D8C254C-00CF-461B-A429-FE2365051E49}" type="parTrans" cxnId="{97D97FFE-DBAF-4C28-86E8-CCEA2DBB8124}">
      <dgm:prSet/>
      <dgm:spPr/>
      <dgm:t>
        <a:bodyPr/>
        <a:lstStyle/>
        <a:p>
          <a:endParaRPr lang="es-ES" sz="2000"/>
        </a:p>
      </dgm:t>
    </dgm:pt>
    <dgm:pt modelId="{72A3603F-009B-4315-8E8B-AB8FC36F1396}" type="sibTrans" cxnId="{97D97FFE-DBAF-4C28-86E8-CCEA2DBB8124}">
      <dgm:prSet/>
      <dgm:spPr/>
      <dgm:t>
        <a:bodyPr/>
        <a:lstStyle/>
        <a:p>
          <a:endParaRPr lang="es-ES" sz="2000"/>
        </a:p>
      </dgm:t>
    </dgm:pt>
    <dgm:pt modelId="{CDFD3C5E-BAA3-43E1-BFB5-88936FBB3026}">
      <dgm:prSet phldrT="[Texto]" custT="1"/>
      <dgm:spPr/>
      <dgm:t>
        <a:bodyPr/>
        <a:lstStyle/>
        <a:p>
          <a:pPr algn="ctr"/>
          <a:r>
            <a:rPr lang="es-ES" sz="2000" b="1" dirty="0"/>
            <a:t>Integridad</a:t>
          </a:r>
        </a:p>
      </dgm:t>
    </dgm:pt>
    <dgm:pt modelId="{B7290407-5EA1-4140-A3D0-D6B3EBAA6084}" type="parTrans" cxnId="{9CA1623A-9E80-41DB-94DE-A703DEE22A5E}">
      <dgm:prSet/>
      <dgm:spPr/>
      <dgm:t>
        <a:bodyPr/>
        <a:lstStyle/>
        <a:p>
          <a:endParaRPr lang="es-ES" sz="2000"/>
        </a:p>
      </dgm:t>
    </dgm:pt>
    <dgm:pt modelId="{6D2C7670-4C0F-4C9D-A7B7-30108FA3CDFB}" type="sibTrans" cxnId="{9CA1623A-9E80-41DB-94DE-A703DEE22A5E}">
      <dgm:prSet/>
      <dgm:spPr/>
      <dgm:t>
        <a:bodyPr/>
        <a:lstStyle/>
        <a:p>
          <a:endParaRPr lang="es-ES" sz="2000"/>
        </a:p>
      </dgm:t>
    </dgm:pt>
    <dgm:pt modelId="{B186FE4B-EE62-431E-964D-C8136CC75208}">
      <dgm:prSet phldrT="[Texto]" custT="1"/>
      <dgm:spPr/>
      <dgm:t>
        <a:bodyPr/>
        <a:lstStyle/>
        <a:p>
          <a:pPr algn="ctr"/>
          <a:r>
            <a:rPr lang="es-ES" sz="2000" b="1" dirty="0"/>
            <a:t>Ventajas</a:t>
          </a:r>
        </a:p>
      </dgm:t>
    </dgm:pt>
    <dgm:pt modelId="{86AF29FB-A600-4AE8-AAE5-66DF349BFB41}" type="parTrans" cxnId="{6277533B-4C5E-4A5D-B20C-C814CC833147}">
      <dgm:prSet/>
      <dgm:spPr/>
      <dgm:t>
        <a:bodyPr/>
        <a:lstStyle/>
        <a:p>
          <a:endParaRPr lang="es-ES" sz="2000"/>
        </a:p>
      </dgm:t>
    </dgm:pt>
    <dgm:pt modelId="{AA3899D4-E57A-4935-A3F3-8B9675286941}" type="sibTrans" cxnId="{6277533B-4C5E-4A5D-B20C-C814CC833147}">
      <dgm:prSet/>
      <dgm:spPr/>
      <dgm:t>
        <a:bodyPr/>
        <a:lstStyle/>
        <a:p>
          <a:endParaRPr lang="es-ES" sz="2000"/>
        </a:p>
      </dgm:t>
    </dgm:pt>
    <dgm:pt modelId="{ED8DB9AA-C1B9-4F5C-8F8A-9E997C81BD71}">
      <dgm:prSet phldrT="[Texto]" custT="1"/>
      <dgm:spPr/>
      <dgm:t>
        <a:bodyPr/>
        <a:lstStyle/>
        <a:p>
          <a:pPr algn="ctr"/>
          <a:r>
            <a:rPr lang="es-ES" sz="2000" b="1" dirty="0"/>
            <a:t>Desventajas</a:t>
          </a:r>
        </a:p>
      </dgm:t>
    </dgm:pt>
    <dgm:pt modelId="{49F24666-D7AF-4762-AEEA-C79AF5397B54}" type="parTrans" cxnId="{D8AAB7FC-82C2-4971-8628-5E38C879F49B}">
      <dgm:prSet/>
      <dgm:spPr/>
      <dgm:t>
        <a:bodyPr/>
        <a:lstStyle/>
        <a:p>
          <a:endParaRPr lang="es-ES" sz="2000"/>
        </a:p>
      </dgm:t>
    </dgm:pt>
    <dgm:pt modelId="{655BF2D9-CA76-4C4E-9166-FB445DEB89D5}" type="sibTrans" cxnId="{D8AAB7FC-82C2-4971-8628-5E38C879F49B}">
      <dgm:prSet/>
      <dgm:spPr/>
      <dgm:t>
        <a:bodyPr/>
        <a:lstStyle/>
        <a:p>
          <a:endParaRPr lang="es-ES" sz="2000"/>
        </a:p>
      </dgm:t>
    </dgm:pt>
    <dgm:pt modelId="{60B48793-ECDB-4151-A42B-2189BE1D3082}">
      <dgm:prSet phldrT="[Texto]" custT="1"/>
      <dgm:spPr/>
      <dgm:t>
        <a:bodyPr/>
        <a:lstStyle/>
        <a:p>
          <a:pPr algn="ctr"/>
          <a:r>
            <a:rPr lang="es-ES" sz="2000" b="1" dirty="0"/>
            <a:t>Los tres estados de GIT</a:t>
          </a:r>
        </a:p>
      </dgm:t>
    </dgm:pt>
    <dgm:pt modelId="{75EB24D0-C671-4644-B050-440C77B29623}" type="parTrans" cxnId="{02D77C19-8751-4D91-95C4-2779AA28270C}">
      <dgm:prSet/>
      <dgm:spPr/>
      <dgm:t>
        <a:bodyPr/>
        <a:lstStyle/>
        <a:p>
          <a:endParaRPr lang="es-ES" sz="2000"/>
        </a:p>
      </dgm:t>
    </dgm:pt>
    <dgm:pt modelId="{2741DB39-91CB-4194-B074-55EEF39B30B2}" type="sibTrans" cxnId="{02D77C19-8751-4D91-95C4-2779AA28270C}">
      <dgm:prSet/>
      <dgm:spPr/>
      <dgm:t>
        <a:bodyPr/>
        <a:lstStyle/>
        <a:p>
          <a:endParaRPr lang="es-ES" sz="2000"/>
        </a:p>
      </dgm:t>
    </dgm:pt>
    <dgm:pt modelId="{55256374-0AF8-47BD-A4AE-86BE6DE376B1}">
      <dgm:prSet phldrT="[Texto]" custT="1"/>
      <dgm:spPr/>
      <dgm:t>
        <a:bodyPr/>
        <a:lstStyle/>
        <a:p>
          <a:pPr algn="ctr"/>
          <a:r>
            <a:rPr lang="es-ES" sz="2000" b="1" dirty="0" smtClean="0"/>
            <a:t>Introducción</a:t>
          </a:r>
          <a:endParaRPr lang="es-ES" sz="2000" b="1" dirty="0"/>
        </a:p>
      </dgm:t>
    </dgm:pt>
    <dgm:pt modelId="{49DB1AAB-FA38-4110-9273-549A5C13A8D3}" type="parTrans" cxnId="{3DCB9CE6-E312-4A06-ADB2-43B0E8D8F8C2}">
      <dgm:prSet/>
      <dgm:spPr/>
      <dgm:t>
        <a:bodyPr/>
        <a:lstStyle/>
        <a:p>
          <a:endParaRPr lang="es-ES"/>
        </a:p>
      </dgm:t>
    </dgm:pt>
    <dgm:pt modelId="{0FB82547-A204-44A7-B4F0-7F9074E49671}" type="sibTrans" cxnId="{3DCB9CE6-E312-4A06-ADB2-43B0E8D8F8C2}">
      <dgm:prSet/>
      <dgm:spPr/>
      <dgm:t>
        <a:bodyPr/>
        <a:lstStyle/>
        <a:p>
          <a:endParaRPr lang="es-ES"/>
        </a:p>
      </dgm:t>
    </dgm:pt>
    <dgm:pt modelId="{A7D0A5F5-26DE-4759-9873-2F3AADF653B8}">
      <dgm:prSet phldrT="[Texto]" custT="1"/>
      <dgm:spPr/>
      <dgm:t>
        <a:bodyPr/>
        <a:lstStyle/>
        <a:p>
          <a:pPr algn="ctr"/>
          <a:r>
            <a:rPr lang="es-ES" sz="2000" b="1" dirty="0" smtClean="0"/>
            <a:t>VSC Distribuidos vs Centralizados</a:t>
          </a:r>
          <a:endParaRPr lang="es-ES" sz="2000" b="1" dirty="0"/>
        </a:p>
      </dgm:t>
    </dgm:pt>
    <dgm:pt modelId="{2A7EBFA6-CECA-4EBF-99A9-10E12F946A67}" type="parTrans" cxnId="{184AE9C1-E763-4405-BE45-917F3C477FB4}">
      <dgm:prSet/>
      <dgm:spPr/>
      <dgm:t>
        <a:bodyPr/>
        <a:lstStyle/>
        <a:p>
          <a:endParaRPr lang="es-ES"/>
        </a:p>
      </dgm:t>
    </dgm:pt>
    <dgm:pt modelId="{384124E4-98D3-4BB3-A5AA-DB8F43CDAA92}" type="sibTrans" cxnId="{184AE9C1-E763-4405-BE45-917F3C477FB4}">
      <dgm:prSet/>
      <dgm:spPr/>
      <dgm:t>
        <a:bodyPr/>
        <a:lstStyle/>
        <a:p>
          <a:endParaRPr lang="es-ES"/>
        </a:p>
      </dgm:t>
    </dgm:pt>
    <dgm:pt modelId="{4F1FC254-1937-4471-8F54-6E1E5C414688}" type="pres">
      <dgm:prSet presAssocID="{077DE4C2-2617-4346-992D-2F2D3ED9A42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5F4D2B07-2276-4C89-86E2-C6A4338C5F45}" type="pres">
      <dgm:prSet presAssocID="{077DE4C2-2617-4346-992D-2F2D3ED9A42A}" presName="pyramid" presStyleLbl="node1" presStyleIdx="0" presStyleCnt="1"/>
      <dgm:spPr>
        <a:noFill/>
        <a:ln>
          <a:noFill/>
        </a:ln>
      </dgm:spPr>
    </dgm:pt>
    <dgm:pt modelId="{27BE7589-7CBE-4156-94E4-D939DD3FD526}" type="pres">
      <dgm:prSet presAssocID="{077DE4C2-2617-4346-992D-2F2D3ED9A42A}" presName="theList" presStyleCnt="0"/>
      <dgm:spPr/>
    </dgm:pt>
    <dgm:pt modelId="{0CAC41C7-1C61-48F6-80B2-A09D8CD4BEA5}" type="pres">
      <dgm:prSet presAssocID="{55256374-0AF8-47BD-A4AE-86BE6DE376B1}" presName="aNode" presStyleLbl="fgAcc1" presStyleIdx="0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BD58B5-05F6-4FE7-9067-6DD2530F422F}" type="pres">
      <dgm:prSet presAssocID="{55256374-0AF8-47BD-A4AE-86BE6DE376B1}" presName="aSpace" presStyleCnt="0"/>
      <dgm:spPr/>
    </dgm:pt>
    <dgm:pt modelId="{0B6AB096-BEB8-4E1E-A522-5C736245FF46}" type="pres">
      <dgm:prSet presAssocID="{A7D0A5F5-26DE-4759-9873-2F3AADF653B8}" presName="aNode" presStyleLbl="fgAcc1" presStyleIdx="1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7D4119-FF86-4CF1-A4D8-79BC3C61C2DD}" type="pres">
      <dgm:prSet presAssocID="{A7D0A5F5-26DE-4759-9873-2F3AADF653B8}" presName="aSpace" presStyleCnt="0"/>
      <dgm:spPr/>
    </dgm:pt>
    <dgm:pt modelId="{D54589E3-44C4-421F-B48C-B295CDE05842}" type="pres">
      <dgm:prSet presAssocID="{968929BE-EBEF-4C30-9C84-FED6BAFB6805}" presName="aNode" presStyleLbl="fgAcc1" presStyleIdx="2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77E7C0-376D-44FE-907A-819440C68293}" type="pres">
      <dgm:prSet presAssocID="{968929BE-EBEF-4C30-9C84-FED6BAFB6805}" presName="aSpace" presStyleCnt="0"/>
      <dgm:spPr/>
    </dgm:pt>
    <dgm:pt modelId="{EB07CE6D-F20E-4DC6-9882-5869C083F82B}" type="pres">
      <dgm:prSet presAssocID="{2A6D97C4-EF34-4BDA-ABCF-871E3FF1E1DC}" presName="aNode" presStyleLbl="fgAcc1" presStyleIdx="3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277C17-83C6-4D8E-BB2D-4D57D66B3206}" type="pres">
      <dgm:prSet presAssocID="{2A6D97C4-EF34-4BDA-ABCF-871E3FF1E1DC}" presName="aSpace" presStyleCnt="0"/>
      <dgm:spPr/>
    </dgm:pt>
    <dgm:pt modelId="{BEBABADF-1AA8-4BEF-8ADA-4273CC383B73}" type="pres">
      <dgm:prSet presAssocID="{CDFD3C5E-BAA3-43E1-BFB5-88936FBB3026}" presName="aNode" presStyleLbl="fgAcc1" presStyleIdx="4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74856A-3558-4B6F-8742-666EBE632232}" type="pres">
      <dgm:prSet presAssocID="{CDFD3C5E-BAA3-43E1-BFB5-88936FBB3026}" presName="aSpace" presStyleCnt="0"/>
      <dgm:spPr/>
    </dgm:pt>
    <dgm:pt modelId="{2022D238-2355-4CE8-8636-447CEF189F17}" type="pres">
      <dgm:prSet presAssocID="{B186FE4B-EE62-431E-964D-C8136CC75208}" presName="aNode" presStyleLbl="fgAcc1" presStyleIdx="5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86B2D2-510C-4A95-A5A7-1E2D3BF379BF}" type="pres">
      <dgm:prSet presAssocID="{B186FE4B-EE62-431E-964D-C8136CC75208}" presName="aSpace" presStyleCnt="0"/>
      <dgm:spPr/>
    </dgm:pt>
    <dgm:pt modelId="{02B0F69E-4E36-464A-B35D-6C7AB85EA323}" type="pres">
      <dgm:prSet presAssocID="{ED8DB9AA-C1B9-4F5C-8F8A-9E997C81BD71}" presName="aNode" presStyleLbl="fgAcc1" presStyleIdx="6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B6A13F-65A1-4681-9720-E074ADD5C571}" type="pres">
      <dgm:prSet presAssocID="{ED8DB9AA-C1B9-4F5C-8F8A-9E997C81BD71}" presName="aSpace" presStyleCnt="0"/>
      <dgm:spPr/>
    </dgm:pt>
    <dgm:pt modelId="{25056C0B-AA36-46E4-AD4A-88548997A537}" type="pres">
      <dgm:prSet presAssocID="{60B48793-ECDB-4151-A42B-2189BE1D3082}" presName="aNode" presStyleLbl="fgAcc1" presStyleIdx="7" presStyleCnt="8" custScaleX="165782" custLinFactNeighborX="9125" custLinFactNeighborY="58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1F615B-01FA-4CEC-B8EA-DE5511C07AA9}" type="pres">
      <dgm:prSet presAssocID="{60B48793-ECDB-4151-A42B-2189BE1D3082}" presName="aSpace" presStyleCnt="0"/>
      <dgm:spPr/>
    </dgm:pt>
  </dgm:ptLst>
  <dgm:cxnLst>
    <dgm:cxn modelId="{184AE9C1-E763-4405-BE45-917F3C477FB4}" srcId="{077DE4C2-2617-4346-992D-2F2D3ED9A42A}" destId="{A7D0A5F5-26DE-4759-9873-2F3AADF653B8}" srcOrd="1" destOrd="0" parTransId="{2A7EBFA6-CECA-4EBF-99A9-10E12F946A67}" sibTransId="{384124E4-98D3-4BB3-A5AA-DB8F43CDAA92}"/>
    <dgm:cxn modelId="{97D97FFE-DBAF-4C28-86E8-CCEA2DBB8124}" srcId="{077DE4C2-2617-4346-992D-2F2D3ED9A42A}" destId="{2A6D97C4-EF34-4BDA-ABCF-871E3FF1E1DC}" srcOrd="3" destOrd="0" parTransId="{6D8C254C-00CF-461B-A429-FE2365051E49}" sibTransId="{72A3603F-009B-4315-8E8B-AB8FC36F1396}"/>
    <dgm:cxn modelId="{4A29295C-C31F-4684-811D-8717A8631C82}" srcId="{077DE4C2-2617-4346-992D-2F2D3ED9A42A}" destId="{968929BE-EBEF-4C30-9C84-FED6BAFB6805}" srcOrd="2" destOrd="0" parTransId="{2C0F5616-D0FA-42A6-957B-A539F8989C52}" sibTransId="{32EEAAE8-726D-4383-AB7C-5F14FF5B222F}"/>
    <dgm:cxn modelId="{6277533B-4C5E-4A5D-B20C-C814CC833147}" srcId="{077DE4C2-2617-4346-992D-2F2D3ED9A42A}" destId="{B186FE4B-EE62-431E-964D-C8136CC75208}" srcOrd="5" destOrd="0" parTransId="{86AF29FB-A600-4AE8-AAE5-66DF349BFB41}" sibTransId="{AA3899D4-E57A-4935-A3F3-8B9675286941}"/>
    <dgm:cxn modelId="{02D77C19-8751-4D91-95C4-2779AA28270C}" srcId="{077DE4C2-2617-4346-992D-2F2D3ED9A42A}" destId="{60B48793-ECDB-4151-A42B-2189BE1D3082}" srcOrd="7" destOrd="0" parTransId="{75EB24D0-C671-4644-B050-440C77B29623}" sibTransId="{2741DB39-91CB-4194-B074-55EEF39B30B2}"/>
    <dgm:cxn modelId="{F535E727-6E5B-466D-8CE3-ABC21D32332E}" type="presOf" srcId="{B186FE4B-EE62-431E-964D-C8136CC75208}" destId="{2022D238-2355-4CE8-8636-447CEF189F17}" srcOrd="0" destOrd="0" presId="urn:microsoft.com/office/officeart/2005/8/layout/pyramid2"/>
    <dgm:cxn modelId="{BBB8267F-7F17-4896-9F60-4B2A58922D08}" type="presOf" srcId="{968929BE-EBEF-4C30-9C84-FED6BAFB6805}" destId="{D54589E3-44C4-421F-B48C-B295CDE05842}" srcOrd="0" destOrd="0" presId="urn:microsoft.com/office/officeart/2005/8/layout/pyramid2"/>
    <dgm:cxn modelId="{3DCB9CE6-E312-4A06-ADB2-43B0E8D8F8C2}" srcId="{077DE4C2-2617-4346-992D-2F2D3ED9A42A}" destId="{55256374-0AF8-47BD-A4AE-86BE6DE376B1}" srcOrd="0" destOrd="0" parTransId="{49DB1AAB-FA38-4110-9273-549A5C13A8D3}" sibTransId="{0FB82547-A204-44A7-B4F0-7F9074E49671}"/>
    <dgm:cxn modelId="{DDC7F0C0-E15C-4673-A11A-E2148C15B5BC}" type="presOf" srcId="{55256374-0AF8-47BD-A4AE-86BE6DE376B1}" destId="{0CAC41C7-1C61-48F6-80B2-A09D8CD4BEA5}" srcOrd="0" destOrd="0" presId="urn:microsoft.com/office/officeart/2005/8/layout/pyramid2"/>
    <dgm:cxn modelId="{9CA1623A-9E80-41DB-94DE-A703DEE22A5E}" srcId="{077DE4C2-2617-4346-992D-2F2D3ED9A42A}" destId="{CDFD3C5E-BAA3-43E1-BFB5-88936FBB3026}" srcOrd="4" destOrd="0" parTransId="{B7290407-5EA1-4140-A3D0-D6B3EBAA6084}" sibTransId="{6D2C7670-4C0F-4C9D-A7B7-30108FA3CDFB}"/>
    <dgm:cxn modelId="{17C59BFF-8163-45C3-B31E-70C2568AEAB8}" type="presOf" srcId="{ED8DB9AA-C1B9-4F5C-8F8A-9E997C81BD71}" destId="{02B0F69E-4E36-464A-B35D-6C7AB85EA323}" srcOrd="0" destOrd="0" presId="urn:microsoft.com/office/officeart/2005/8/layout/pyramid2"/>
    <dgm:cxn modelId="{4B6A5EE2-9B31-49AB-8D8B-D49BB04B2307}" type="presOf" srcId="{2A6D97C4-EF34-4BDA-ABCF-871E3FF1E1DC}" destId="{EB07CE6D-F20E-4DC6-9882-5869C083F82B}" srcOrd="0" destOrd="0" presId="urn:microsoft.com/office/officeart/2005/8/layout/pyramid2"/>
    <dgm:cxn modelId="{AB7B79FA-96EA-4DA6-8C0B-66D4161BD225}" type="presOf" srcId="{A7D0A5F5-26DE-4759-9873-2F3AADF653B8}" destId="{0B6AB096-BEB8-4E1E-A522-5C736245FF46}" srcOrd="0" destOrd="0" presId="urn:microsoft.com/office/officeart/2005/8/layout/pyramid2"/>
    <dgm:cxn modelId="{25A0CD96-9FD9-4015-B250-4FAC0DD1F52C}" type="presOf" srcId="{077DE4C2-2617-4346-992D-2F2D3ED9A42A}" destId="{4F1FC254-1937-4471-8F54-6E1E5C414688}" srcOrd="0" destOrd="0" presId="urn:microsoft.com/office/officeart/2005/8/layout/pyramid2"/>
    <dgm:cxn modelId="{892C9F4B-235D-4DD9-BC06-3C674254A2C6}" type="presOf" srcId="{CDFD3C5E-BAA3-43E1-BFB5-88936FBB3026}" destId="{BEBABADF-1AA8-4BEF-8ADA-4273CC383B73}" srcOrd="0" destOrd="0" presId="urn:microsoft.com/office/officeart/2005/8/layout/pyramid2"/>
    <dgm:cxn modelId="{E8601A93-15E6-4948-9FB8-8869FE1C2962}" type="presOf" srcId="{60B48793-ECDB-4151-A42B-2189BE1D3082}" destId="{25056C0B-AA36-46E4-AD4A-88548997A537}" srcOrd="0" destOrd="0" presId="urn:microsoft.com/office/officeart/2005/8/layout/pyramid2"/>
    <dgm:cxn modelId="{D8AAB7FC-82C2-4971-8628-5E38C879F49B}" srcId="{077DE4C2-2617-4346-992D-2F2D3ED9A42A}" destId="{ED8DB9AA-C1B9-4F5C-8F8A-9E997C81BD71}" srcOrd="6" destOrd="0" parTransId="{49F24666-D7AF-4762-AEEA-C79AF5397B54}" sibTransId="{655BF2D9-CA76-4C4E-9166-FB445DEB89D5}"/>
    <dgm:cxn modelId="{39294078-7CF1-4BB3-84A0-5E8A25951E19}" type="presParOf" srcId="{4F1FC254-1937-4471-8F54-6E1E5C414688}" destId="{5F4D2B07-2276-4C89-86E2-C6A4338C5F45}" srcOrd="0" destOrd="0" presId="urn:microsoft.com/office/officeart/2005/8/layout/pyramid2"/>
    <dgm:cxn modelId="{BCA23E45-65C6-40CD-9FC9-D58508EA294F}" type="presParOf" srcId="{4F1FC254-1937-4471-8F54-6E1E5C414688}" destId="{27BE7589-7CBE-4156-94E4-D939DD3FD526}" srcOrd="1" destOrd="0" presId="urn:microsoft.com/office/officeart/2005/8/layout/pyramid2"/>
    <dgm:cxn modelId="{E4B4714F-5D8A-4513-9969-322F5C725339}" type="presParOf" srcId="{27BE7589-7CBE-4156-94E4-D939DD3FD526}" destId="{0CAC41C7-1C61-48F6-80B2-A09D8CD4BEA5}" srcOrd="0" destOrd="0" presId="urn:microsoft.com/office/officeart/2005/8/layout/pyramid2"/>
    <dgm:cxn modelId="{E281F80C-DF48-4818-BA42-36E95D8912DE}" type="presParOf" srcId="{27BE7589-7CBE-4156-94E4-D939DD3FD526}" destId="{6ABD58B5-05F6-4FE7-9067-6DD2530F422F}" srcOrd="1" destOrd="0" presId="urn:microsoft.com/office/officeart/2005/8/layout/pyramid2"/>
    <dgm:cxn modelId="{4763A4AD-86E5-47A2-A111-825F8B499BC2}" type="presParOf" srcId="{27BE7589-7CBE-4156-94E4-D939DD3FD526}" destId="{0B6AB096-BEB8-4E1E-A522-5C736245FF46}" srcOrd="2" destOrd="0" presId="urn:microsoft.com/office/officeart/2005/8/layout/pyramid2"/>
    <dgm:cxn modelId="{887F3B98-7D29-41DD-AA65-D94802F51937}" type="presParOf" srcId="{27BE7589-7CBE-4156-94E4-D939DD3FD526}" destId="{8D7D4119-FF86-4CF1-A4D8-79BC3C61C2DD}" srcOrd="3" destOrd="0" presId="urn:microsoft.com/office/officeart/2005/8/layout/pyramid2"/>
    <dgm:cxn modelId="{38D67621-B29E-41C9-ABBB-3E517452B01B}" type="presParOf" srcId="{27BE7589-7CBE-4156-94E4-D939DD3FD526}" destId="{D54589E3-44C4-421F-B48C-B295CDE05842}" srcOrd="4" destOrd="0" presId="urn:microsoft.com/office/officeart/2005/8/layout/pyramid2"/>
    <dgm:cxn modelId="{51D92B0A-45DD-42A7-934B-95216960E876}" type="presParOf" srcId="{27BE7589-7CBE-4156-94E4-D939DD3FD526}" destId="{DB77E7C0-376D-44FE-907A-819440C68293}" srcOrd="5" destOrd="0" presId="urn:microsoft.com/office/officeart/2005/8/layout/pyramid2"/>
    <dgm:cxn modelId="{A34689D1-522A-4092-B639-DD84571300EE}" type="presParOf" srcId="{27BE7589-7CBE-4156-94E4-D939DD3FD526}" destId="{EB07CE6D-F20E-4DC6-9882-5869C083F82B}" srcOrd="6" destOrd="0" presId="urn:microsoft.com/office/officeart/2005/8/layout/pyramid2"/>
    <dgm:cxn modelId="{F2C4C32C-CE1D-4957-9FE6-7AB7C4EF9193}" type="presParOf" srcId="{27BE7589-7CBE-4156-94E4-D939DD3FD526}" destId="{BA277C17-83C6-4D8E-BB2D-4D57D66B3206}" srcOrd="7" destOrd="0" presId="urn:microsoft.com/office/officeart/2005/8/layout/pyramid2"/>
    <dgm:cxn modelId="{3D777E61-D725-4A7A-87B3-E5A465D1B6EE}" type="presParOf" srcId="{27BE7589-7CBE-4156-94E4-D939DD3FD526}" destId="{BEBABADF-1AA8-4BEF-8ADA-4273CC383B73}" srcOrd="8" destOrd="0" presId="urn:microsoft.com/office/officeart/2005/8/layout/pyramid2"/>
    <dgm:cxn modelId="{22BFC16F-E9C5-4201-8E5F-22A63174FC08}" type="presParOf" srcId="{27BE7589-7CBE-4156-94E4-D939DD3FD526}" destId="{AD74856A-3558-4B6F-8742-666EBE632232}" srcOrd="9" destOrd="0" presId="urn:microsoft.com/office/officeart/2005/8/layout/pyramid2"/>
    <dgm:cxn modelId="{19B4C72F-3551-4849-9AC4-D6914EA9126B}" type="presParOf" srcId="{27BE7589-7CBE-4156-94E4-D939DD3FD526}" destId="{2022D238-2355-4CE8-8636-447CEF189F17}" srcOrd="10" destOrd="0" presId="urn:microsoft.com/office/officeart/2005/8/layout/pyramid2"/>
    <dgm:cxn modelId="{D9C09BD0-5417-4645-A5AE-2D975FC55F9D}" type="presParOf" srcId="{27BE7589-7CBE-4156-94E4-D939DD3FD526}" destId="{2C86B2D2-510C-4A95-A5A7-1E2D3BF379BF}" srcOrd="11" destOrd="0" presId="urn:microsoft.com/office/officeart/2005/8/layout/pyramid2"/>
    <dgm:cxn modelId="{50F5A084-2D9F-4BAB-A0E3-1A0F76B0877E}" type="presParOf" srcId="{27BE7589-7CBE-4156-94E4-D939DD3FD526}" destId="{02B0F69E-4E36-464A-B35D-6C7AB85EA323}" srcOrd="12" destOrd="0" presId="urn:microsoft.com/office/officeart/2005/8/layout/pyramid2"/>
    <dgm:cxn modelId="{ECACE5E0-2897-4715-8F14-925292720E13}" type="presParOf" srcId="{27BE7589-7CBE-4156-94E4-D939DD3FD526}" destId="{1EB6A13F-65A1-4681-9720-E074ADD5C571}" srcOrd="13" destOrd="0" presId="urn:microsoft.com/office/officeart/2005/8/layout/pyramid2"/>
    <dgm:cxn modelId="{5B26645F-4068-439C-8690-AB70F9EAD2CE}" type="presParOf" srcId="{27BE7589-7CBE-4156-94E4-D939DD3FD526}" destId="{25056C0B-AA36-46E4-AD4A-88548997A537}" srcOrd="14" destOrd="0" presId="urn:microsoft.com/office/officeart/2005/8/layout/pyramid2"/>
    <dgm:cxn modelId="{4280049B-42E4-4E82-A328-0EEB7157875A}" type="presParOf" srcId="{27BE7589-7CBE-4156-94E4-D939DD3FD526}" destId="{C51F615B-01FA-4CEC-B8EA-DE5511C07AA9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DE4C2-2617-4346-992D-2F2D3ED9A42A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968929BE-EBEF-4C30-9C84-FED6BAFB6805}">
      <dgm:prSet phldrT="[Texto]" custT="1"/>
      <dgm:spPr/>
      <dgm:t>
        <a:bodyPr/>
        <a:lstStyle/>
        <a:p>
          <a:pPr algn="ctr"/>
          <a:r>
            <a:rPr lang="es-ES" sz="3600" b="1" dirty="0">
              <a:latin typeface="+mn-lt"/>
            </a:rPr>
            <a:t>¿Qué es GIT?</a:t>
          </a:r>
          <a:r>
            <a:rPr lang="es-ES" sz="3600" b="1" spc="-5" dirty="0">
              <a:latin typeface="Calibri"/>
              <a:cs typeface="Calibri"/>
            </a:rPr>
            <a:t> </a:t>
          </a:r>
          <a:endParaRPr lang="es-ES" sz="3600" b="1" dirty="0"/>
        </a:p>
      </dgm:t>
    </dgm:pt>
    <dgm:pt modelId="{2C0F5616-D0FA-42A6-957B-A539F8989C52}" type="parTrans" cxnId="{4A29295C-C31F-4684-811D-8717A8631C82}">
      <dgm:prSet/>
      <dgm:spPr/>
      <dgm:t>
        <a:bodyPr/>
        <a:lstStyle/>
        <a:p>
          <a:endParaRPr lang="es-ES"/>
        </a:p>
      </dgm:t>
    </dgm:pt>
    <dgm:pt modelId="{32EEAAE8-726D-4383-AB7C-5F14FF5B222F}" type="sibTrans" cxnId="{4A29295C-C31F-4684-811D-8717A8631C82}">
      <dgm:prSet/>
      <dgm:spPr/>
      <dgm:t>
        <a:bodyPr/>
        <a:lstStyle/>
        <a:p>
          <a:endParaRPr lang="es-ES"/>
        </a:p>
      </dgm:t>
    </dgm:pt>
    <dgm:pt modelId="{61245939-3CCC-4261-995F-ED62BAC21E3B}">
      <dgm:prSet/>
      <dgm:spPr/>
      <dgm:t>
        <a:bodyPr/>
        <a:lstStyle/>
        <a:p>
          <a:pPr algn="ctr"/>
          <a:r>
            <a:rPr lang="es-ES" spc="-5" dirty="0">
              <a:latin typeface="Calibri"/>
              <a:cs typeface="Calibri"/>
            </a:rPr>
            <a:t>Git </a:t>
          </a:r>
          <a:r>
            <a:rPr lang="es-ES" dirty="0">
              <a:latin typeface="Calibri"/>
              <a:cs typeface="Calibri"/>
            </a:rPr>
            <a:t>es </a:t>
          </a:r>
          <a:r>
            <a:rPr lang="es-ES" spc="-5" dirty="0">
              <a:latin typeface="Calibri"/>
              <a:cs typeface="Calibri"/>
            </a:rPr>
            <a:t>un </a:t>
          </a:r>
          <a:r>
            <a:rPr lang="es-ES" b="1" spc="-25" dirty="0">
              <a:latin typeface="Calibri"/>
              <a:cs typeface="Calibri"/>
            </a:rPr>
            <a:t>software </a:t>
          </a:r>
          <a:r>
            <a:rPr lang="es-ES" b="1" dirty="0">
              <a:latin typeface="Calibri"/>
              <a:cs typeface="Calibri"/>
            </a:rPr>
            <a:t>de </a:t>
          </a:r>
          <a:r>
            <a:rPr lang="es-ES" b="1" spc="-15" dirty="0">
              <a:latin typeface="Calibri"/>
              <a:cs typeface="Calibri"/>
            </a:rPr>
            <a:t>control </a:t>
          </a:r>
          <a:r>
            <a:rPr lang="es-ES" b="1" spc="-5" dirty="0">
              <a:latin typeface="Calibri"/>
              <a:cs typeface="Calibri"/>
            </a:rPr>
            <a:t>de </a:t>
          </a:r>
          <a:r>
            <a:rPr lang="es-ES" b="1" spc="-10" dirty="0">
              <a:latin typeface="Calibri"/>
              <a:cs typeface="Calibri"/>
            </a:rPr>
            <a:t>versiones </a:t>
          </a:r>
          <a:r>
            <a:rPr lang="es-ES" spc="-5" dirty="0">
              <a:latin typeface="Calibri"/>
              <a:cs typeface="Calibri"/>
            </a:rPr>
            <a:t>diseñado por </a:t>
          </a:r>
          <a:r>
            <a:rPr lang="es-ES" i="1" spc="-5" dirty="0">
              <a:latin typeface="Calibri"/>
              <a:cs typeface="Calibri"/>
            </a:rPr>
            <a:t>Linus </a:t>
          </a:r>
          <a:r>
            <a:rPr lang="es-ES" i="1" spc="-25" dirty="0">
              <a:latin typeface="Calibri"/>
              <a:cs typeface="Calibri"/>
            </a:rPr>
            <a:t>Torvalds</a:t>
          </a:r>
          <a:r>
            <a:rPr lang="es-ES" spc="-25" dirty="0">
              <a:latin typeface="Calibri"/>
              <a:cs typeface="Calibri"/>
            </a:rPr>
            <a:t>,  </a:t>
          </a:r>
          <a:r>
            <a:rPr lang="es-ES" spc="-5" dirty="0">
              <a:latin typeface="Calibri"/>
              <a:cs typeface="Calibri"/>
            </a:rPr>
            <a:t>pensando </a:t>
          </a:r>
          <a:r>
            <a:rPr lang="es-ES" spc="-5" dirty="0" smtClean="0">
              <a:latin typeface="Calibri"/>
              <a:cs typeface="Calibri"/>
            </a:rPr>
            <a:t>para ganar </a:t>
          </a:r>
          <a:r>
            <a:rPr lang="es-ES" dirty="0" smtClean="0">
              <a:latin typeface="Calibri"/>
              <a:cs typeface="Calibri"/>
            </a:rPr>
            <a:t>en </a:t>
          </a:r>
          <a:r>
            <a:rPr lang="es-ES" spc="-5" dirty="0" smtClean="0">
              <a:latin typeface="Calibri"/>
              <a:cs typeface="Calibri"/>
            </a:rPr>
            <a:t> </a:t>
          </a:r>
          <a:r>
            <a:rPr lang="es-ES" b="1" spc="-10" dirty="0">
              <a:latin typeface="Calibri"/>
              <a:cs typeface="Calibri"/>
            </a:rPr>
            <a:t>eficiencia </a:t>
          </a:r>
          <a:r>
            <a:rPr lang="es-ES" dirty="0">
              <a:latin typeface="Calibri"/>
              <a:cs typeface="Calibri"/>
            </a:rPr>
            <a:t>y </a:t>
          </a:r>
          <a:r>
            <a:rPr lang="es-ES" spc="-5" dirty="0" smtClean="0">
              <a:latin typeface="Calibri"/>
              <a:cs typeface="Calibri"/>
            </a:rPr>
            <a:t> </a:t>
          </a:r>
          <a:r>
            <a:rPr lang="es-ES" b="1" spc="-10" dirty="0">
              <a:latin typeface="Calibri"/>
              <a:cs typeface="Calibri"/>
            </a:rPr>
            <a:t>confiabilidad </a:t>
          </a:r>
          <a:r>
            <a:rPr lang="es-ES" spc="-5" dirty="0" smtClean="0">
              <a:latin typeface="Calibri"/>
              <a:cs typeface="Calibri"/>
            </a:rPr>
            <a:t> en el versionado de </a:t>
          </a:r>
          <a:r>
            <a:rPr lang="es-ES" spc="-5" dirty="0">
              <a:latin typeface="Calibri"/>
              <a:cs typeface="Calibri"/>
            </a:rPr>
            <a:t>aplicaciones cuando </a:t>
          </a:r>
          <a:r>
            <a:rPr lang="es-ES" spc="-20" dirty="0">
              <a:latin typeface="Calibri"/>
              <a:cs typeface="Calibri"/>
            </a:rPr>
            <a:t>éstas </a:t>
          </a:r>
          <a:r>
            <a:rPr lang="es-ES" spc="-10" dirty="0">
              <a:latin typeface="Calibri"/>
              <a:cs typeface="Calibri"/>
            </a:rPr>
            <a:t>tienen </a:t>
          </a:r>
          <a:r>
            <a:rPr lang="es-ES" spc="-5" dirty="0">
              <a:latin typeface="Calibri"/>
              <a:cs typeface="Calibri"/>
            </a:rPr>
            <a:t>un </a:t>
          </a:r>
          <a:r>
            <a:rPr lang="es-ES" spc="-20" dirty="0">
              <a:latin typeface="Calibri"/>
              <a:cs typeface="Calibri"/>
            </a:rPr>
            <a:t>gran </a:t>
          </a:r>
          <a:r>
            <a:rPr lang="es-ES" spc="-10" dirty="0">
              <a:latin typeface="Calibri"/>
              <a:cs typeface="Calibri"/>
            </a:rPr>
            <a:t>número </a:t>
          </a:r>
          <a:r>
            <a:rPr lang="es-ES" spc="-5" dirty="0">
              <a:latin typeface="Calibri"/>
              <a:cs typeface="Calibri"/>
            </a:rPr>
            <a:t>de </a:t>
          </a:r>
          <a:r>
            <a:rPr lang="es-ES" spc="-15" dirty="0">
              <a:latin typeface="Calibri"/>
              <a:cs typeface="Calibri"/>
            </a:rPr>
            <a:t>archivos </a:t>
          </a:r>
          <a:r>
            <a:rPr lang="es-ES" spc="-5" dirty="0">
              <a:latin typeface="Calibri"/>
              <a:cs typeface="Calibri"/>
            </a:rPr>
            <a:t>de </a:t>
          </a:r>
          <a:r>
            <a:rPr lang="es-ES" spc="-10" dirty="0">
              <a:latin typeface="Calibri"/>
              <a:cs typeface="Calibri"/>
            </a:rPr>
            <a:t>código  fuente.</a:t>
          </a:r>
          <a:endParaRPr lang="es-ES" dirty="0">
            <a:latin typeface="Calibri"/>
            <a:cs typeface="Calibri"/>
          </a:endParaRPr>
        </a:p>
      </dgm:t>
    </dgm:pt>
    <dgm:pt modelId="{40EBAED5-3856-49B1-8842-7021CFA82649}" type="parTrans" cxnId="{9527FD16-6221-420F-A02F-0584C3C7E35D}">
      <dgm:prSet/>
      <dgm:spPr/>
      <dgm:t>
        <a:bodyPr/>
        <a:lstStyle/>
        <a:p>
          <a:endParaRPr lang="es-ES"/>
        </a:p>
      </dgm:t>
    </dgm:pt>
    <dgm:pt modelId="{76989A8C-1D9C-4063-A515-3360EE94B3A0}" type="sibTrans" cxnId="{9527FD16-6221-420F-A02F-0584C3C7E35D}">
      <dgm:prSet/>
      <dgm:spPr/>
      <dgm:t>
        <a:bodyPr/>
        <a:lstStyle/>
        <a:p>
          <a:endParaRPr lang="es-ES"/>
        </a:p>
      </dgm:t>
    </dgm:pt>
    <dgm:pt modelId="{B67FD17E-843A-4D75-90A2-77CDDA0107A9}">
      <dgm:prSet/>
      <dgm:spPr/>
      <dgm:t>
        <a:bodyPr/>
        <a:lstStyle/>
        <a:p>
          <a:pPr algn="ctr"/>
          <a:r>
            <a:rPr lang="es-ES" b="1" spc="-15" dirty="0">
              <a:latin typeface="Calibri"/>
              <a:cs typeface="Calibri"/>
            </a:rPr>
            <a:t> Página</a:t>
          </a:r>
          <a:r>
            <a:rPr lang="es-ES" b="1" spc="-10" dirty="0">
              <a:latin typeface="Calibri"/>
              <a:cs typeface="Calibri"/>
            </a:rPr>
            <a:t> oficial</a:t>
          </a:r>
          <a:endParaRPr lang="es-ES" dirty="0">
            <a:latin typeface="Calibri"/>
            <a:cs typeface="Calibri"/>
          </a:endParaRPr>
        </a:p>
      </dgm:t>
    </dgm:pt>
    <dgm:pt modelId="{5ED3910C-1065-4C67-8CE7-71D5945B65E4}" type="parTrans" cxnId="{34497BF1-2C7F-4DAD-A201-AF48F28FC52B}">
      <dgm:prSet/>
      <dgm:spPr/>
      <dgm:t>
        <a:bodyPr/>
        <a:lstStyle/>
        <a:p>
          <a:endParaRPr lang="es-ES"/>
        </a:p>
      </dgm:t>
    </dgm:pt>
    <dgm:pt modelId="{27D7BA43-931E-4D4A-9CFB-8C35A7EB1A3C}" type="sibTrans" cxnId="{34497BF1-2C7F-4DAD-A201-AF48F28FC52B}">
      <dgm:prSet/>
      <dgm:spPr/>
      <dgm:t>
        <a:bodyPr/>
        <a:lstStyle/>
        <a:p>
          <a:endParaRPr lang="es-ES"/>
        </a:p>
      </dgm:t>
    </dgm:pt>
    <dgm:pt modelId="{12DA4F97-7298-4244-A3F3-55B4C2AA95A5}">
      <dgm:prSet/>
      <dgm:spPr/>
      <dgm:t>
        <a:bodyPr/>
        <a:lstStyle/>
        <a:p>
          <a:pPr algn="ctr"/>
          <a:r>
            <a:rPr lang="es-ES" spc="-5" dirty="0">
              <a:latin typeface="Calibri"/>
              <a:cs typeface="Calibri"/>
            </a:rPr>
            <a:t>Git </a:t>
          </a:r>
          <a:r>
            <a:rPr lang="es-ES" dirty="0">
              <a:latin typeface="Calibri"/>
              <a:cs typeface="Calibri"/>
            </a:rPr>
            <a:t>es </a:t>
          </a:r>
          <a:r>
            <a:rPr lang="es-ES" spc="-5" dirty="0">
              <a:latin typeface="Calibri"/>
              <a:cs typeface="Calibri"/>
            </a:rPr>
            <a:t>un </a:t>
          </a:r>
          <a:r>
            <a:rPr lang="es-ES" spc="-20" dirty="0">
              <a:latin typeface="Calibri"/>
              <a:cs typeface="Calibri"/>
            </a:rPr>
            <a:t>software </a:t>
          </a:r>
          <a:r>
            <a:rPr lang="es-ES" b="1" spc="-15" dirty="0">
              <a:latin typeface="Calibri"/>
              <a:cs typeface="Calibri"/>
            </a:rPr>
            <a:t>libre </a:t>
          </a:r>
          <a:r>
            <a:rPr lang="es-ES" b="1" dirty="0">
              <a:latin typeface="Calibri"/>
              <a:cs typeface="Calibri"/>
            </a:rPr>
            <a:t>y </a:t>
          </a:r>
          <a:r>
            <a:rPr lang="es-ES" b="1" spc="-15" dirty="0">
              <a:latin typeface="Calibri"/>
              <a:cs typeface="Calibri"/>
            </a:rPr>
            <a:t>gratuito</a:t>
          </a:r>
          <a:r>
            <a:rPr lang="es-ES" spc="-15" dirty="0">
              <a:latin typeface="Calibri"/>
              <a:cs typeface="Calibri"/>
            </a:rPr>
            <a:t>. </a:t>
          </a:r>
          <a:r>
            <a:rPr lang="es-ES" spc="-5" dirty="0">
              <a:latin typeface="Calibri"/>
              <a:cs typeface="Calibri"/>
            </a:rPr>
            <a:t>Se </a:t>
          </a:r>
          <a:r>
            <a:rPr lang="es-ES" spc="-25" dirty="0">
              <a:latin typeface="Calibri"/>
              <a:cs typeface="Calibri"/>
            </a:rPr>
            <a:t>trata </a:t>
          </a:r>
          <a:r>
            <a:rPr lang="es-ES" spc="-5" dirty="0">
              <a:latin typeface="Calibri"/>
              <a:cs typeface="Calibri"/>
            </a:rPr>
            <a:t>de un </a:t>
          </a:r>
          <a:r>
            <a:rPr lang="es-ES" spc="-15" dirty="0">
              <a:latin typeface="Calibri"/>
              <a:cs typeface="Calibri"/>
            </a:rPr>
            <a:t>sistema </a:t>
          </a:r>
          <a:r>
            <a:rPr lang="es-ES" spc="-5" dirty="0">
              <a:latin typeface="Calibri"/>
              <a:cs typeface="Calibri"/>
            </a:rPr>
            <a:t>de </a:t>
          </a:r>
          <a:r>
            <a:rPr lang="es-ES" spc="-20" dirty="0">
              <a:latin typeface="Calibri"/>
              <a:cs typeface="Calibri"/>
            </a:rPr>
            <a:t>control </a:t>
          </a:r>
          <a:r>
            <a:rPr lang="es-ES" spc="-5" dirty="0">
              <a:latin typeface="Calibri"/>
              <a:cs typeface="Calibri"/>
            </a:rPr>
            <a:t>de  </a:t>
          </a:r>
          <a:r>
            <a:rPr lang="es-ES" spc="-15" dirty="0">
              <a:latin typeface="Calibri"/>
              <a:cs typeface="Calibri"/>
            </a:rPr>
            <a:t>versiones </a:t>
          </a:r>
          <a:r>
            <a:rPr lang="es-ES" b="1" spc="-10" dirty="0">
              <a:latin typeface="Calibri"/>
              <a:cs typeface="Calibri"/>
            </a:rPr>
            <a:t>distribuido </a:t>
          </a:r>
          <a:r>
            <a:rPr lang="es-ES" spc="-5" dirty="0">
              <a:latin typeface="Calibri"/>
              <a:cs typeface="Calibri"/>
            </a:rPr>
            <a:t>diseñado </a:t>
          </a:r>
          <a:r>
            <a:rPr lang="es-ES" spc="-20" dirty="0">
              <a:latin typeface="Calibri"/>
              <a:cs typeface="Calibri"/>
            </a:rPr>
            <a:t>para </a:t>
          </a:r>
          <a:r>
            <a:rPr lang="es-ES" spc="-5" dirty="0">
              <a:latin typeface="Calibri"/>
              <a:cs typeface="Calibri"/>
            </a:rPr>
            <a:t>manejar </a:t>
          </a:r>
          <a:r>
            <a:rPr lang="es-ES" spc="-25" dirty="0">
              <a:latin typeface="Calibri"/>
              <a:cs typeface="Calibri"/>
            </a:rPr>
            <a:t>todo, </a:t>
          </a:r>
          <a:r>
            <a:rPr lang="es-ES" spc="-5" dirty="0">
              <a:latin typeface="Calibri"/>
              <a:cs typeface="Calibri"/>
            </a:rPr>
            <a:t>desde pequeños  </a:t>
          </a:r>
          <a:r>
            <a:rPr lang="es-ES" spc="-20" dirty="0">
              <a:latin typeface="Calibri"/>
              <a:cs typeface="Calibri"/>
            </a:rPr>
            <a:t>proyectos </a:t>
          </a:r>
          <a:r>
            <a:rPr lang="es-ES" dirty="0">
              <a:latin typeface="Calibri"/>
              <a:cs typeface="Calibri"/>
            </a:rPr>
            <a:t>a </a:t>
          </a:r>
          <a:r>
            <a:rPr lang="es-ES" spc="-20" dirty="0">
              <a:latin typeface="Calibri"/>
              <a:cs typeface="Calibri"/>
            </a:rPr>
            <a:t>proyectos </a:t>
          </a:r>
          <a:r>
            <a:rPr lang="es-ES" spc="-5" dirty="0">
              <a:latin typeface="Calibri"/>
              <a:cs typeface="Calibri"/>
            </a:rPr>
            <a:t>muy </a:t>
          </a:r>
          <a:r>
            <a:rPr lang="es-ES" spc="-10" dirty="0">
              <a:latin typeface="Calibri"/>
              <a:cs typeface="Calibri"/>
            </a:rPr>
            <a:t>grandes con </a:t>
          </a:r>
          <a:r>
            <a:rPr lang="es-ES" b="1" spc="-5" dirty="0">
              <a:latin typeface="Calibri"/>
              <a:cs typeface="Calibri"/>
            </a:rPr>
            <a:t>velocidad </a:t>
          </a:r>
          <a:r>
            <a:rPr lang="es-ES" dirty="0">
              <a:latin typeface="Calibri"/>
              <a:cs typeface="Calibri"/>
            </a:rPr>
            <a:t>y</a:t>
          </a:r>
          <a:r>
            <a:rPr lang="es-ES" spc="50" dirty="0">
              <a:latin typeface="Calibri"/>
              <a:cs typeface="Calibri"/>
            </a:rPr>
            <a:t> </a:t>
          </a:r>
          <a:r>
            <a:rPr lang="es-ES" b="1" spc="-10" dirty="0">
              <a:latin typeface="Calibri"/>
              <a:cs typeface="Calibri"/>
            </a:rPr>
            <a:t>eficiencia</a:t>
          </a:r>
          <a:r>
            <a:rPr lang="es-ES" spc="-10" dirty="0">
              <a:latin typeface="Calibri"/>
              <a:cs typeface="Calibri"/>
            </a:rPr>
            <a:t>.</a:t>
          </a:r>
          <a:endParaRPr lang="es-ES" dirty="0">
            <a:latin typeface="Calibri"/>
            <a:cs typeface="Calibri"/>
          </a:endParaRPr>
        </a:p>
      </dgm:t>
    </dgm:pt>
    <dgm:pt modelId="{016E44C7-4579-430B-8A50-3018A9ACE90F}" type="parTrans" cxnId="{C7DF9BD5-2A44-4E0C-87C6-F7103687EAD9}">
      <dgm:prSet/>
      <dgm:spPr/>
      <dgm:t>
        <a:bodyPr/>
        <a:lstStyle/>
        <a:p>
          <a:endParaRPr lang="es-ES"/>
        </a:p>
      </dgm:t>
    </dgm:pt>
    <dgm:pt modelId="{5366CDDC-D251-4686-9406-8C339BD86A83}" type="sibTrans" cxnId="{C7DF9BD5-2A44-4E0C-87C6-F7103687EAD9}">
      <dgm:prSet/>
      <dgm:spPr/>
      <dgm:t>
        <a:bodyPr/>
        <a:lstStyle/>
        <a:p>
          <a:endParaRPr lang="es-ES"/>
        </a:p>
      </dgm:t>
    </dgm:pt>
    <dgm:pt modelId="{74E0F111-AA37-49BB-AE11-79BBE0F16B75}">
      <dgm:prSet phldrT="[Texto]"/>
      <dgm:spPr/>
      <dgm:t>
        <a:bodyPr/>
        <a:lstStyle/>
        <a:p>
          <a:pPr algn="ctr"/>
          <a:r>
            <a:rPr lang="es-ES" b="1" spc="-5" dirty="0">
              <a:latin typeface="Calibri"/>
              <a:cs typeface="Calibri"/>
            </a:rPr>
            <a:t>Wikipedia</a:t>
          </a:r>
          <a:endParaRPr lang="es-ES" dirty="0"/>
        </a:p>
      </dgm:t>
    </dgm:pt>
    <dgm:pt modelId="{9A2217DA-44B0-4981-B0BD-09CB6962C000}" type="parTrans" cxnId="{89810EF5-4AD7-470B-BB62-637C586D87CB}">
      <dgm:prSet/>
      <dgm:spPr/>
      <dgm:t>
        <a:bodyPr/>
        <a:lstStyle/>
        <a:p>
          <a:endParaRPr lang="es-ES"/>
        </a:p>
      </dgm:t>
    </dgm:pt>
    <dgm:pt modelId="{B5798874-F00B-4B66-A27F-C4E8987C08D0}" type="sibTrans" cxnId="{89810EF5-4AD7-470B-BB62-637C586D87CB}">
      <dgm:prSet/>
      <dgm:spPr/>
      <dgm:t>
        <a:bodyPr/>
        <a:lstStyle/>
        <a:p>
          <a:endParaRPr lang="es-ES"/>
        </a:p>
      </dgm:t>
    </dgm:pt>
    <dgm:pt modelId="{AA7E6FF4-6594-4CEA-B805-EFC42CFE7220}" type="pres">
      <dgm:prSet presAssocID="{077DE4C2-2617-4346-992D-2F2D3ED9A42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2FE6604F-6A82-48E6-AEB6-2100A53D77F1}" type="pres">
      <dgm:prSet presAssocID="{968929BE-EBEF-4C30-9C84-FED6BAFB6805}" presName="thickLine" presStyleLbl="alignNode1" presStyleIdx="0" presStyleCnt="3"/>
      <dgm:spPr/>
    </dgm:pt>
    <dgm:pt modelId="{3A3EE3A7-3539-4724-83A5-C8708332424B}" type="pres">
      <dgm:prSet presAssocID="{968929BE-EBEF-4C30-9C84-FED6BAFB6805}" presName="horz1" presStyleCnt="0"/>
      <dgm:spPr/>
    </dgm:pt>
    <dgm:pt modelId="{764B6F2E-A8CD-45ED-9891-F6577A426B07}" type="pres">
      <dgm:prSet presAssocID="{968929BE-EBEF-4C30-9C84-FED6BAFB6805}" presName="tx1" presStyleLbl="revTx" presStyleIdx="0" presStyleCnt="5" custScaleX="500000"/>
      <dgm:spPr/>
      <dgm:t>
        <a:bodyPr/>
        <a:lstStyle/>
        <a:p>
          <a:endParaRPr lang="es-ES"/>
        </a:p>
      </dgm:t>
    </dgm:pt>
    <dgm:pt modelId="{DEA5A1B7-8DF8-40D1-9083-35527B12CC28}" type="pres">
      <dgm:prSet presAssocID="{968929BE-EBEF-4C30-9C84-FED6BAFB6805}" presName="vert1" presStyleCnt="0"/>
      <dgm:spPr/>
    </dgm:pt>
    <dgm:pt modelId="{A0FEB562-0A56-4DDC-A5AE-B0FA18D03E17}" type="pres">
      <dgm:prSet presAssocID="{74E0F111-AA37-49BB-AE11-79BBE0F16B75}" presName="thickLine" presStyleLbl="alignNode1" presStyleIdx="1" presStyleCnt="3"/>
      <dgm:spPr/>
    </dgm:pt>
    <dgm:pt modelId="{80EB7C71-4F2D-4D40-9D80-E39F3F18F8C6}" type="pres">
      <dgm:prSet presAssocID="{74E0F111-AA37-49BB-AE11-79BBE0F16B75}" presName="horz1" presStyleCnt="0"/>
      <dgm:spPr/>
    </dgm:pt>
    <dgm:pt modelId="{FF2BBD3B-EB9C-40B6-A4D1-6242E12242E1}" type="pres">
      <dgm:prSet presAssocID="{74E0F111-AA37-49BB-AE11-79BBE0F16B75}" presName="tx1" presStyleLbl="revTx" presStyleIdx="1" presStyleCnt="5"/>
      <dgm:spPr/>
      <dgm:t>
        <a:bodyPr/>
        <a:lstStyle/>
        <a:p>
          <a:endParaRPr lang="es-ES"/>
        </a:p>
      </dgm:t>
    </dgm:pt>
    <dgm:pt modelId="{70E051CC-7727-4820-ABC8-D608DB205348}" type="pres">
      <dgm:prSet presAssocID="{74E0F111-AA37-49BB-AE11-79BBE0F16B75}" presName="vert1" presStyleCnt="0"/>
      <dgm:spPr/>
    </dgm:pt>
    <dgm:pt modelId="{4B3ACD5C-D2C7-4F69-8CD9-90974554F7DE}" type="pres">
      <dgm:prSet presAssocID="{61245939-3CCC-4261-995F-ED62BAC21E3B}" presName="vertSpace2a" presStyleCnt="0"/>
      <dgm:spPr/>
    </dgm:pt>
    <dgm:pt modelId="{B8CFFD31-0BF4-4BBB-AB47-3A06C30B2BB1}" type="pres">
      <dgm:prSet presAssocID="{61245939-3CCC-4261-995F-ED62BAC21E3B}" presName="horz2" presStyleCnt="0"/>
      <dgm:spPr/>
    </dgm:pt>
    <dgm:pt modelId="{8B96A1CD-7D92-401B-9256-89A1A23A0D22}" type="pres">
      <dgm:prSet presAssocID="{61245939-3CCC-4261-995F-ED62BAC21E3B}" presName="horzSpace2" presStyleCnt="0"/>
      <dgm:spPr/>
    </dgm:pt>
    <dgm:pt modelId="{D64744AB-5AB2-4E59-8BA9-05BFF4818845}" type="pres">
      <dgm:prSet presAssocID="{61245939-3CCC-4261-995F-ED62BAC21E3B}" presName="tx2" presStyleLbl="revTx" presStyleIdx="2" presStyleCnt="5"/>
      <dgm:spPr/>
      <dgm:t>
        <a:bodyPr/>
        <a:lstStyle/>
        <a:p>
          <a:endParaRPr lang="es-ES"/>
        </a:p>
      </dgm:t>
    </dgm:pt>
    <dgm:pt modelId="{638D2763-FABB-4876-AACB-361259CAC266}" type="pres">
      <dgm:prSet presAssocID="{61245939-3CCC-4261-995F-ED62BAC21E3B}" presName="vert2" presStyleCnt="0"/>
      <dgm:spPr/>
    </dgm:pt>
    <dgm:pt modelId="{297EBD31-C7C6-46C6-8660-B41BD48F2B4A}" type="pres">
      <dgm:prSet presAssocID="{61245939-3CCC-4261-995F-ED62BAC21E3B}" presName="thinLine2b" presStyleLbl="callout" presStyleIdx="0" presStyleCnt="2"/>
      <dgm:spPr/>
    </dgm:pt>
    <dgm:pt modelId="{8DC07BEA-DC95-4D64-BCC2-B9F6AB1F8974}" type="pres">
      <dgm:prSet presAssocID="{61245939-3CCC-4261-995F-ED62BAC21E3B}" presName="vertSpace2b" presStyleCnt="0"/>
      <dgm:spPr/>
    </dgm:pt>
    <dgm:pt modelId="{5DEA58AC-405F-4BD3-AA28-8247E5223FD4}" type="pres">
      <dgm:prSet presAssocID="{B67FD17E-843A-4D75-90A2-77CDDA0107A9}" presName="thickLine" presStyleLbl="alignNode1" presStyleIdx="2" presStyleCnt="3"/>
      <dgm:spPr/>
    </dgm:pt>
    <dgm:pt modelId="{065A82FE-CED5-482D-B684-CFB06CB48852}" type="pres">
      <dgm:prSet presAssocID="{B67FD17E-843A-4D75-90A2-77CDDA0107A9}" presName="horz1" presStyleCnt="0"/>
      <dgm:spPr/>
    </dgm:pt>
    <dgm:pt modelId="{69EDEC8F-4336-45FE-8B77-0881B2D13385}" type="pres">
      <dgm:prSet presAssocID="{B67FD17E-843A-4D75-90A2-77CDDA0107A9}" presName="tx1" presStyleLbl="revTx" presStyleIdx="3" presStyleCnt="5"/>
      <dgm:spPr/>
      <dgm:t>
        <a:bodyPr/>
        <a:lstStyle/>
        <a:p>
          <a:endParaRPr lang="es-ES"/>
        </a:p>
      </dgm:t>
    </dgm:pt>
    <dgm:pt modelId="{AF5520F6-8D75-445C-AB53-A4AE1A591FEA}" type="pres">
      <dgm:prSet presAssocID="{B67FD17E-843A-4D75-90A2-77CDDA0107A9}" presName="vert1" presStyleCnt="0"/>
      <dgm:spPr/>
    </dgm:pt>
    <dgm:pt modelId="{8DD3988B-1F4F-475C-A680-AE669A53ADF5}" type="pres">
      <dgm:prSet presAssocID="{12DA4F97-7298-4244-A3F3-55B4C2AA95A5}" presName="vertSpace2a" presStyleCnt="0"/>
      <dgm:spPr/>
    </dgm:pt>
    <dgm:pt modelId="{08FD06A5-3180-44FE-9ECC-D41E969A30B2}" type="pres">
      <dgm:prSet presAssocID="{12DA4F97-7298-4244-A3F3-55B4C2AA95A5}" presName="horz2" presStyleCnt="0"/>
      <dgm:spPr/>
    </dgm:pt>
    <dgm:pt modelId="{0F9E1EFD-BEF5-4E6A-99E8-4365AD37DBF4}" type="pres">
      <dgm:prSet presAssocID="{12DA4F97-7298-4244-A3F3-55B4C2AA95A5}" presName="horzSpace2" presStyleCnt="0"/>
      <dgm:spPr/>
    </dgm:pt>
    <dgm:pt modelId="{1F56A2BE-15DB-4540-9857-6D7D500B8C7C}" type="pres">
      <dgm:prSet presAssocID="{12DA4F97-7298-4244-A3F3-55B4C2AA95A5}" presName="tx2" presStyleLbl="revTx" presStyleIdx="4" presStyleCnt="5"/>
      <dgm:spPr/>
      <dgm:t>
        <a:bodyPr/>
        <a:lstStyle/>
        <a:p>
          <a:endParaRPr lang="es-ES"/>
        </a:p>
      </dgm:t>
    </dgm:pt>
    <dgm:pt modelId="{F7F1E085-6909-49D1-9991-CD9CE84BB0D7}" type="pres">
      <dgm:prSet presAssocID="{12DA4F97-7298-4244-A3F3-55B4C2AA95A5}" presName="vert2" presStyleCnt="0"/>
      <dgm:spPr/>
    </dgm:pt>
    <dgm:pt modelId="{D49FD829-DE7C-4347-9582-EED6A09855AD}" type="pres">
      <dgm:prSet presAssocID="{12DA4F97-7298-4244-A3F3-55B4C2AA95A5}" presName="thinLine2b" presStyleLbl="callout" presStyleIdx="1" presStyleCnt="2"/>
      <dgm:spPr/>
    </dgm:pt>
    <dgm:pt modelId="{537C16B6-02E1-44E3-BE17-CBFDAFDD3001}" type="pres">
      <dgm:prSet presAssocID="{12DA4F97-7298-4244-A3F3-55B4C2AA95A5}" presName="vertSpace2b" presStyleCnt="0"/>
      <dgm:spPr/>
    </dgm:pt>
  </dgm:ptLst>
  <dgm:cxnLst>
    <dgm:cxn modelId="{BD56D253-6DAB-47A2-86E1-A118DA367F70}" type="presOf" srcId="{12DA4F97-7298-4244-A3F3-55B4C2AA95A5}" destId="{1F56A2BE-15DB-4540-9857-6D7D500B8C7C}" srcOrd="0" destOrd="0" presId="urn:microsoft.com/office/officeart/2008/layout/LinedList"/>
    <dgm:cxn modelId="{34497BF1-2C7F-4DAD-A201-AF48F28FC52B}" srcId="{077DE4C2-2617-4346-992D-2F2D3ED9A42A}" destId="{B67FD17E-843A-4D75-90A2-77CDDA0107A9}" srcOrd="2" destOrd="0" parTransId="{5ED3910C-1065-4C67-8CE7-71D5945B65E4}" sibTransId="{27D7BA43-931E-4D4A-9CFB-8C35A7EB1A3C}"/>
    <dgm:cxn modelId="{DBBFB9A1-D599-45F3-88F3-C0CEE78404BB}" type="presOf" srcId="{077DE4C2-2617-4346-992D-2F2D3ED9A42A}" destId="{AA7E6FF4-6594-4CEA-B805-EFC42CFE7220}" srcOrd="0" destOrd="0" presId="urn:microsoft.com/office/officeart/2008/layout/LinedList"/>
    <dgm:cxn modelId="{4A29295C-C31F-4684-811D-8717A8631C82}" srcId="{077DE4C2-2617-4346-992D-2F2D3ED9A42A}" destId="{968929BE-EBEF-4C30-9C84-FED6BAFB6805}" srcOrd="0" destOrd="0" parTransId="{2C0F5616-D0FA-42A6-957B-A539F8989C52}" sibTransId="{32EEAAE8-726D-4383-AB7C-5F14FF5B222F}"/>
    <dgm:cxn modelId="{4FFBC3A1-16A7-43B1-B7D8-3530FBB1031F}" type="presOf" srcId="{968929BE-EBEF-4C30-9C84-FED6BAFB6805}" destId="{764B6F2E-A8CD-45ED-9891-F6577A426B07}" srcOrd="0" destOrd="0" presId="urn:microsoft.com/office/officeart/2008/layout/LinedList"/>
    <dgm:cxn modelId="{D8B9D1B1-C38F-4685-BDD8-9289D0DC3FED}" type="presOf" srcId="{74E0F111-AA37-49BB-AE11-79BBE0F16B75}" destId="{FF2BBD3B-EB9C-40B6-A4D1-6242E12242E1}" srcOrd="0" destOrd="0" presId="urn:microsoft.com/office/officeart/2008/layout/LinedList"/>
    <dgm:cxn modelId="{C7DF9BD5-2A44-4E0C-87C6-F7103687EAD9}" srcId="{B67FD17E-843A-4D75-90A2-77CDDA0107A9}" destId="{12DA4F97-7298-4244-A3F3-55B4C2AA95A5}" srcOrd="0" destOrd="0" parTransId="{016E44C7-4579-430B-8A50-3018A9ACE90F}" sibTransId="{5366CDDC-D251-4686-9406-8C339BD86A83}"/>
    <dgm:cxn modelId="{89810EF5-4AD7-470B-BB62-637C586D87CB}" srcId="{077DE4C2-2617-4346-992D-2F2D3ED9A42A}" destId="{74E0F111-AA37-49BB-AE11-79BBE0F16B75}" srcOrd="1" destOrd="0" parTransId="{9A2217DA-44B0-4981-B0BD-09CB6962C000}" sibTransId="{B5798874-F00B-4B66-A27F-C4E8987C08D0}"/>
    <dgm:cxn modelId="{9527FD16-6221-420F-A02F-0584C3C7E35D}" srcId="{74E0F111-AA37-49BB-AE11-79BBE0F16B75}" destId="{61245939-3CCC-4261-995F-ED62BAC21E3B}" srcOrd="0" destOrd="0" parTransId="{40EBAED5-3856-49B1-8842-7021CFA82649}" sibTransId="{76989A8C-1D9C-4063-A515-3360EE94B3A0}"/>
    <dgm:cxn modelId="{2DFF4A52-9972-46DD-A8A3-6E234F3C179B}" type="presOf" srcId="{B67FD17E-843A-4D75-90A2-77CDDA0107A9}" destId="{69EDEC8F-4336-45FE-8B77-0881B2D13385}" srcOrd="0" destOrd="0" presId="urn:microsoft.com/office/officeart/2008/layout/LinedList"/>
    <dgm:cxn modelId="{087E9064-86F8-4B11-B76A-2335674B2DFF}" type="presOf" srcId="{61245939-3CCC-4261-995F-ED62BAC21E3B}" destId="{D64744AB-5AB2-4E59-8BA9-05BFF4818845}" srcOrd="0" destOrd="0" presId="urn:microsoft.com/office/officeart/2008/layout/LinedList"/>
    <dgm:cxn modelId="{77B1AA55-D761-4FD9-85FC-084D95B6A2ED}" type="presParOf" srcId="{AA7E6FF4-6594-4CEA-B805-EFC42CFE7220}" destId="{2FE6604F-6A82-48E6-AEB6-2100A53D77F1}" srcOrd="0" destOrd="0" presId="urn:microsoft.com/office/officeart/2008/layout/LinedList"/>
    <dgm:cxn modelId="{CB4A6DC4-D05F-4D0C-B7C6-DF2788407D3C}" type="presParOf" srcId="{AA7E6FF4-6594-4CEA-B805-EFC42CFE7220}" destId="{3A3EE3A7-3539-4724-83A5-C8708332424B}" srcOrd="1" destOrd="0" presId="urn:microsoft.com/office/officeart/2008/layout/LinedList"/>
    <dgm:cxn modelId="{F73B8A3A-D3A9-44E9-B19C-88D8184D445E}" type="presParOf" srcId="{3A3EE3A7-3539-4724-83A5-C8708332424B}" destId="{764B6F2E-A8CD-45ED-9891-F6577A426B07}" srcOrd="0" destOrd="0" presId="urn:microsoft.com/office/officeart/2008/layout/LinedList"/>
    <dgm:cxn modelId="{41D1A929-CCA5-46E0-BE51-7BD027498B03}" type="presParOf" srcId="{3A3EE3A7-3539-4724-83A5-C8708332424B}" destId="{DEA5A1B7-8DF8-40D1-9083-35527B12CC28}" srcOrd="1" destOrd="0" presId="urn:microsoft.com/office/officeart/2008/layout/LinedList"/>
    <dgm:cxn modelId="{D9BD61B1-2AF1-4594-B405-583E5501BF87}" type="presParOf" srcId="{AA7E6FF4-6594-4CEA-B805-EFC42CFE7220}" destId="{A0FEB562-0A56-4DDC-A5AE-B0FA18D03E17}" srcOrd="2" destOrd="0" presId="urn:microsoft.com/office/officeart/2008/layout/LinedList"/>
    <dgm:cxn modelId="{36A677BE-8CE3-4938-82B5-C1277085F592}" type="presParOf" srcId="{AA7E6FF4-6594-4CEA-B805-EFC42CFE7220}" destId="{80EB7C71-4F2D-4D40-9D80-E39F3F18F8C6}" srcOrd="3" destOrd="0" presId="urn:microsoft.com/office/officeart/2008/layout/LinedList"/>
    <dgm:cxn modelId="{3DEA89C6-69DF-413A-AF99-EA6E3F496C7C}" type="presParOf" srcId="{80EB7C71-4F2D-4D40-9D80-E39F3F18F8C6}" destId="{FF2BBD3B-EB9C-40B6-A4D1-6242E12242E1}" srcOrd="0" destOrd="0" presId="urn:microsoft.com/office/officeart/2008/layout/LinedList"/>
    <dgm:cxn modelId="{E86010F1-D4E0-4A01-9780-3CB4B94C73FF}" type="presParOf" srcId="{80EB7C71-4F2D-4D40-9D80-E39F3F18F8C6}" destId="{70E051CC-7727-4820-ABC8-D608DB205348}" srcOrd="1" destOrd="0" presId="urn:microsoft.com/office/officeart/2008/layout/LinedList"/>
    <dgm:cxn modelId="{C7EC8A26-8429-49C0-B694-A19CB38C1A48}" type="presParOf" srcId="{70E051CC-7727-4820-ABC8-D608DB205348}" destId="{4B3ACD5C-D2C7-4F69-8CD9-90974554F7DE}" srcOrd="0" destOrd="0" presId="urn:microsoft.com/office/officeart/2008/layout/LinedList"/>
    <dgm:cxn modelId="{AEE3A38F-A50D-4F44-A985-B655E11351ED}" type="presParOf" srcId="{70E051CC-7727-4820-ABC8-D608DB205348}" destId="{B8CFFD31-0BF4-4BBB-AB47-3A06C30B2BB1}" srcOrd="1" destOrd="0" presId="urn:microsoft.com/office/officeart/2008/layout/LinedList"/>
    <dgm:cxn modelId="{46D07D77-AE05-4D5B-A120-5405B3A67A33}" type="presParOf" srcId="{B8CFFD31-0BF4-4BBB-AB47-3A06C30B2BB1}" destId="{8B96A1CD-7D92-401B-9256-89A1A23A0D22}" srcOrd="0" destOrd="0" presId="urn:microsoft.com/office/officeart/2008/layout/LinedList"/>
    <dgm:cxn modelId="{A49F5816-4CC5-493C-9E95-FAC108EDD212}" type="presParOf" srcId="{B8CFFD31-0BF4-4BBB-AB47-3A06C30B2BB1}" destId="{D64744AB-5AB2-4E59-8BA9-05BFF4818845}" srcOrd="1" destOrd="0" presId="urn:microsoft.com/office/officeart/2008/layout/LinedList"/>
    <dgm:cxn modelId="{76B55735-CD34-445D-898F-5DC2B1475EDC}" type="presParOf" srcId="{B8CFFD31-0BF4-4BBB-AB47-3A06C30B2BB1}" destId="{638D2763-FABB-4876-AACB-361259CAC266}" srcOrd="2" destOrd="0" presId="urn:microsoft.com/office/officeart/2008/layout/LinedList"/>
    <dgm:cxn modelId="{540A59F0-C98E-4462-9EEC-24E3F2E4967F}" type="presParOf" srcId="{70E051CC-7727-4820-ABC8-D608DB205348}" destId="{297EBD31-C7C6-46C6-8660-B41BD48F2B4A}" srcOrd="2" destOrd="0" presId="urn:microsoft.com/office/officeart/2008/layout/LinedList"/>
    <dgm:cxn modelId="{F5AFAF63-B5A3-4F51-BDA9-ECAE5398BA8C}" type="presParOf" srcId="{70E051CC-7727-4820-ABC8-D608DB205348}" destId="{8DC07BEA-DC95-4D64-BCC2-B9F6AB1F8974}" srcOrd="3" destOrd="0" presId="urn:microsoft.com/office/officeart/2008/layout/LinedList"/>
    <dgm:cxn modelId="{4C9D4BA3-6C5B-40CC-9C8F-77F3CE5CE546}" type="presParOf" srcId="{AA7E6FF4-6594-4CEA-B805-EFC42CFE7220}" destId="{5DEA58AC-405F-4BD3-AA28-8247E5223FD4}" srcOrd="4" destOrd="0" presId="urn:microsoft.com/office/officeart/2008/layout/LinedList"/>
    <dgm:cxn modelId="{D8F8D88E-1F75-45A2-BBF9-538958F1C817}" type="presParOf" srcId="{AA7E6FF4-6594-4CEA-B805-EFC42CFE7220}" destId="{065A82FE-CED5-482D-B684-CFB06CB48852}" srcOrd="5" destOrd="0" presId="urn:microsoft.com/office/officeart/2008/layout/LinedList"/>
    <dgm:cxn modelId="{2DE594ED-E84C-4097-BB29-41989D881667}" type="presParOf" srcId="{065A82FE-CED5-482D-B684-CFB06CB48852}" destId="{69EDEC8F-4336-45FE-8B77-0881B2D13385}" srcOrd="0" destOrd="0" presId="urn:microsoft.com/office/officeart/2008/layout/LinedList"/>
    <dgm:cxn modelId="{2A26EF9E-93F4-4666-A3EC-F2E1B43AB786}" type="presParOf" srcId="{065A82FE-CED5-482D-B684-CFB06CB48852}" destId="{AF5520F6-8D75-445C-AB53-A4AE1A591FEA}" srcOrd="1" destOrd="0" presId="urn:microsoft.com/office/officeart/2008/layout/LinedList"/>
    <dgm:cxn modelId="{CF1E4A89-3FB7-4E0E-A4AF-795045DACE77}" type="presParOf" srcId="{AF5520F6-8D75-445C-AB53-A4AE1A591FEA}" destId="{8DD3988B-1F4F-475C-A680-AE669A53ADF5}" srcOrd="0" destOrd="0" presId="urn:microsoft.com/office/officeart/2008/layout/LinedList"/>
    <dgm:cxn modelId="{9D023279-872D-4D1D-AA67-14D743AF31F6}" type="presParOf" srcId="{AF5520F6-8D75-445C-AB53-A4AE1A591FEA}" destId="{08FD06A5-3180-44FE-9ECC-D41E969A30B2}" srcOrd="1" destOrd="0" presId="urn:microsoft.com/office/officeart/2008/layout/LinedList"/>
    <dgm:cxn modelId="{C49AA6E1-D373-4A25-A88B-67559A884184}" type="presParOf" srcId="{08FD06A5-3180-44FE-9ECC-D41E969A30B2}" destId="{0F9E1EFD-BEF5-4E6A-99E8-4365AD37DBF4}" srcOrd="0" destOrd="0" presId="urn:microsoft.com/office/officeart/2008/layout/LinedList"/>
    <dgm:cxn modelId="{114368B9-F58A-458F-B61B-069FE41D0E01}" type="presParOf" srcId="{08FD06A5-3180-44FE-9ECC-D41E969A30B2}" destId="{1F56A2BE-15DB-4540-9857-6D7D500B8C7C}" srcOrd="1" destOrd="0" presId="urn:microsoft.com/office/officeart/2008/layout/LinedList"/>
    <dgm:cxn modelId="{5DEFF530-28E4-4BA8-BC73-A02BC6BD6F90}" type="presParOf" srcId="{08FD06A5-3180-44FE-9ECC-D41E969A30B2}" destId="{F7F1E085-6909-49D1-9991-CD9CE84BB0D7}" srcOrd="2" destOrd="0" presId="urn:microsoft.com/office/officeart/2008/layout/LinedList"/>
    <dgm:cxn modelId="{F1DAD3E5-7E24-4B5F-90DD-6B7CA067B3C0}" type="presParOf" srcId="{AF5520F6-8D75-445C-AB53-A4AE1A591FEA}" destId="{D49FD829-DE7C-4347-9582-EED6A09855AD}" srcOrd="2" destOrd="0" presId="urn:microsoft.com/office/officeart/2008/layout/LinedList"/>
    <dgm:cxn modelId="{F173A9E2-8027-4674-B575-EC391EA03741}" type="presParOf" srcId="{AF5520F6-8D75-445C-AB53-A4AE1A591FEA}" destId="{537C16B6-02E1-44E3-BE17-CBFDAFDD300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D8E150B-ABF7-4422-9039-3BE2FC07D486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cada desarrollador es potencialmente un nodo o un repositorio </a:t>
          </a:r>
          <a:r>
            <a:rPr lang="es-ES" sz="1500" b="0" i="0" dirty="0">
              <a:sym typeface="Wingdings" panose="05000000000000000000" pitchFamily="2" charset="2"/>
            </a:rPr>
            <a:t></a:t>
          </a:r>
          <a:r>
            <a:rPr lang="es-ES" sz="1500" b="0" i="0" dirty="0"/>
            <a:t>puede contribuir a otros </a:t>
          </a:r>
          <a:r>
            <a:rPr lang="es-ES" sz="1500" b="0" i="0" dirty="0" smtClean="0"/>
            <a:t>repositorio</a:t>
          </a:r>
          <a:endParaRPr lang="es-ES" sz="1500" b="0" i="0" dirty="0"/>
        </a:p>
      </dgm:t>
    </dgm:pt>
    <dgm:pt modelId="{972A1C69-7952-4423-9C7D-98A9C2E1D104}" type="parTrans" cxnId="{8ADAEDE3-A3CC-4B1A-8769-16202A0FBE00}">
      <dgm:prSet/>
      <dgm:spPr/>
      <dgm:t>
        <a:bodyPr/>
        <a:lstStyle/>
        <a:p>
          <a:endParaRPr lang="es-ES"/>
        </a:p>
      </dgm:t>
    </dgm:pt>
    <dgm:pt modelId="{4FB782FA-4A61-4734-8C17-6594171C4F32}" type="sibTrans" cxnId="{8ADAEDE3-A3CC-4B1A-8769-16202A0FBE00}">
      <dgm:prSet/>
      <dgm:spPr/>
      <dgm:t>
        <a:bodyPr/>
        <a:lstStyle/>
        <a:p>
          <a:endParaRPr lang="es-ES"/>
        </a:p>
      </dgm:t>
    </dgm:pt>
    <dgm:pt modelId="{3A1E9B2C-12EF-4409-A3F3-49F8CB6D8CB3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DVCS</a:t>
          </a:r>
        </a:p>
      </dgm:t>
    </dgm:pt>
    <dgm:pt modelId="{2D516500-5090-4537-82CF-4207899D9723}" type="parTrans" cxnId="{8E8D8ED1-8AAF-46AB-8132-65A4F5C6FAC5}">
      <dgm:prSet/>
      <dgm:spPr/>
      <dgm:t>
        <a:bodyPr/>
        <a:lstStyle/>
        <a:p>
          <a:endParaRPr lang="es-ES"/>
        </a:p>
      </dgm:t>
    </dgm:pt>
    <dgm:pt modelId="{A44861CF-A244-447A-937E-356F7B36D41D}" type="sibTrans" cxnId="{8E8D8ED1-8AAF-46AB-8132-65A4F5C6FAC5}">
      <dgm:prSet/>
      <dgm:spPr/>
      <dgm:t>
        <a:bodyPr/>
        <a:lstStyle/>
        <a:p>
          <a:endParaRPr lang="es-ES"/>
        </a:p>
      </dgm:t>
    </dgm:pt>
    <dgm:pt modelId="{EDF117B9-7AD7-46AA-AECA-9963EA1BAD2C}" type="pres">
      <dgm:prSet presAssocID="{CA0866E5-8838-4DE1-AFBE-290761FA0D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B689C9-1E18-433A-9F11-07342D446A61}" type="pres">
      <dgm:prSet presAssocID="{3A1E9B2C-12EF-4409-A3F3-49F8CB6D8CB3}" presName="composite" presStyleCnt="0"/>
      <dgm:spPr/>
    </dgm:pt>
    <dgm:pt modelId="{BCADB4FA-4D31-477C-A9D5-5D6F911F4C7A}" type="pres">
      <dgm:prSet presAssocID="{3A1E9B2C-12EF-4409-A3F3-49F8CB6D8CB3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4D40EB-1435-4F1C-A200-7FAA2A30CD36}" type="pres">
      <dgm:prSet presAssocID="{3A1E9B2C-12EF-4409-A3F3-49F8CB6D8CB3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BBCDF50-8228-4417-B52A-4610BDE4D99C}" type="presOf" srcId="{CD8E150B-ABF7-4422-9039-3BE2FC07D486}" destId="{414D40EB-1435-4F1C-A200-7FAA2A30CD36}" srcOrd="0" destOrd="0" presId="urn:microsoft.com/office/officeart/2005/8/layout/chevron2"/>
    <dgm:cxn modelId="{8E8D8ED1-8AAF-46AB-8132-65A4F5C6FAC5}" srcId="{CA0866E5-8838-4DE1-AFBE-290761FA0D7E}" destId="{3A1E9B2C-12EF-4409-A3F3-49F8CB6D8CB3}" srcOrd="0" destOrd="0" parTransId="{2D516500-5090-4537-82CF-4207899D9723}" sibTransId="{A44861CF-A244-447A-937E-356F7B36D41D}"/>
    <dgm:cxn modelId="{E2ED41D6-FE64-46DE-8B32-597259E47B38}" type="presOf" srcId="{3A1E9B2C-12EF-4409-A3F3-49F8CB6D8CB3}" destId="{BCADB4FA-4D31-477C-A9D5-5D6F911F4C7A}" srcOrd="0" destOrd="0" presId="urn:microsoft.com/office/officeart/2005/8/layout/chevron2"/>
    <dgm:cxn modelId="{ECE4F420-98C5-4939-BB38-25B5614AA26F}" type="presOf" srcId="{CA0866E5-8838-4DE1-AFBE-290761FA0D7E}" destId="{EDF117B9-7AD7-46AA-AECA-9963EA1BAD2C}" srcOrd="0" destOrd="0" presId="urn:microsoft.com/office/officeart/2005/8/layout/chevron2"/>
    <dgm:cxn modelId="{8ADAEDE3-A3CC-4B1A-8769-16202A0FBE00}" srcId="{3A1E9B2C-12EF-4409-A3F3-49F8CB6D8CB3}" destId="{CD8E150B-ABF7-4422-9039-3BE2FC07D486}" srcOrd="0" destOrd="0" parTransId="{972A1C69-7952-4423-9C7D-98A9C2E1D104}" sibTransId="{4FB782FA-4A61-4734-8C17-6594171C4F32}"/>
    <dgm:cxn modelId="{DEDC435E-75A8-4671-B252-82315DBE236A}" type="presParOf" srcId="{EDF117B9-7AD7-46AA-AECA-9963EA1BAD2C}" destId="{3BB689C9-1E18-433A-9F11-07342D446A61}" srcOrd="0" destOrd="0" presId="urn:microsoft.com/office/officeart/2005/8/layout/chevron2"/>
    <dgm:cxn modelId="{6FD89C90-B2A2-423A-97D1-CFB516D8D5C5}" type="presParOf" srcId="{3BB689C9-1E18-433A-9F11-07342D446A61}" destId="{BCADB4FA-4D31-477C-A9D5-5D6F911F4C7A}" srcOrd="0" destOrd="0" presId="urn:microsoft.com/office/officeart/2005/8/layout/chevron2"/>
    <dgm:cxn modelId="{D6D8FAF7-E998-41AC-A31F-70B79E8FBB91}" type="presParOf" srcId="{3BB689C9-1E18-433A-9F11-07342D446A61}" destId="{414D40EB-1435-4F1C-A200-7FAA2A30CD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D8E150B-ABF7-4422-9039-3BE2FC07D486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dirty="0"/>
            <a:t>Cada desarrollador es un nodo de trabajo más o menos en igualdad con un repositorio central</a:t>
          </a:r>
          <a:endParaRPr lang="es-ES" sz="1500" b="0" i="0" dirty="0"/>
        </a:p>
      </dgm:t>
    </dgm:pt>
    <dgm:pt modelId="{972A1C69-7952-4423-9C7D-98A9C2E1D104}" type="parTrans" cxnId="{8ADAEDE3-A3CC-4B1A-8769-16202A0FBE00}">
      <dgm:prSet/>
      <dgm:spPr/>
      <dgm:t>
        <a:bodyPr/>
        <a:lstStyle/>
        <a:p>
          <a:endParaRPr lang="es-ES"/>
        </a:p>
      </dgm:t>
    </dgm:pt>
    <dgm:pt modelId="{4FB782FA-4A61-4734-8C17-6594171C4F32}" type="sibTrans" cxnId="{8ADAEDE3-A3CC-4B1A-8769-16202A0FBE00}">
      <dgm:prSet/>
      <dgm:spPr/>
      <dgm:t>
        <a:bodyPr/>
        <a:lstStyle/>
        <a:p>
          <a:endParaRPr lang="es-ES"/>
        </a:p>
      </dgm:t>
    </dgm:pt>
    <dgm:pt modelId="{3A1E9B2C-12EF-4409-A3F3-49F8CB6D8CB3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CVCS</a:t>
          </a:r>
        </a:p>
      </dgm:t>
    </dgm:pt>
    <dgm:pt modelId="{2D516500-5090-4537-82CF-4207899D9723}" type="parTrans" cxnId="{8E8D8ED1-8AAF-46AB-8132-65A4F5C6FAC5}">
      <dgm:prSet/>
      <dgm:spPr/>
      <dgm:t>
        <a:bodyPr/>
        <a:lstStyle/>
        <a:p>
          <a:endParaRPr lang="es-ES"/>
        </a:p>
      </dgm:t>
    </dgm:pt>
    <dgm:pt modelId="{A44861CF-A244-447A-937E-356F7B36D41D}" type="sibTrans" cxnId="{8E8D8ED1-8AAF-46AB-8132-65A4F5C6FAC5}">
      <dgm:prSet/>
      <dgm:spPr/>
      <dgm:t>
        <a:bodyPr/>
        <a:lstStyle/>
        <a:p>
          <a:endParaRPr lang="es-ES"/>
        </a:p>
      </dgm:t>
    </dgm:pt>
    <dgm:pt modelId="{EDF117B9-7AD7-46AA-AECA-9963EA1BAD2C}" type="pres">
      <dgm:prSet presAssocID="{CA0866E5-8838-4DE1-AFBE-290761FA0D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B689C9-1E18-433A-9F11-07342D446A61}" type="pres">
      <dgm:prSet presAssocID="{3A1E9B2C-12EF-4409-A3F3-49F8CB6D8CB3}" presName="composite" presStyleCnt="0"/>
      <dgm:spPr/>
    </dgm:pt>
    <dgm:pt modelId="{BCADB4FA-4D31-477C-A9D5-5D6F911F4C7A}" type="pres">
      <dgm:prSet presAssocID="{3A1E9B2C-12EF-4409-A3F3-49F8CB6D8CB3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4D40EB-1435-4F1C-A200-7FAA2A30CD36}" type="pres">
      <dgm:prSet presAssocID="{3A1E9B2C-12EF-4409-A3F3-49F8CB6D8CB3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BBCDF50-8228-4417-B52A-4610BDE4D99C}" type="presOf" srcId="{CD8E150B-ABF7-4422-9039-3BE2FC07D486}" destId="{414D40EB-1435-4F1C-A200-7FAA2A30CD36}" srcOrd="0" destOrd="0" presId="urn:microsoft.com/office/officeart/2005/8/layout/chevron2"/>
    <dgm:cxn modelId="{8E8D8ED1-8AAF-46AB-8132-65A4F5C6FAC5}" srcId="{CA0866E5-8838-4DE1-AFBE-290761FA0D7E}" destId="{3A1E9B2C-12EF-4409-A3F3-49F8CB6D8CB3}" srcOrd="0" destOrd="0" parTransId="{2D516500-5090-4537-82CF-4207899D9723}" sibTransId="{A44861CF-A244-447A-937E-356F7B36D41D}"/>
    <dgm:cxn modelId="{E2ED41D6-FE64-46DE-8B32-597259E47B38}" type="presOf" srcId="{3A1E9B2C-12EF-4409-A3F3-49F8CB6D8CB3}" destId="{BCADB4FA-4D31-477C-A9D5-5D6F911F4C7A}" srcOrd="0" destOrd="0" presId="urn:microsoft.com/office/officeart/2005/8/layout/chevron2"/>
    <dgm:cxn modelId="{ECE4F420-98C5-4939-BB38-25B5614AA26F}" type="presOf" srcId="{CA0866E5-8838-4DE1-AFBE-290761FA0D7E}" destId="{EDF117B9-7AD7-46AA-AECA-9963EA1BAD2C}" srcOrd="0" destOrd="0" presId="urn:microsoft.com/office/officeart/2005/8/layout/chevron2"/>
    <dgm:cxn modelId="{8ADAEDE3-A3CC-4B1A-8769-16202A0FBE00}" srcId="{3A1E9B2C-12EF-4409-A3F3-49F8CB6D8CB3}" destId="{CD8E150B-ABF7-4422-9039-3BE2FC07D486}" srcOrd="0" destOrd="0" parTransId="{972A1C69-7952-4423-9C7D-98A9C2E1D104}" sibTransId="{4FB782FA-4A61-4734-8C17-6594171C4F32}"/>
    <dgm:cxn modelId="{DEDC435E-75A8-4671-B252-82315DBE236A}" type="presParOf" srcId="{EDF117B9-7AD7-46AA-AECA-9963EA1BAD2C}" destId="{3BB689C9-1E18-433A-9F11-07342D446A61}" srcOrd="0" destOrd="0" presId="urn:microsoft.com/office/officeart/2005/8/layout/chevron2"/>
    <dgm:cxn modelId="{6FD89C90-B2A2-423A-97D1-CFB516D8D5C5}" type="presParOf" srcId="{3BB689C9-1E18-433A-9F11-07342D446A61}" destId="{BCADB4FA-4D31-477C-A9D5-5D6F911F4C7A}" srcOrd="0" destOrd="0" presId="urn:microsoft.com/office/officeart/2005/8/layout/chevron2"/>
    <dgm:cxn modelId="{D6D8FAF7-E998-41AC-A31F-70B79E8FBB91}" type="presParOf" srcId="{3BB689C9-1E18-433A-9F11-07342D446A61}" destId="{414D40EB-1435-4F1C-A200-7FAA2A30CD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D8E150B-ABF7-4422-9039-3BE2FC07D486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Almacenan los datos como cambios de cada archivo respecto a una versión base.</a:t>
          </a:r>
        </a:p>
      </dgm:t>
    </dgm:pt>
    <dgm:pt modelId="{972A1C69-7952-4423-9C7D-98A9C2E1D104}" type="parTrans" cxnId="{8ADAEDE3-A3CC-4B1A-8769-16202A0FBE00}">
      <dgm:prSet/>
      <dgm:spPr/>
      <dgm:t>
        <a:bodyPr/>
        <a:lstStyle/>
        <a:p>
          <a:endParaRPr lang="es-ES"/>
        </a:p>
      </dgm:t>
    </dgm:pt>
    <dgm:pt modelId="{4FB782FA-4A61-4734-8C17-6594171C4F32}" type="sibTrans" cxnId="{8ADAEDE3-A3CC-4B1A-8769-16202A0FBE00}">
      <dgm:prSet/>
      <dgm:spPr/>
      <dgm:t>
        <a:bodyPr/>
        <a:lstStyle/>
        <a:p>
          <a:endParaRPr lang="es-ES"/>
        </a:p>
      </dgm:t>
    </dgm:pt>
    <dgm:pt modelId="{3A1E9B2C-12EF-4409-A3F3-49F8CB6D8CB3}">
      <dgm:prSet custT="1"/>
      <dgm:spPr/>
      <dgm:t>
        <a:bodyPr anchor="t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Otros VCS</a:t>
          </a:r>
        </a:p>
      </dgm:t>
    </dgm:pt>
    <dgm:pt modelId="{2D516500-5090-4537-82CF-4207899D9723}" type="parTrans" cxnId="{8E8D8ED1-8AAF-46AB-8132-65A4F5C6FAC5}">
      <dgm:prSet/>
      <dgm:spPr/>
      <dgm:t>
        <a:bodyPr/>
        <a:lstStyle/>
        <a:p>
          <a:endParaRPr lang="es-ES"/>
        </a:p>
      </dgm:t>
    </dgm:pt>
    <dgm:pt modelId="{A44861CF-A244-447A-937E-356F7B36D41D}" type="sibTrans" cxnId="{8E8D8ED1-8AAF-46AB-8132-65A4F5C6FAC5}">
      <dgm:prSet/>
      <dgm:spPr/>
      <dgm:t>
        <a:bodyPr/>
        <a:lstStyle/>
        <a:p>
          <a:endParaRPr lang="es-ES"/>
        </a:p>
      </dgm:t>
    </dgm:pt>
    <dgm:pt modelId="{17C72B82-95BC-4A78-81E7-B738AE1342DB}" type="pres">
      <dgm:prSet presAssocID="{CA0866E5-8838-4DE1-AFBE-290761FA0D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BA67F3-42B3-4F97-8AB9-F72CCB7D5246}" type="pres">
      <dgm:prSet presAssocID="{3A1E9B2C-12EF-4409-A3F3-49F8CB6D8CB3}" presName="linNode" presStyleCnt="0"/>
      <dgm:spPr/>
    </dgm:pt>
    <dgm:pt modelId="{579E8CC0-CA5D-40C5-A006-7552F2DB3EC9}" type="pres">
      <dgm:prSet presAssocID="{3A1E9B2C-12EF-4409-A3F3-49F8CB6D8CB3}" presName="parentText" presStyleLbl="node1" presStyleIdx="0" presStyleCnt="1" custScaleX="52121" custScaleY="5160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ADDB74-6B74-4446-90E8-156AEF7A5590}" type="pres">
      <dgm:prSet presAssocID="{3A1E9B2C-12EF-4409-A3F3-49F8CB6D8CB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E16D6F-5192-43B4-AC71-01D78A25A868}" type="presOf" srcId="{CA0866E5-8838-4DE1-AFBE-290761FA0D7E}" destId="{17C72B82-95BC-4A78-81E7-B738AE1342DB}" srcOrd="0" destOrd="0" presId="urn:microsoft.com/office/officeart/2005/8/layout/vList5"/>
    <dgm:cxn modelId="{6CDE534F-34AB-4304-A7AC-6C0C8C2D5B04}" type="presOf" srcId="{3A1E9B2C-12EF-4409-A3F3-49F8CB6D8CB3}" destId="{579E8CC0-CA5D-40C5-A006-7552F2DB3EC9}" srcOrd="0" destOrd="0" presId="urn:microsoft.com/office/officeart/2005/8/layout/vList5"/>
    <dgm:cxn modelId="{8E8D8ED1-8AAF-46AB-8132-65A4F5C6FAC5}" srcId="{CA0866E5-8838-4DE1-AFBE-290761FA0D7E}" destId="{3A1E9B2C-12EF-4409-A3F3-49F8CB6D8CB3}" srcOrd="0" destOrd="0" parTransId="{2D516500-5090-4537-82CF-4207899D9723}" sibTransId="{A44861CF-A244-447A-937E-356F7B36D41D}"/>
    <dgm:cxn modelId="{A8164729-212F-4D3D-8C11-258A0BD24678}" type="presOf" srcId="{CD8E150B-ABF7-4422-9039-3BE2FC07D486}" destId="{46ADDB74-6B74-4446-90E8-156AEF7A5590}" srcOrd="0" destOrd="0" presId="urn:microsoft.com/office/officeart/2005/8/layout/vList5"/>
    <dgm:cxn modelId="{8ADAEDE3-A3CC-4B1A-8769-16202A0FBE00}" srcId="{3A1E9B2C-12EF-4409-A3F3-49F8CB6D8CB3}" destId="{CD8E150B-ABF7-4422-9039-3BE2FC07D486}" srcOrd="0" destOrd="0" parTransId="{972A1C69-7952-4423-9C7D-98A9C2E1D104}" sibTransId="{4FB782FA-4A61-4734-8C17-6594171C4F32}"/>
    <dgm:cxn modelId="{7220AD2E-ED22-43F5-8085-A2E373644CFD}" type="presParOf" srcId="{17C72B82-95BC-4A78-81E7-B738AE1342DB}" destId="{37BA67F3-42B3-4F97-8AB9-F72CCB7D5246}" srcOrd="0" destOrd="0" presId="urn:microsoft.com/office/officeart/2005/8/layout/vList5"/>
    <dgm:cxn modelId="{395FF76B-461F-4408-A6F7-314FC05F18EC}" type="presParOf" srcId="{37BA67F3-42B3-4F97-8AB9-F72CCB7D5246}" destId="{579E8CC0-CA5D-40C5-A006-7552F2DB3EC9}" srcOrd="0" destOrd="0" presId="urn:microsoft.com/office/officeart/2005/8/layout/vList5"/>
    <dgm:cxn modelId="{AF4E2F4F-C3E8-4F1E-8849-9EE964C94708}" type="presParOf" srcId="{37BA67F3-42B3-4F97-8AB9-F72CCB7D5246}" destId="{46ADDB74-6B74-4446-90E8-156AEF7A55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D8E150B-ABF7-4422-9039-3BE2FC07D486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Almacena la información como instantáneas (snapshot) del proyecto a lo largo del tiempo</a:t>
          </a:r>
        </a:p>
      </dgm:t>
    </dgm:pt>
    <dgm:pt modelId="{972A1C69-7952-4423-9C7D-98A9C2E1D104}" type="parTrans" cxnId="{8ADAEDE3-A3CC-4B1A-8769-16202A0FBE00}">
      <dgm:prSet/>
      <dgm:spPr/>
      <dgm:t>
        <a:bodyPr/>
        <a:lstStyle/>
        <a:p>
          <a:endParaRPr lang="es-ES"/>
        </a:p>
      </dgm:t>
    </dgm:pt>
    <dgm:pt modelId="{4FB782FA-4A61-4734-8C17-6594171C4F32}" type="sibTrans" cxnId="{8ADAEDE3-A3CC-4B1A-8769-16202A0FBE00}">
      <dgm:prSet/>
      <dgm:spPr/>
      <dgm:t>
        <a:bodyPr/>
        <a:lstStyle/>
        <a:p>
          <a:endParaRPr lang="es-ES"/>
        </a:p>
      </dgm:t>
    </dgm:pt>
    <dgm:pt modelId="{3A1E9B2C-12EF-4409-A3F3-49F8CB6D8CB3}">
      <dgm:prSet custT="1"/>
      <dgm:spPr/>
      <dgm:t>
        <a:bodyPr anchor="t"/>
        <a:lstStyle/>
        <a:p>
          <a:pPr>
            <a:buFont typeface="Arial" panose="020B0604020202020204" pitchFamily="34" charset="0"/>
            <a:buChar char="•"/>
          </a:pPr>
          <a:r>
            <a:rPr lang="es-ES" sz="1500" b="0" i="0" dirty="0"/>
            <a:t>GIT</a:t>
          </a:r>
        </a:p>
      </dgm:t>
    </dgm:pt>
    <dgm:pt modelId="{2D516500-5090-4537-82CF-4207899D9723}" type="parTrans" cxnId="{8E8D8ED1-8AAF-46AB-8132-65A4F5C6FAC5}">
      <dgm:prSet/>
      <dgm:spPr/>
      <dgm:t>
        <a:bodyPr/>
        <a:lstStyle/>
        <a:p>
          <a:endParaRPr lang="es-ES"/>
        </a:p>
      </dgm:t>
    </dgm:pt>
    <dgm:pt modelId="{A44861CF-A244-447A-937E-356F7B36D41D}" type="sibTrans" cxnId="{8E8D8ED1-8AAF-46AB-8132-65A4F5C6FAC5}">
      <dgm:prSet/>
      <dgm:spPr/>
      <dgm:t>
        <a:bodyPr/>
        <a:lstStyle/>
        <a:p>
          <a:endParaRPr lang="es-ES"/>
        </a:p>
      </dgm:t>
    </dgm:pt>
    <dgm:pt modelId="{17C72B82-95BC-4A78-81E7-B738AE1342DB}" type="pres">
      <dgm:prSet presAssocID="{CA0866E5-8838-4DE1-AFBE-290761FA0D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BA67F3-42B3-4F97-8AB9-F72CCB7D5246}" type="pres">
      <dgm:prSet presAssocID="{3A1E9B2C-12EF-4409-A3F3-49F8CB6D8CB3}" presName="linNode" presStyleCnt="0"/>
      <dgm:spPr/>
    </dgm:pt>
    <dgm:pt modelId="{579E8CC0-CA5D-40C5-A006-7552F2DB3EC9}" type="pres">
      <dgm:prSet presAssocID="{3A1E9B2C-12EF-4409-A3F3-49F8CB6D8CB3}" presName="parentText" presStyleLbl="node1" presStyleIdx="0" presStyleCnt="1" custScaleX="42618" custScaleY="2740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ADDB74-6B74-4446-90E8-156AEF7A5590}" type="pres">
      <dgm:prSet presAssocID="{3A1E9B2C-12EF-4409-A3F3-49F8CB6D8CB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E16D6F-5192-43B4-AC71-01D78A25A868}" type="presOf" srcId="{CA0866E5-8838-4DE1-AFBE-290761FA0D7E}" destId="{17C72B82-95BC-4A78-81E7-B738AE1342DB}" srcOrd="0" destOrd="0" presId="urn:microsoft.com/office/officeart/2005/8/layout/vList5"/>
    <dgm:cxn modelId="{6CDE534F-34AB-4304-A7AC-6C0C8C2D5B04}" type="presOf" srcId="{3A1E9B2C-12EF-4409-A3F3-49F8CB6D8CB3}" destId="{579E8CC0-CA5D-40C5-A006-7552F2DB3EC9}" srcOrd="0" destOrd="0" presId="urn:microsoft.com/office/officeart/2005/8/layout/vList5"/>
    <dgm:cxn modelId="{8E8D8ED1-8AAF-46AB-8132-65A4F5C6FAC5}" srcId="{CA0866E5-8838-4DE1-AFBE-290761FA0D7E}" destId="{3A1E9B2C-12EF-4409-A3F3-49F8CB6D8CB3}" srcOrd="0" destOrd="0" parTransId="{2D516500-5090-4537-82CF-4207899D9723}" sibTransId="{A44861CF-A244-447A-937E-356F7B36D41D}"/>
    <dgm:cxn modelId="{A8164729-212F-4D3D-8C11-258A0BD24678}" type="presOf" srcId="{CD8E150B-ABF7-4422-9039-3BE2FC07D486}" destId="{46ADDB74-6B74-4446-90E8-156AEF7A5590}" srcOrd="0" destOrd="0" presId="urn:microsoft.com/office/officeart/2005/8/layout/vList5"/>
    <dgm:cxn modelId="{8ADAEDE3-A3CC-4B1A-8769-16202A0FBE00}" srcId="{3A1E9B2C-12EF-4409-A3F3-49F8CB6D8CB3}" destId="{CD8E150B-ABF7-4422-9039-3BE2FC07D486}" srcOrd="0" destOrd="0" parTransId="{972A1C69-7952-4423-9C7D-98A9C2E1D104}" sibTransId="{4FB782FA-4A61-4734-8C17-6594171C4F32}"/>
    <dgm:cxn modelId="{7220AD2E-ED22-43F5-8085-A2E373644CFD}" type="presParOf" srcId="{17C72B82-95BC-4A78-81E7-B738AE1342DB}" destId="{37BA67F3-42B3-4F97-8AB9-F72CCB7D5246}" srcOrd="0" destOrd="0" presId="urn:microsoft.com/office/officeart/2005/8/layout/vList5"/>
    <dgm:cxn modelId="{395FF76B-461F-4408-A6F7-314FC05F18EC}" type="presParOf" srcId="{37BA67F3-42B3-4F97-8AB9-F72CCB7D5246}" destId="{579E8CC0-CA5D-40C5-A006-7552F2DB3EC9}" srcOrd="0" destOrd="0" presId="urn:microsoft.com/office/officeart/2005/8/layout/vList5"/>
    <dgm:cxn modelId="{AF4E2F4F-C3E8-4F1E-8849-9EE964C94708}" type="presParOf" srcId="{37BA67F3-42B3-4F97-8AB9-F72CCB7D5246}" destId="{46ADDB74-6B74-4446-90E8-156AEF7A55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275A09E-2582-4ACD-9090-B4FA029376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La mayoría de las operaciones en Git sólo necesitan archivos y recursos locales para operar. </a:t>
          </a:r>
        </a:p>
      </dgm:t>
    </dgm:pt>
    <dgm:pt modelId="{405BE4C3-736A-43D1-8C6C-3D37CFB5CA2F}" type="parTrans" cxnId="{B9EFA5A9-109F-4EBD-BDB5-84BB36895D13}">
      <dgm:prSet/>
      <dgm:spPr/>
      <dgm:t>
        <a:bodyPr/>
        <a:lstStyle/>
        <a:p>
          <a:endParaRPr lang="es-ES"/>
        </a:p>
      </dgm:t>
    </dgm:pt>
    <dgm:pt modelId="{0F28248E-BB75-4D27-A139-4A5AA51D4291}" type="sibTrans" cxnId="{B9EFA5A9-109F-4EBD-BDB5-84BB36895D13}">
      <dgm:prSet/>
      <dgm:spPr/>
      <dgm:t>
        <a:bodyPr/>
        <a:lstStyle/>
        <a:p>
          <a:endParaRPr lang="es-ES"/>
        </a:p>
      </dgm:t>
    </dgm:pt>
    <dgm:pt modelId="{3BE4CB3C-3D61-4702-9A3C-F7C80A6BA6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Por lo general no se necesita información de ningún otro ordenador de tu red</a:t>
          </a:r>
        </a:p>
      </dgm:t>
    </dgm:pt>
    <dgm:pt modelId="{43CAB95C-8B45-4416-B8BC-F52922EDBFAF}" type="sibTrans" cxnId="{4EE6676D-E451-41E7-97AC-795754B9DBF0}">
      <dgm:prSet/>
      <dgm:spPr/>
      <dgm:t>
        <a:bodyPr/>
        <a:lstStyle/>
        <a:p>
          <a:endParaRPr lang="es-ES"/>
        </a:p>
      </dgm:t>
    </dgm:pt>
    <dgm:pt modelId="{00F7DBC5-BFA5-4930-8849-A9F59D9638E1}" type="parTrans" cxnId="{4EE6676D-E451-41E7-97AC-795754B9DBF0}">
      <dgm:prSet/>
      <dgm:spPr/>
      <dgm:t>
        <a:bodyPr/>
        <a:lstStyle/>
        <a:p>
          <a:endParaRPr lang="es-ES"/>
        </a:p>
      </dgm:t>
    </dgm:pt>
    <dgm:pt modelId="{564D89C7-C2A8-4C0A-92F8-BDAC962A2E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Al tener toda la historia del proyecto en local, la mayoría de las operaciones parecen prácticamente inmediatas.</a:t>
          </a:r>
        </a:p>
      </dgm:t>
    </dgm:pt>
    <dgm:pt modelId="{7D22BFFD-3D9E-4D6F-BA5E-CB9B098C7B03}" type="sibTrans" cxnId="{32A07B76-6B97-41AE-8C71-B9A224E6F277}">
      <dgm:prSet/>
      <dgm:spPr/>
      <dgm:t>
        <a:bodyPr/>
        <a:lstStyle/>
        <a:p>
          <a:endParaRPr lang="es-ES"/>
        </a:p>
      </dgm:t>
    </dgm:pt>
    <dgm:pt modelId="{3190DD22-B160-4535-848C-447DFE444142}" type="parTrans" cxnId="{32A07B76-6B97-41AE-8C71-B9A224E6F277}">
      <dgm:prSet/>
      <dgm:spPr/>
      <dgm:t>
        <a:bodyPr/>
        <a:lstStyle/>
        <a:p>
          <a:endParaRPr lang="es-ES"/>
        </a:p>
      </dgm:t>
    </dgm:pt>
    <dgm:pt modelId="{B537D6E9-1951-4F44-A377-D0EBAE7C2A6D}" type="pres">
      <dgm:prSet presAssocID="{CA0866E5-8838-4DE1-AFBE-290761FA0D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B4BA30-E9DE-4C1B-B5A2-18313B0DF47E}" type="pres">
      <dgm:prSet presAssocID="{C275A09E-2582-4ACD-9090-B4FA02937682}" presName="parentText" presStyleLbl="node1" presStyleIdx="0" presStyleCnt="3" custLinFactY="-85052" custLinFactNeighborX="432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97267-505E-474A-A5A2-0C6FAAA85EF0}" type="pres">
      <dgm:prSet presAssocID="{0F28248E-BB75-4D27-A139-4A5AA51D4291}" presName="spacer" presStyleCnt="0"/>
      <dgm:spPr/>
    </dgm:pt>
    <dgm:pt modelId="{C9B6F2E4-4916-4EDA-BEA8-9D8FEC3881B5}" type="pres">
      <dgm:prSet presAssocID="{3BE4CB3C-3D61-4702-9A3C-F7C80A6BA6D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A4CCED-58F8-4C29-A096-8BAA82C97A80}" type="pres">
      <dgm:prSet presAssocID="{43CAB95C-8B45-4416-B8BC-F52922EDBFAF}" presName="spacer" presStyleCnt="0"/>
      <dgm:spPr/>
    </dgm:pt>
    <dgm:pt modelId="{A953AA1C-C396-4D54-9098-3D36A2EF1F1B}" type="pres">
      <dgm:prSet presAssocID="{564D89C7-C2A8-4C0A-92F8-BDAC962A2E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EFA5A9-109F-4EBD-BDB5-84BB36895D13}" srcId="{CA0866E5-8838-4DE1-AFBE-290761FA0D7E}" destId="{C275A09E-2582-4ACD-9090-B4FA02937682}" srcOrd="0" destOrd="0" parTransId="{405BE4C3-736A-43D1-8C6C-3D37CFB5CA2F}" sibTransId="{0F28248E-BB75-4D27-A139-4A5AA51D4291}"/>
    <dgm:cxn modelId="{4EE6676D-E451-41E7-97AC-795754B9DBF0}" srcId="{CA0866E5-8838-4DE1-AFBE-290761FA0D7E}" destId="{3BE4CB3C-3D61-4702-9A3C-F7C80A6BA6DF}" srcOrd="1" destOrd="0" parTransId="{00F7DBC5-BFA5-4930-8849-A9F59D9638E1}" sibTransId="{43CAB95C-8B45-4416-B8BC-F52922EDBFAF}"/>
    <dgm:cxn modelId="{C1BE5A6E-F5E3-444A-94D1-FA1E982CBC46}" type="presOf" srcId="{564D89C7-C2A8-4C0A-92F8-BDAC962A2E43}" destId="{A953AA1C-C396-4D54-9098-3D36A2EF1F1B}" srcOrd="0" destOrd="0" presId="urn:microsoft.com/office/officeart/2005/8/layout/vList2"/>
    <dgm:cxn modelId="{32A07B76-6B97-41AE-8C71-B9A224E6F277}" srcId="{CA0866E5-8838-4DE1-AFBE-290761FA0D7E}" destId="{564D89C7-C2A8-4C0A-92F8-BDAC962A2E43}" srcOrd="2" destOrd="0" parTransId="{3190DD22-B160-4535-848C-447DFE444142}" sibTransId="{7D22BFFD-3D9E-4D6F-BA5E-CB9B098C7B03}"/>
    <dgm:cxn modelId="{72D0344E-7E28-47A7-B2E5-E2E595432B06}" type="presOf" srcId="{3BE4CB3C-3D61-4702-9A3C-F7C80A6BA6DF}" destId="{C9B6F2E4-4916-4EDA-BEA8-9D8FEC3881B5}" srcOrd="0" destOrd="0" presId="urn:microsoft.com/office/officeart/2005/8/layout/vList2"/>
    <dgm:cxn modelId="{C8AED118-B409-46E8-968E-FD8198A433C3}" type="presOf" srcId="{C275A09E-2582-4ACD-9090-B4FA02937682}" destId="{8DB4BA30-E9DE-4C1B-B5A2-18313B0DF47E}" srcOrd="0" destOrd="0" presId="urn:microsoft.com/office/officeart/2005/8/layout/vList2"/>
    <dgm:cxn modelId="{B55AD5AF-3549-401C-A479-CA83642A4B58}" type="presOf" srcId="{CA0866E5-8838-4DE1-AFBE-290761FA0D7E}" destId="{B537D6E9-1951-4F44-A377-D0EBAE7C2A6D}" srcOrd="0" destOrd="0" presId="urn:microsoft.com/office/officeart/2005/8/layout/vList2"/>
    <dgm:cxn modelId="{007A2DF8-7C6F-4F2D-AF47-C63238BC91AE}" type="presParOf" srcId="{B537D6E9-1951-4F44-A377-D0EBAE7C2A6D}" destId="{8DB4BA30-E9DE-4C1B-B5A2-18313B0DF47E}" srcOrd="0" destOrd="0" presId="urn:microsoft.com/office/officeart/2005/8/layout/vList2"/>
    <dgm:cxn modelId="{5ACDC02B-6B3D-46FD-BC78-F97D80F7465E}" type="presParOf" srcId="{B537D6E9-1951-4F44-A377-D0EBAE7C2A6D}" destId="{41397267-505E-474A-A5A2-0C6FAAA85EF0}" srcOrd="1" destOrd="0" presId="urn:microsoft.com/office/officeart/2005/8/layout/vList2"/>
    <dgm:cxn modelId="{8D17EEE1-17A5-4760-91B9-0AB4BDB9B30E}" type="presParOf" srcId="{B537D6E9-1951-4F44-A377-D0EBAE7C2A6D}" destId="{C9B6F2E4-4916-4EDA-BEA8-9D8FEC3881B5}" srcOrd="2" destOrd="0" presId="urn:microsoft.com/office/officeart/2005/8/layout/vList2"/>
    <dgm:cxn modelId="{26156ACC-E23E-4F75-8959-14FDC5EBF21E}" type="presParOf" srcId="{B537D6E9-1951-4F44-A377-D0EBAE7C2A6D}" destId="{56A4CCED-58F8-4C29-A096-8BAA82C97A80}" srcOrd="3" destOrd="0" presId="urn:microsoft.com/office/officeart/2005/8/layout/vList2"/>
    <dgm:cxn modelId="{7DDB159F-3364-4326-94FB-6FA2D279D0EA}" type="presParOf" srcId="{B537D6E9-1951-4F44-A377-D0EBAE7C2A6D}" destId="{A953AA1C-C396-4D54-9098-3D36A2EF1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275A09E-2582-4ACD-9090-B4FA0293768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dirty="0"/>
            <a:t>Todo en Git es verificado mediante una suma de comprobación (</a:t>
          </a:r>
          <a:r>
            <a:rPr lang="es-ES" sz="1800" b="1" i="0" dirty="0"/>
            <a:t>checksum</a:t>
          </a:r>
          <a:r>
            <a:rPr lang="es-ES" sz="1800" b="0" i="0" dirty="0"/>
            <a:t> SHA1) antes de ser almacenado y es identificado a partir de ese momento mediante dicha </a:t>
          </a:r>
          <a:r>
            <a:rPr lang="es-ES" sz="1800" b="0" i="0" dirty="0" smtClean="0"/>
            <a:t>suma</a:t>
          </a:r>
          <a:r>
            <a:rPr lang="es-ES" sz="1800" b="0" i="0" dirty="0" smtClean="0">
              <a:sym typeface="Wingdings" panose="05000000000000000000" pitchFamily="2" charset="2"/>
            </a:rPr>
            <a:t></a:t>
          </a:r>
          <a:r>
            <a:rPr lang="es-ES" sz="1800" b="0" i="0" dirty="0" smtClean="0"/>
            <a:t> Id único en el ciclo de vida del proyecto.</a:t>
          </a:r>
          <a:endParaRPr lang="es-ES" sz="1800" b="0" i="0" dirty="0"/>
        </a:p>
      </dgm:t>
    </dgm:pt>
    <dgm:pt modelId="{405BE4C3-736A-43D1-8C6C-3D37CFB5CA2F}" type="parTrans" cxnId="{B9EFA5A9-109F-4EBD-BDB5-84BB36895D13}">
      <dgm:prSet/>
      <dgm:spPr/>
      <dgm:t>
        <a:bodyPr/>
        <a:lstStyle/>
        <a:p>
          <a:endParaRPr lang="es-ES" sz="2000"/>
        </a:p>
      </dgm:t>
    </dgm:pt>
    <dgm:pt modelId="{0F28248E-BB75-4D27-A139-4A5AA51D4291}" type="sibTrans" cxnId="{B9EFA5A9-109F-4EBD-BDB5-84BB36895D13}">
      <dgm:prSet/>
      <dgm:spPr/>
      <dgm:t>
        <a:bodyPr/>
        <a:lstStyle/>
        <a:p>
          <a:endParaRPr lang="es-ES" sz="2000"/>
        </a:p>
      </dgm:t>
    </dgm:pt>
    <dgm:pt modelId="{EA332A06-F85E-4920-A2F1-8B91F8F619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dirty="0" smtClean="0"/>
            <a:t>No puedes perder información durante su transmisión o sufrir corrupción de archivos sin que Git lo detecte.  </a:t>
          </a:r>
          <a:endParaRPr lang="es-ES" sz="1800" b="0" i="0" dirty="0"/>
        </a:p>
      </dgm:t>
    </dgm:pt>
    <dgm:pt modelId="{6CE0547F-D092-45BA-970D-B9FBA55E414E}" type="parTrans" cxnId="{D8737B41-38D6-4A98-8D88-B05006023542}">
      <dgm:prSet/>
      <dgm:spPr/>
      <dgm:t>
        <a:bodyPr/>
        <a:lstStyle/>
        <a:p>
          <a:endParaRPr lang="es-ES" sz="2000"/>
        </a:p>
      </dgm:t>
    </dgm:pt>
    <dgm:pt modelId="{71D4E50D-F384-4E8C-8819-9A0198FD88A4}" type="sibTrans" cxnId="{D8737B41-38D6-4A98-8D88-B05006023542}">
      <dgm:prSet/>
      <dgm:spPr/>
      <dgm:t>
        <a:bodyPr/>
        <a:lstStyle/>
        <a:p>
          <a:endParaRPr lang="es-ES" sz="2000"/>
        </a:p>
      </dgm:t>
    </dgm:pt>
    <dgm:pt modelId="{A7D3E291-F8E8-456F-83A1-26417F2A87D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dirty="0" smtClean="0"/>
            <a:t> Git monitoriza todo los ficheros dentro de nuestro proyecto, imposible cambiar los contenidos de cualquier archivo o directorio sin que Git lo sepa. </a:t>
          </a:r>
          <a:endParaRPr lang="es-ES" sz="1800" b="0" i="0" dirty="0"/>
        </a:p>
      </dgm:t>
    </dgm:pt>
    <dgm:pt modelId="{4C15FC11-0D77-4CDA-B0CA-64B1676E5A93}" type="parTrans" cxnId="{097CE192-C82A-40D8-A29A-928C12A03F7A}">
      <dgm:prSet/>
      <dgm:spPr/>
      <dgm:t>
        <a:bodyPr/>
        <a:lstStyle/>
        <a:p>
          <a:endParaRPr lang="es-ES" sz="2000"/>
        </a:p>
      </dgm:t>
    </dgm:pt>
    <dgm:pt modelId="{E705D18A-7B26-4637-B8FE-FC545C482268}" type="sibTrans" cxnId="{097CE192-C82A-40D8-A29A-928C12A03F7A}">
      <dgm:prSet/>
      <dgm:spPr/>
      <dgm:t>
        <a:bodyPr/>
        <a:lstStyle/>
        <a:p>
          <a:endParaRPr lang="es-ES" sz="2000"/>
        </a:p>
      </dgm:t>
    </dgm:pt>
    <dgm:pt modelId="{B537D6E9-1951-4F44-A377-D0EBAE7C2A6D}" type="pres">
      <dgm:prSet presAssocID="{CA0866E5-8838-4DE1-AFBE-290761FA0D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B4BA30-E9DE-4C1B-B5A2-18313B0DF47E}" type="pres">
      <dgm:prSet presAssocID="{C275A09E-2582-4ACD-9090-B4FA02937682}" presName="parentText" presStyleLbl="node1" presStyleIdx="0" presStyleCnt="3" custScaleY="12397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97267-505E-474A-A5A2-0C6FAAA85EF0}" type="pres">
      <dgm:prSet presAssocID="{0F28248E-BB75-4D27-A139-4A5AA51D4291}" presName="spacer" presStyleCnt="0"/>
      <dgm:spPr/>
    </dgm:pt>
    <dgm:pt modelId="{3BEB4C68-3C96-4B5F-91F0-E7D142AB3740}" type="pres">
      <dgm:prSet presAssocID="{EA332A06-F85E-4920-A2F1-8B91F8F619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CAA72F-F3B8-4B16-9C3F-69F294378A35}" type="pres">
      <dgm:prSet presAssocID="{71D4E50D-F384-4E8C-8819-9A0198FD88A4}" presName="spacer" presStyleCnt="0"/>
      <dgm:spPr/>
    </dgm:pt>
    <dgm:pt modelId="{75CAAE8F-0053-4580-9605-9377C77B2612}" type="pres">
      <dgm:prSet presAssocID="{A7D3E291-F8E8-456F-83A1-26417F2A87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EFA5A9-109F-4EBD-BDB5-84BB36895D13}" srcId="{CA0866E5-8838-4DE1-AFBE-290761FA0D7E}" destId="{C275A09E-2582-4ACD-9090-B4FA02937682}" srcOrd="0" destOrd="0" parTransId="{405BE4C3-736A-43D1-8C6C-3D37CFB5CA2F}" sibTransId="{0F28248E-BB75-4D27-A139-4A5AA51D4291}"/>
    <dgm:cxn modelId="{D8737B41-38D6-4A98-8D88-B05006023542}" srcId="{CA0866E5-8838-4DE1-AFBE-290761FA0D7E}" destId="{EA332A06-F85E-4920-A2F1-8B91F8F61987}" srcOrd="1" destOrd="0" parTransId="{6CE0547F-D092-45BA-970D-B9FBA55E414E}" sibTransId="{71D4E50D-F384-4E8C-8819-9A0198FD88A4}"/>
    <dgm:cxn modelId="{097CE192-C82A-40D8-A29A-928C12A03F7A}" srcId="{CA0866E5-8838-4DE1-AFBE-290761FA0D7E}" destId="{A7D3E291-F8E8-456F-83A1-26417F2A87D7}" srcOrd="2" destOrd="0" parTransId="{4C15FC11-0D77-4CDA-B0CA-64B1676E5A93}" sibTransId="{E705D18A-7B26-4637-B8FE-FC545C482268}"/>
    <dgm:cxn modelId="{4AF4E772-D276-492D-8518-D2ED643FFF32}" type="presOf" srcId="{EA332A06-F85E-4920-A2F1-8B91F8F61987}" destId="{3BEB4C68-3C96-4B5F-91F0-E7D142AB3740}" srcOrd="0" destOrd="0" presId="urn:microsoft.com/office/officeart/2005/8/layout/vList2"/>
    <dgm:cxn modelId="{C8AED118-B409-46E8-968E-FD8198A433C3}" type="presOf" srcId="{C275A09E-2582-4ACD-9090-B4FA02937682}" destId="{8DB4BA30-E9DE-4C1B-B5A2-18313B0DF47E}" srcOrd="0" destOrd="0" presId="urn:microsoft.com/office/officeart/2005/8/layout/vList2"/>
    <dgm:cxn modelId="{B55AD5AF-3549-401C-A479-CA83642A4B58}" type="presOf" srcId="{CA0866E5-8838-4DE1-AFBE-290761FA0D7E}" destId="{B537D6E9-1951-4F44-A377-D0EBAE7C2A6D}" srcOrd="0" destOrd="0" presId="urn:microsoft.com/office/officeart/2005/8/layout/vList2"/>
    <dgm:cxn modelId="{9D9284F3-5FF6-4C90-9B21-50B49C069BDA}" type="presOf" srcId="{A7D3E291-F8E8-456F-83A1-26417F2A87D7}" destId="{75CAAE8F-0053-4580-9605-9377C77B2612}" srcOrd="0" destOrd="0" presId="urn:microsoft.com/office/officeart/2005/8/layout/vList2"/>
    <dgm:cxn modelId="{007A2DF8-7C6F-4F2D-AF47-C63238BC91AE}" type="presParOf" srcId="{B537D6E9-1951-4F44-A377-D0EBAE7C2A6D}" destId="{8DB4BA30-E9DE-4C1B-B5A2-18313B0DF47E}" srcOrd="0" destOrd="0" presId="urn:microsoft.com/office/officeart/2005/8/layout/vList2"/>
    <dgm:cxn modelId="{5ACDC02B-6B3D-46FD-BC78-F97D80F7465E}" type="presParOf" srcId="{B537D6E9-1951-4F44-A377-D0EBAE7C2A6D}" destId="{41397267-505E-474A-A5A2-0C6FAAA85EF0}" srcOrd="1" destOrd="0" presId="urn:microsoft.com/office/officeart/2005/8/layout/vList2"/>
    <dgm:cxn modelId="{C2FC7507-C48D-49B6-9CD2-1DE22A484DC2}" type="presParOf" srcId="{B537D6E9-1951-4F44-A377-D0EBAE7C2A6D}" destId="{3BEB4C68-3C96-4B5F-91F0-E7D142AB3740}" srcOrd="2" destOrd="0" presId="urn:microsoft.com/office/officeart/2005/8/layout/vList2"/>
    <dgm:cxn modelId="{51641182-B5FD-4150-91FE-8E5B2BF4E0DA}" type="presParOf" srcId="{B537D6E9-1951-4F44-A377-D0EBAE7C2A6D}" destId="{2FCAA72F-F3B8-4B16-9C3F-69F294378A35}" srcOrd="3" destOrd="0" presId="urn:microsoft.com/office/officeart/2005/8/layout/vList2"/>
    <dgm:cxn modelId="{0D89CAA0-6AC2-4C0E-8956-09A9B00D1554}" type="presParOf" srcId="{B537D6E9-1951-4F44-A377-D0EBAE7C2A6D}" destId="{75CAAE8F-0053-4580-9605-9377C77B26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7B81B-DB99-4795-90BF-9A7E5F961FE0}">
      <dsp:nvSpPr>
        <dsp:cNvPr id="0" name=""/>
        <dsp:cNvSpPr/>
      </dsp:nvSpPr>
      <dsp:spPr>
        <a:xfrm rot="5400000">
          <a:off x="-118691" y="121771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280027"/>
        <a:ext cx="553895" cy="237384"/>
      </dsp:txXfrm>
    </dsp:sp>
    <dsp:sp modelId="{D0EDC580-35D4-4ADA-9891-C613EAB8E95B}">
      <dsp:nvSpPr>
        <dsp:cNvPr id="0" name=""/>
        <dsp:cNvSpPr/>
      </dsp:nvSpPr>
      <dsp:spPr>
        <a:xfrm rot="5400000">
          <a:off x="3487997" y="-2931023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Fundamentos de Git</a:t>
          </a:r>
        </a:p>
      </dsp:txBody>
      <dsp:txXfrm rot="-5400000">
        <a:off x="553895" y="28187"/>
        <a:ext cx="6357428" cy="464115"/>
      </dsp:txXfrm>
    </dsp:sp>
    <dsp:sp modelId="{DD046019-6DA0-4895-9E9F-7F2B8935A0B4}">
      <dsp:nvSpPr>
        <dsp:cNvPr id="0" name=""/>
        <dsp:cNvSpPr/>
      </dsp:nvSpPr>
      <dsp:spPr>
        <a:xfrm rot="5400000">
          <a:off x="-118691" y="828958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2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987214"/>
        <a:ext cx="553895" cy="237384"/>
      </dsp:txXfrm>
    </dsp:sp>
    <dsp:sp modelId="{830D878A-DCE7-4B79-83B5-58BE31894D76}">
      <dsp:nvSpPr>
        <dsp:cNvPr id="0" name=""/>
        <dsp:cNvSpPr/>
      </dsp:nvSpPr>
      <dsp:spPr>
        <a:xfrm rot="5400000">
          <a:off x="3487997" y="-2223836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Las tres zonas y tres estados de Git</a:t>
          </a:r>
        </a:p>
      </dsp:txBody>
      <dsp:txXfrm rot="-5400000">
        <a:off x="553895" y="735374"/>
        <a:ext cx="6357428" cy="464115"/>
      </dsp:txXfrm>
    </dsp:sp>
    <dsp:sp modelId="{92F86B19-5F83-400E-82F3-B4B3FD73CFA4}">
      <dsp:nvSpPr>
        <dsp:cNvPr id="0" name=""/>
        <dsp:cNvSpPr/>
      </dsp:nvSpPr>
      <dsp:spPr>
        <a:xfrm rot="5400000">
          <a:off x="-118691" y="1536145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3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1694401"/>
        <a:ext cx="553895" cy="237384"/>
      </dsp:txXfrm>
    </dsp:sp>
    <dsp:sp modelId="{76EA69AF-93DF-4FB1-9F6F-869FE259C3A0}">
      <dsp:nvSpPr>
        <dsp:cNvPr id="0" name=""/>
        <dsp:cNvSpPr/>
      </dsp:nvSpPr>
      <dsp:spPr>
        <a:xfrm rot="5400000">
          <a:off x="3487997" y="-1516649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Instalación de Git</a:t>
          </a:r>
        </a:p>
      </dsp:txBody>
      <dsp:txXfrm rot="-5400000">
        <a:off x="553895" y="1442561"/>
        <a:ext cx="6357428" cy="464115"/>
      </dsp:txXfrm>
    </dsp:sp>
    <dsp:sp modelId="{1824B312-DC34-4FFD-98E8-66DCA532119B}">
      <dsp:nvSpPr>
        <dsp:cNvPr id="0" name=""/>
        <dsp:cNvSpPr/>
      </dsp:nvSpPr>
      <dsp:spPr>
        <a:xfrm rot="5400000">
          <a:off x="-118691" y="2243332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4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2401588"/>
        <a:ext cx="553895" cy="237384"/>
      </dsp:txXfrm>
    </dsp:sp>
    <dsp:sp modelId="{231ED7A9-30C2-4521-99FE-489CB2504D89}">
      <dsp:nvSpPr>
        <dsp:cNvPr id="0" name=""/>
        <dsp:cNvSpPr/>
      </dsp:nvSpPr>
      <dsp:spPr>
        <a:xfrm rot="5400000">
          <a:off x="3487997" y="-809462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Configuración y administración de Git</a:t>
          </a:r>
        </a:p>
      </dsp:txBody>
      <dsp:txXfrm rot="-5400000">
        <a:off x="553895" y="2149748"/>
        <a:ext cx="6357428" cy="464115"/>
      </dsp:txXfrm>
    </dsp:sp>
    <dsp:sp modelId="{F43985C0-359F-4CCB-BE8C-4A34166B0C6C}">
      <dsp:nvSpPr>
        <dsp:cNvPr id="0" name=""/>
        <dsp:cNvSpPr/>
      </dsp:nvSpPr>
      <dsp:spPr>
        <a:xfrm rot="5400000">
          <a:off x="-118691" y="2950519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5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3108775"/>
        <a:ext cx="553895" cy="237384"/>
      </dsp:txXfrm>
    </dsp:sp>
    <dsp:sp modelId="{23C32978-9CDD-4B40-A25D-6D5D693E18FD}">
      <dsp:nvSpPr>
        <dsp:cNvPr id="0" name=""/>
        <dsp:cNvSpPr/>
      </dsp:nvSpPr>
      <dsp:spPr>
        <a:xfrm rot="5400000">
          <a:off x="3487997" y="-102275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Gestión de repositorios con Git</a:t>
          </a:r>
        </a:p>
      </dsp:txBody>
      <dsp:txXfrm rot="-5400000">
        <a:off x="553895" y="2856935"/>
        <a:ext cx="6357428" cy="464115"/>
      </dsp:txXfrm>
    </dsp:sp>
    <dsp:sp modelId="{194A3A48-3294-4A27-B7F6-CF633A16B14E}">
      <dsp:nvSpPr>
        <dsp:cNvPr id="0" name=""/>
        <dsp:cNvSpPr/>
      </dsp:nvSpPr>
      <dsp:spPr>
        <a:xfrm rot="5400000">
          <a:off x="-118691" y="3657706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6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3815962"/>
        <a:ext cx="553895" cy="237384"/>
      </dsp:txXfrm>
    </dsp:sp>
    <dsp:sp modelId="{0337FCEA-F379-44D0-A8B1-B6C5C41B61BD}">
      <dsp:nvSpPr>
        <dsp:cNvPr id="0" name=""/>
        <dsp:cNvSpPr/>
      </dsp:nvSpPr>
      <dsp:spPr>
        <a:xfrm rot="5400000">
          <a:off x="3487997" y="604911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Trabajar con el Log (viajes en el tiempo)</a:t>
          </a:r>
        </a:p>
      </dsp:txBody>
      <dsp:txXfrm rot="-5400000">
        <a:off x="553895" y="3564121"/>
        <a:ext cx="6357428" cy="464115"/>
      </dsp:txXfrm>
    </dsp:sp>
    <dsp:sp modelId="{6ACAEA7F-00EA-4B2F-882D-FC79496CB32D}">
      <dsp:nvSpPr>
        <dsp:cNvPr id="0" name=""/>
        <dsp:cNvSpPr/>
      </dsp:nvSpPr>
      <dsp:spPr>
        <a:xfrm rot="5400000">
          <a:off x="-118691" y="4364893"/>
          <a:ext cx="791279" cy="55389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7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" y="4523149"/>
        <a:ext cx="553895" cy="237384"/>
      </dsp:txXfrm>
    </dsp:sp>
    <dsp:sp modelId="{44B3810F-011C-4C18-8415-94F91D36AFCD}">
      <dsp:nvSpPr>
        <dsp:cNvPr id="0" name=""/>
        <dsp:cNvSpPr/>
      </dsp:nvSpPr>
      <dsp:spPr>
        <a:xfrm rot="5400000">
          <a:off x="3487997" y="1312098"/>
          <a:ext cx="514331" cy="6382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Ramas y fusiones en GIT</a:t>
          </a:r>
        </a:p>
      </dsp:txBody>
      <dsp:txXfrm rot="-5400000">
        <a:off x="553895" y="4271308"/>
        <a:ext cx="6357428" cy="4641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D2B07-2276-4C89-86E2-C6A4338C5F45}">
      <dsp:nvSpPr>
        <dsp:cNvPr id="0" name=""/>
        <dsp:cNvSpPr/>
      </dsp:nvSpPr>
      <dsp:spPr>
        <a:xfrm>
          <a:off x="861538" y="0"/>
          <a:ext cx="4592272" cy="4592272"/>
        </a:xfrm>
        <a:prstGeom prst="triangl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41C7-1C61-48F6-80B2-A09D8CD4BEA5}">
      <dsp:nvSpPr>
        <dsp:cNvPr id="0" name=""/>
        <dsp:cNvSpPr/>
      </dsp:nvSpPr>
      <dsp:spPr>
        <a:xfrm>
          <a:off x="2448264" y="489622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Introducción</a:t>
          </a:r>
          <a:endParaRPr lang="es-ES" sz="2000" b="1" kern="1200" dirty="0"/>
        </a:p>
      </dsp:txBody>
      <dsp:txXfrm>
        <a:off x="2468186" y="509544"/>
        <a:ext cx="4908710" cy="368258"/>
      </dsp:txXfrm>
    </dsp:sp>
    <dsp:sp modelId="{0B6AB096-BEB8-4E1E-A522-5C736245FF46}">
      <dsp:nvSpPr>
        <dsp:cNvPr id="0" name=""/>
        <dsp:cNvSpPr/>
      </dsp:nvSpPr>
      <dsp:spPr>
        <a:xfrm>
          <a:off x="2448264" y="948737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571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VSC Distribuidos vs Centralizados</a:t>
          </a:r>
          <a:endParaRPr lang="es-ES" sz="2000" b="1" kern="1200" dirty="0"/>
        </a:p>
      </dsp:txBody>
      <dsp:txXfrm>
        <a:off x="2468186" y="968659"/>
        <a:ext cx="4908710" cy="368258"/>
      </dsp:txXfrm>
    </dsp:sp>
    <dsp:sp modelId="{D54589E3-44C4-421F-B48C-B295CDE05842}">
      <dsp:nvSpPr>
        <dsp:cNvPr id="0" name=""/>
        <dsp:cNvSpPr/>
      </dsp:nvSpPr>
      <dsp:spPr>
        <a:xfrm>
          <a:off x="2448264" y="1407852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142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GIT vs Otros VCS</a:t>
          </a:r>
        </a:p>
      </dsp:txBody>
      <dsp:txXfrm>
        <a:off x="2468186" y="1427774"/>
        <a:ext cx="4908710" cy="368258"/>
      </dsp:txXfrm>
    </dsp:sp>
    <dsp:sp modelId="{EB07CE6D-F20E-4DC6-9882-5869C083F82B}">
      <dsp:nvSpPr>
        <dsp:cNvPr id="0" name=""/>
        <dsp:cNvSpPr/>
      </dsp:nvSpPr>
      <dsp:spPr>
        <a:xfrm>
          <a:off x="2448264" y="1866967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714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Independencia a sistemas </a:t>
          </a:r>
          <a:r>
            <a:rPr lang="es-ES" sz="2000" b="1" kern="1200" dirty="0" smtClean="0"/>
            <a:t>externos, Rápido</a:t>
          </a:r>
          <a:endParaRPr lang="es-ES" sz="2000" b="1" kern="1200" dirty="0"/>
        </a:p>
      </dsp:txBody>
      <dsp:txXfrm>
        <a:off x="2468186" y="1886889"/>
        <a:ext cx="4908710" cy="368258"/>
      </dsp:txXfrm>
    </dsp:sp>
    <dsp:sp modelId="{BEBABADF-1AA8-4BEF-8ADA-4273CC383B73}">
      <dsp:nvSpPr>
        <dsp:cNvPr id="0" name=""/>
        <dsp:cNvSpPr/>
      </dsp:nvSpPr>
      <dsp:spPr>
        <a:xfrm>
          <a:off x="2448264" y="2326083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285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Integridad</a:t>
          </a:r>
        </a:p>
      </dsp:txBody>
      <dsp:txXfrm>
        <a:off x="2468186" y="2346005"/>
        <a:ext cx="4908710" cy="368258"/>
      </dsp:txXfrm>
    </dsp:sp>
    <dsp:sp modelId="{2022D238-2355-4CE8-8636-447CEF189F17}">
      <dsp:nvSpPr>
        <dsp:cNvPr id="0" name=""/>
        <dsp:cNvSpPr/>
      </dsp:nvSpPr>
      <dsp:spPr>
        <a:xfrm>
          <a:off x="2448264" y="2785198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857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Ventajas</a:t>
          </a:r>
        </a:p>
      </dsp:txBody>
      <dsp:txXfrm>
        <a:off x="2468186" y="2805120"/>
        <a:ext cx="4908710" cy="368258"/>
      </dsp:txXfrm>
    </dsp:sp>
    <dsp:sp modelId="{02B0F69E-4E36-464A-B35D-6C7AB85EA323}">
      <dsp:nvSpPr>
        <dsp:cNvPr id="0" name=""/>
        <dsp:cNvSpPr/>
      </dsp:nvSpPr>
      <dsp:spPr>
        <a:xfrm>
          <a:off x="2448264" y="3244313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428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Desventajas</a:t>
          </a:r>
        </a:p>
      </dsp:txBody>
      <dsp:txXfrm>
        <a:off x="2468186" y="3264235"/>
        <a:ext cx="4908710" cy="368258"/>
      </dsp:txXfrm>
    </dsp:sp>
    <dsp:sp modelId="{25056C0B-AA36-46E4-AD4A-88548997A537}">
      <dsp:nvSpPr>
        <dsp:cNvPr id="0" name=""/>
        <dsp:cNvSpPr/>
      </dsp:nvSpPr>
      <dsp:spPr>
        <a:xfrm>
          <a:off x="2448264" y="3703428"/>
          <a:ext cx="4948554" cy="408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Los tres estados de GIT</a:t>
          </a:r>
        </a:p>
      </dsp:txBody>
      <dsp:txXfrm>
        <a:off x="2468186" y="3723350"/>
        <a:ext cx="4908710" cy="36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604F-6A82-48E6-AEB6-2100A53D77F1}">
      <dsp:nvSpPr>
        <dsp:cNvPr id="0" name=""/>
        <dsp:cNvSpPr/>
      </dsp:nvSpPr>
      <dsp:spPr>
        <a:xfrm>
          <a:off x="0" y="2242"/>
          <a:ext cx="798597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B6F2E-A8CD-45ED-9891-F6577A426B07}">
      <dsp:nvSpPr>
        <dsp:cNvPr id="0" name=""/>
        <dsp:cNvSpPr/>
      </dsp:nvSpPr>
      <dsp:spPr>
        <a:xfrm>
          <a:off x="0" y="2242"/>
          <a:ext cx="7985978" cy="152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>
              <a:latin typeface="+mn-lt"/>
            </a:rPr>
            <a:t>¿Qué es GIT?</a:t>
          </a:r>
          <a:r>
            <a:rPr lang="es-ES" sz="3600" b="1" kern="1200" spc="-5" dirty="0">
              <a:latin typeface="Calibri"/>
              <a:cs typeface="Calibri"/>
            </a:rPr>
            <a:t> </a:t>
          </a:r>
          <a:endParaRPr lang="es-ES" sz="3600" b="1" kern="1200" dirty="0"/>
        </a:p>
      </dsp:txBody>
      <dsp:txXfrm>
        <a:off x="0" y="2242"/>
        <a:ext cx="7985978" cy="1529262"/>
      </dsp:txXfrm>
    </dsp:sp>
    <dsp:sp modelId="{A0FEB562-0A56-4DDC-A5AE-B0FA18D03E17}">
      <dsp:nvSpPr>
        <dsp:cNvPr id="0" name=""/>
        <dsp:cNvSpPr/>
      </dsp:nvSpPr>
      <dsp:spPr>
        <a:xfrm>
          <a:off x="0" y="1531504"/>
          <a:ext cx="7985978" cy="0"/>
        </a:xfrm>
        <a:prstGeom prst="lin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BBD3B-EB9C-40B6-A4D1-6242E12242E1}">
      <dsp:nvSpPr>
        <dsp:cNvPr id="0" name=""/>
        <dsp:cNvSpPr/>
      </dsp:nvSpPr>
      <dsp:spPr>
        <a:xfrm>
          <a:off x="0" y="1531504"/>
          <a:ext cx="1597195" cy="152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pc="-5" dirty="0">
              <a:latin typeface="Calibri"/>
              <a:cs typeface="Calibri"/>
            </a:rPr>
            <a:t>Wikipedia</a:t>
          </a:r>
          <a:endParaRPr lang="es-ES" sz="2600" kern="1200" dirty="0"/>
        </a:p>
      </dsp:txBody>
      <dsp:txXfrm>
        <a:off x="0" y="1531504"/>
        <a:ext cx="1597195" cy="1529262"/>
      </dsp:txXfrm>
    </dsp:sp>
    <dsp:sp modelId="{D64744AB-5AB2-4E59-8BA9-05BFF4818845}">
      <dsp:nvSpPr>
        <dsp:cNvPr id="0" name=""/>
        <dsp:cNvSpPr/>
      </dsp:nvSpPr>
      <dsp:spPr>
        <a:xfrm>
          <a:off x="1716985" y="1600948"/>
          <a:ext cx="6268992" cy="138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pc="-5" dirty="0">
              <a:latin typeface="Calibri"/>
              <a:cs typeface="Calibri"/>
            </a:rPr>
            <a:t>Git </a:t>
          </a:r>
          <a:r>
            <a:rPr lang="es-ES" sz="2000" kern="1200" dirty="0">
              <a:latin typeface="Calibri"/>
              <a:cs typeface="Calibri"/>
            </a:rPr>
            <a:t>es </a:t>
          </a:r>
          <a:r>
            <a:rPr lang="es-ES" sz="2000" kern="1200" spc="-5" dirty="0">
              <a:latin typeface="Calibri"/>
              <a:cs typeface="Calibri"/>
            </a:rPr>
            <a:t>un </a:t>
          </a:r>
          <a:r>
            <a:rPr lang="es-ES" sz="2000" b="1" kern="1200" spc="-25" dirty="0">
              <a:latin typeface="Calibri"/>
              <a:cs typeface="Calibri"/>
            </a:rPr>
            <a:t>software </a:t>
          </a:r>
          <a:r>
            <a:rPr lang="es-ES" sz="2000" b="1" kern="1200" dirty="0">
              <a:latin typeface="Calibri"/>
              <a:cs typeface="Calibri"/>
            </a:rPr>
            <a:t>de </a:t>
          </a:r>
          <a:r>
            <a:rPr lang="es-ES" sz="2000" b="1" kern="1200" spc="-15" dirty="0">
              <a:latin typeface="Calibri"/>
              <a:cs typeface="Calibri"/>
            </a:rPr>
            <a:t>control </a:t>
          </a:r>
          <a:r>
            <a:rPr lang="es-ES" sz="2000" b="1" kern="1200" spc="-5" dirty="0">
              <a:latin typeface="Calibri"/>
              <a:cs typeface="Calibri"/>
            </a:rPr>
            <a:t>de </a:t>
          </a:r>
          <a:r>
            <a:rPr lang="es-ES" sz="2000" b="1" kern="1200" spc="-10" dirty="0">
              <a:latin typeface="Calibri"/>
              <a:cs typeface="Calibri"/>
            </a:rPr>
            <a:t>versiones </a:t>
          </a:r>
          <a:r>
            <a:rPr lang="es-ES" sz="2000" kern="1200" spc="-5" dirty="0">
              <a:latin typeface="Calibri"/>
              <a:cs typeface="Calibri"/>
            </a:rPr>
            <a:t>diseñado por </a:t>
          </a:r>
          <a:r>
            <a:rPr lang="es-ES" sz="2000" i="1" kern="1200" spc="-5" dirty="0">
              <a:latin typeface="Calibri"/>
              <a:cs typeface="Calibri"/>
            </a:rPr>
            <a:t>Linus </a:t>
          </a:r>
          <a:r>
            <a:rPr lang="es-ES" sz="2000" i="1" kern="1200" spc="-25" dirty="0">
              <a:latin typeface="Calibri"/>
              <a:cs typeface="Calibri"/>
            </a:rPr>
            <a:t>Torvalds</a:t>
          </a:r>
          <a:r>
            <a:rPr lang="es-ES" sz="2000" kern="1200" spc="-25" dirty="0">
              <a:latin typeface="Calibri"/>
              <a:cs typeface="Calibri"/>
            </a:rPr>
            <a:t>,  </a:t>
          </a:r>
          <a:r>
            <a:rPr lang="es-ES" sz="2000" kern="1200" spc="-5" dirty="0">
              <a:latin typeface="Calibri"/>
              <a:cs typeface="Calibri"/>
            </a:rPr>
            <a:t>pensando </a:t>
          </a:r>
          <a:r>
            <a:rPr lang="es-ES" sz="2000" kern="1200" spc="-5" dirty="0" smtClean="0">
              <a:latin typeface="Calibri"/>
              <a:cs typeface="Calibri"/>
            </a:rPr>
            <a:t>para ganar </a:t>
          </a:r>
          <a:r>
            <a:rPr lang="es-ES" sz="2000" kern="1200" dirty="0" smtClean="0">
              <a:latin typeface="Calibri"/>
              <a:cs typeface="Calibri"/>
            </a:rPr>
            <a:t>en </a:t>
          </a:r>
          <a:r>
            <a:rPr lang="es-ES" sz="2000" kern="1200" spc="-5" dirty="0" smtClean="0">
              <a:latin typeface="Calibri"/>
              <a:cs typeface="Calibri"/>
            </a:rPr>
            <a:t> </a:t>
          </a:r>
          <a:r>
            <a:rPr lang="es-ES" sz="2000" b="1" kern="1200" spc="-10" dirty="0">
              <a:latin typeface="Calibri"/>
              <a:cs typeface="Calibri"/>
            </a:rPr>
            <a:t>eficiencia </a:t>
          </a:r>
          <a:r>
            <a:rPr lang="es-ES" sz="2000" kern="1200" dirty="0">
              <a:latin typeface="Calibri"/>
              <a:cs typeface="Calibri"/>
            </a:rPr>
            <a:t>y </a:t>
          </a:r>
          <a:r>
            <a:rPr lang="es-ES" sz="2000" kern="1200" spc="-5" dirty="0" smtClean="0">
              <a:latin typeface="Calibri"/>
              <a:cs typeface="Calibri"/>
            </a:rPr>
            <a:t> </a:t>
          </a:r>
          <a:r>
            <a:rPr lang="es-ES" sz="2000" b="1" kern="1200" spc="-10" dirty="0">
              <a:latin typeface="Calibri"/>
              <a:cs typeface="Calibri"/>
            </a:rPr>
            <a:t>confiabilidad </a:t>
          </a:r>
          <a:r>
            <a:rPr lang="es-ES" sz="2000" kern="1200" spc="-5" dirty="0" smtClean="0">
              <a:latin typeface="Calibri"/>
              <a:cs typeface="Calibri"/>
            </a:rPr>
            <a:t> en el versionado de </a:t>
          </a:r>
          <a:r>
            <a:rPr lang="es-ES" sz="2000" kern="1200" spc="-5" dirty="0">
              <a:latin typeface="Calibri"/>
              <a:cs typeface="Calibri"/>
            </a:rPr>
            <a:t>aplicaciones cuando </a:t>
          </a:r>
          <a:r>
            <a:rPr lang="es-ES" sz="2000" kern="1200" spc="-20" dirty="0">
              <a:latin typeface="Calibri"/>
              <a:cs typeface="Calibri"/>
            </a:rPr>
            <a:t>éstas </a:t>
          </a:r>
          <a:r>
            <a:rPr lang="es-ES" sz="2000" kern="1200" spc="-10" dirty="0">
              <a:latin typeface="Calibri"/>
              <a:cs typeface="Calibri"/>
            </a:rPr>
            <a:t>tienen </a:t>
          </a:r>
          <a:r>
            <a:rPr lang="es-ES" sz="2000" kern="1200" spc="-5" dirty="0">
              <a:latin typeface="Calibri"/>
              <a:cs typeface="Calibri"/>
            </a:rPr>
            <a:t>un </a:t>
          </a:r>
          <a:r>
            <a:rPr lang="es-ES" sz="2000" kern="1200" spc="-20" dirty="0">
              <a:latin typeface="Calibri"/>
              <a:cs typeface="Calibri"/>
            </a:rPr>
            <a:t>gran </a:t>
          </a:r>
          <a:r>
            <a:rPr lang="es-ES" sz="2000" kern="1200" spc="-10" dirty="0">
              <a:latin typeface="Calibri"/>
              <a:cs typeface="Calibri"/>
            </a:rPr>
            <a:t>número </a:t>
          </a:r>
          <a:r>
            <a:rPr lang="es-ES" sz="2000" kern="1200" spc="-5" dirty="0">
              <a:latin typeface="Calibri"/>
              <a:cs typeface="Calibri"/>
            </a:rPr>
            <a:t>de </a:t>
          </a:r>
          <a:r>
            <a:rPr lang="es-ES" sz="2000" kern="1200" spc="-15" dirty="0">
              <a:latin typeface="Calibri"/>
              <a:cs typeface="Calibri"/>
            </a:rPr>
            <a:t>archivos </a:t>
          </a:r>
          <a:r>
            <a:rPr lang="es-ES" sz="2000" kern="1200" spc="-5" dirty="0">
              <a:latin typeface="Calibri"/>
              <a:cs typeface="Calibri"/>
            </a:rPr>
            <a:t>de </a:t>
          </a:r>
          <a:r>
            <a:rPr lang="es-ES" sz="2000" kern="1200" spc="-10" dirty="0">
              <a:latin typeface="Calibri"/>
              <a:cs typeface="Calibri"/>
            </a:rPr>
            <a:t>código  fuente.</a:t>
          </a:r>
          <a:endParaRPr lang="es-ES" sz="2000" kern="1200" dirty="0">
            <a:latin typeface="Calibri"/>
            <a:cs typeface="Calibri"/>
          </a:endParaRPr>
        </a:p>
      </dsp:txBody>
      <dsp:txXfrm>
        <a:off x="1716985" y="1600948"/>
        <a:ext cx="6268992" cy="1388880"/>
      </dsp:txXfrm>
    </dsp:sp>
    <dsp:sp modelId="{297EBD31-C7C6-46C6-8660-B41BD48F2B4A}">
      <dsp:nvSpPr>
        <dsp:cNvPr id="0" name=""/>
        <dsp:cNvSpPr/>
      </dsp:nvSpPr>
      <dsp:spPr>
        <a:xfrm>
          <a:off x="1597195" y="2989829"/>
          <a:ext cx="638878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A58AC-405F-4BD3-AA28-8247E5223FD4}">
      <dsp:nvSpPr>
        <dsp:cNvPr id="0" name=""/>
        <dsp:cNvSpPr/>
      </dsp:nvSpPr>
      <dsp:spPr>
        <a:xfrm>
          <a:off x="0" y="3060767"/>
          <a:ext cx="7985978" cy="0"/>
        </a:xfrm>
        <a:prstGeom prst="lin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DEC8F-4336-45FE-8B77-0881B2D13385}">
      <dsp:nvSpPr>
        <dsp:cNvPr id="0" name=""/>
        <dsp:cNvSpPr/>
      </dsp:nvSpPr>
      <dsp:spPr>
        <a:xfrm>
          <a:off x="0" y="3060767"/>
          <a:ext cx="1597195" cy="152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pc="-15" dirty="0">
              <a:latin typeface="Calibri"/>
              <a:cs typeface="Calibri"/>
            </a:rPr>
            <a:t> Página</a:t>
          </a:r>
          <a:r>
            <a:rPr lang="es-ES" sz="2600" b="1" kern="1200" spc="-10" dirty="0">
              <a:latin typeface="Calibri"/>
              <a:cs typeface="Calibri"/>
            </a:rPr>
            <a:t> oficial</a:t>
          </a:r>
          <a:endParaRPr lang="es-ES" sz="2600" kern="1200" dirty="0">
            <a:latin typeface="Calibri"/>
            <a:cs typeface="Calibri"/>
          </a:endParaRPr>
        </a:p>
      </dsp:txBody>
      <dsp:txXfrm>
        <a:off x="0" y="3060767"/>
        <a:ext cx="1597195" cy="1529262"/>
      </dsp:txXfrm>
    </dsp:sp>
    <dsp:sp modelId="{1F56A2BE-15DB-4540-9857-6D7D500B8C7C}">
      <dsp:nvSpPr>
        <dsp:cNvPr id="0" name=""/>
        <dsp:cNvSpPr/>
      </dsp:nvSpPr>
      <dsp:spPr>
        <a:xfrm>
          <a:off x="1716985" y="3130211"/>
          <a:ext cx="6268992" cy="138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pc="-5" dirty="0">
              <a:latin typeface="Calibri"/>
              <a:cs typeface="Calibri"/>
            </a:rPr>
            <a:t>Git </a:t>
          </a:r>
          <a:r>
            <a:rPr lang="es-ES" sz="2000" kern="1200" dirty="0">
              <a:latin typeface="Calibri"/>
              <a:cs typeface="Calibri"/>
            </a:rPr>
            <a:t>es </a:t>
          </a:r>
          <a:r>
            <a:rPr lang="es-ES" sz="2000" kern="1200" spc="-5" dirty="0">
              <a:latin typeface="Calibri"/>
              <a:cs typeface="Calibri"/>
            </a:rPr>
            <a:t>un </a:t>
          </a:r>
          <a:r>
            <a:rPr lang="es-ES" sz="2000" kern="1200" spc="-20" dirty="0">
              <a:latin typeface="Calibri"/>
              <a:cs typeface="Calibri"/>
            </a:rPr>
            <a:t>software </a:t>
          </a:r>
          <a:r>
            <a:rPr lang="es-ES" sz="2000" b="1" kern="1200" spc="-15" dirty="0">
              <a:latin typeface="Calibri"/>
              <a:cs typeface="Calibri"/>
            </a:rPr>
            <a:t>libre </a:t>
          </a:r>
          <a:r>
            <a:rPr lang="es-ES" sz="2000" b="1" kern="1200" dirty="0">
              <a:latin typeface="Calibri"/>
              <a:cs typeface="Calibri"/>
            </a:rPr>
            <a:t>y </a:t>
          </a:r>
          <a:r>
            <a:rPr lang="es-ES" sz="2000" b="1" kern="1200" spc="-15" dirty="0">
              <a:latin typeface="Calibri"/>
              <a:cs typeface="Calibri"/>
            </a:rPr>
            <a:t>gratuito</a:t>
          </a:r>
          <a:r>
            <a:rPr lang="es-ES" sz="2000" kern="1200" spc="-15" dirty="0">
              <a:latin typeface="Calibri"/>
              <a:cs typeface="Calibri"/>
            </a:rPr>
            <a:t>. </a:t>
          </a:r>
          <a:r>
            <a:rPr lang="es-ES" sz="2000" kern="1200" spc="-5" dirty="0">
              <a:latin typeface="Calibri"/>
              <a:cs typeface="Calibri"/>
            </a:rPr>
            <a:t>Se </a:t>
          </a:r>
          <a:r>
            <a:rPr lang="es-ES" sz="2000" kern="1200" spc="-25" dirty="0">
              <a:latin typeface="Calibri"/>
              <a:cs typeface="Calibri"/>
            </a:rPr>
            <a:t>trata </a:t>
          </a:r>
          <a:r>
            <a:rPr lang="es-ES" sz="2000" kern="1200" spc="-5" dirty="0">
              <a:latin typeface="Calibri"/>
              <a:cs typeface="Calibri"/>
            </a:rPr>
            <a:t>de un </a:t>
          </a:r>
          <a:r>
            <a:rPr lang="es-ES" sz="2000" kern="1200" spc="-15" dirty="0">
              <a:latin typeface="Calibri"/>
              <a:cs typeface="Calibri"/>
            </a:rPr>
            <a:t>sistema </a:t>
          </a:r>
          <a:r>
            <a:rPr lang="es-ES" sz="2000" kern="1200" spc="-5" dirty="0">
              <a:latin typeface="Calibri"/>
              <a:cs typeface="Calibri"/>
            </a:rPr>
            <a:t>de </a:t>
          </a:r>
          <a:r>
            <a:rPr lang="es-ES" sz="2000" kern="1200" spc="-20" dirty="0">
              <a:latin typeface="Calibri"/>
              <a:cs typeface="Calibri"/>
            </a:rPr>
            <a:t>control </a:t>
          </a:r>
          <a:r>
            <a:rPr lang="es-ES" sz="2000" kern="1200" spc="-5" dirty="0">
              <a:latin typeface="Calibri"/>
              <a:cs typeface="Calibri"/>
            </a:rPr>
            <a:t>de  </a:t>
          </a:r>
          <a:r>
            <a:rPr lang="es-ES" sz="2000" kern="1200" spc="-15" dirty="0">
              <a:latin typeface="Calibri"/>
              <a:cs typeface="Calibri"/>
            </a:rPr>
            <a:t>versiones </a:t>
          </a:r>
          <a:r>
            <a:rPr lang="es-ES" sz="2000" b="1" kern="1200" spc="-10" dirty="0">
              <a:latin typeface="Calibri"/>
              <a:cs typeface="Calibri"/>
            </a:rPr>
            <a:t>distribuido </a:t>
          </a:r>
          <a:r>
            <a:rPr lang="es-ES" sz="2000" kern="1200" spc="-5" dirty="0">
              <a:latin typeface="Calibri"/>
              <a:cs typeface="Calibri"/>
            </a:rPr>
            <a:t>diseñado </a:t>
          </a:r>
          <a:r>
            <a:rPr lang="es-ES" sz="2000" kern="1200" spc="-20" dirty="0">
              <a:latin typeface="Calibri"/>
              <a:cs typeface="Calibri"/>
            </a:rPr>
            <a:t>para </a:t>
          </a:r>
          <a:r>
            <a:rPr lang="es-ES" sz="2000" kern="1200" spc="-5" dirty="0">
              <a:latin typeface="Calibri"/>
              <a:cs typeface="Calibri"/>
            </a:rPr>
            <a:t>manejar </a:t>
          </a:r>
          <a:r>
            <a:rPr lang="es-ES" sz="2000" kern="1200" spc="-25" dirty="0">
              <a:latin typeface="Calibri"/>
              <a:cs typeface="Calibri"/>
            </a:rPr>
            <a:t>todo, </a:t>
          </a:r>
          <a:r>
            <a:rPr lang="es-ES" sz="2000" kern="1200" spc="-5" dirty="0">
              <a:latin typeface="Calibri"/>
              <a:cs typeface="Calibri"/>
            </a:rPr>
            <a:t>desde pequeños  </a:t>
          </a:r>
          <a:r>
            <a:rPr lang="es-ES" sz="2000" kern="1200" spc="-20" dirty="0">
              <a:latin typeface="Calibri"/>
              <a:cs typeface="Calibri"/>
            </a:rPr>
            <a:t>proyectos </a:t>
          </a:r>
          <a:r>
            <a:rPr lang="es-ES" sz="2000" kern="1200" dirty="0">
              <a:latin typeface="Calibri"/>
              <a:cs typeface="Calibri"/>
            </a:rPr>
            <a:t>a </a:t>
          </a:r>
          <a:r>
            <a:rPr lang="es-ES" sz="2000" kern="1200" spc="-20" dirty="0">
              <a:latin typeface="Calibri"/>
              <a:cs typeface="Calibri"/>
            </a:rPr>
            <a:t>proyectos </a:t>
          </a:r>
          <a:r>
            <a:rPr lang="es-ES" sz="2000" kern="1200" spc="-5" dirty="0">
              <a:latin typeface="Calibri"/>
              <a:cs typeface="Calibri"/>
            </a:rPr>
            <a:t>muy </a:t>
          </a:r>
          <a:r>
            <a:rPr lang="es-ES" sz="2000" kern="1200" spc="-10" dirty="0">
              <a:latin typeface="Calibri"/>
              <a:cs typeface="Calibri"/>
            </a:rPr>
            <a:t>grandes con </a:t>
          </a:r>
          <a:r>
            <a:rPr lang="es-ES" sz="2000" b="1" kern="1200" spc="-5" dirty="0">
              <a:latin typeface="Calibri"/>
              <a:cs typeface="Calibri"/>
            </a:rPr>
            <a:t>velocidad </a:t>
          </a:r>
          <a:r>
            <a:rPr lang="es-ES" sz="2000" kern="1200" dirty="0">
              <a:latin typeface="Calibri"/>
              <a:cs typeface="Calibri"/>
            </a:rPr>
            <a:t>y</a:t>
          </a:r>
          <a:r>
            <a:rPr lang="es-ES" sz="2000" kern="1200" spc="50" dirty="0">
              <a:latin typeface="Calibri"/>
              <a:cs typeface="Calibri"/>
            </a:rPr>
            <a:t> </a:t>
          </a:r>
          <a:r>
            <a:rPr lang="es-ES" sz="2000" b="1" kern="1200" spc="-10" dirty="0">
              <a:latin typeface="Calibri"/>
              <a:cs typeface="Calibri"/>
            </a:rPr>
            <a:t>eficiencia</a:t>
          </a:r>
          <a:r>
            <a:rPr lang="es-ES" sz="2000" kern="1200" spc="-10" dirty="0">
              <a:latin typeface="Calibri"/>
              <a:cs typeface="Calibri"/>
            </a:rPr>
            <a:t>.</a:t>
          </a:r>
          <a:endParaRPr lang="es-ES" sz="2000" kern="1200" dirty="0">
            <a:latin typeface="Calibri"/>
            <a:cs typeface="Calibri"/>
          </a:endParaRPr>
        </a:p>
      </dsp:txBody>
      <dsp:txXfrm>
        <a:off x="1716985" y="3130211"/>
        <a:ext cx="6268992" cy="1388880"/>
      </dsp:txXfrm>
    </dsp:sp>
    <dsp:sp modelId="{D49FD829-DE7C-4347-9582-EED6A09855AD}">
      <dsp:nvSpPr>
        <dsp:cNvPr id="0" name=""/>
        <dsp:cNvSpPr/>
      </dsp:nvSpPr>
      <dsp:spPr>
        <a:xfrm>
          <a:off x="1597195" y="4519092"/>
          <a:ext cx="638878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C211717-C64E-48BA-B082-AAA2D2497901}" type="datetimeFigureOut">
              <a:rPr lang="es-ES"/>
              <a:pPr>
                <a:defRPr/>
              </a:pPr>
              <a:t>06/02/2018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05D9731-365B-4B2F-9949-FC202E06433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60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C046135-90D4-4DA8-A8E8-0D8BABCA13F4}" type="datetimeFigureOut">
              <a:rPr lang="en-US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en-U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C310D9F-1F84-4072-A1D6-D91CCE4B363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6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C760AA-75D6-4B88-ADCB-C98A86BB41AA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10D9F-1F84-4072-A1D6-D91CCE4B36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3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73B5-2F7A-488F-A8F4-F8058D1C43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73B5-2F7A-488F-A8F4-F8058D1C43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73B5-2F7A-488F-A8F4-F8058D1C43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7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10D9F-1F84-4072-A1D6-D91CCE4B363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6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10D9F-1F84-4072-A1D6-D91CCE4B363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1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10D9F-1F84-4072-A1D6-D91CCE4B363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9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8622-53EB-45D1-9AAC-0197EB286BD8}" type="slidenum">
              <a:rPr lang="es-ES" smtClean="0"/>
              <a:t>70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1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13AF3-21BF-41A5-AB57-CD49525AC3CA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10" name="Picture 2" descr="\\172.24.10.1\Oficina de Proyectos\Plantilla\LOGOS\logoIberdro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105525"/>
            <a:ext cx="134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15935-D17C-406E-AA89-2B1F4AA620A7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84537-E849-4D2E-9996-FD928F8F950F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722313" y="4581128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</p:spPr>
        <p:txBody>
          <a:bodyPr/>
          <a:lstStyle/>
          <a:p>
            <a:fld id="{02DD7BCC-671C-4008-AE0D-A9CB7C9663CB}" type="datetime1">
              <a:rPr lang="es-ES" smtClean="0"/>
              <a:t>06/02/2018</a:t>
            </a:fld>
            <a:endParaRPr lang="es-E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0152" y="6525344"/>
            <a:ext cx="2895600" cy="365125"/>
          </a:xfrm>
        </p:spPr>
        <p:txBody>
          <a:bodyPr/>
          <a:lstStyle/>
          <a:p>
            <a:r>
              <a:rPr lang="en-US" dirty="0"/>
              <a:t>© Copyright VIEWNEXT 2016</a:t>
            </a:r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</p:spPr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5" name="14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4316"/>
            <a:ext cx="9144000" cy="3441924"/>
          </a:xfrm>
          <a:prstGeom prst="rect">
            <a:avLst/>
          </a:prstGeom>
        </p:spPr>
      </p:pic>
      <p:cxnSp>
        <p:nvCxnSpPr>
          <p:cNvPr id="16" name="15 Conector recto"/>
          <p:cNvCxnSpPr/>
          <p:nvPr userDrawn="1"/>
        </p:nvCxnSpPr>
        <p:spPr>
          <a:xfrm>
            <a:off x="683568" y="5157192"/>
            <a:ext cx="74168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2 Marcador de texto"/>
          <p:cNvSpPr>
            <a:spLocks noGrp="1"/>
          </p:cNvSpPr>
          <p:nvPr>
            <p:ph type="body" idx="1"/>
          </p:nvPr>
        </p:nvSpPr>
        <p:spPr>
          <a:xfrm>
            <a:off x="722313" y="5157192"/>
            <a:ext cx="7772400" cy="492075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pic>
        <p:nvPicPr>
          <p:cNvPr id="18" name="1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5949"/>
            <a:ext cx="1484939" cy="436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 userDrawn="1"/>
        </p:nvSpPr>
        <p:spPr>
          <a:xfrm>
            <a:off x="-1" y="6525344"/>
            <a:ext cx="9144001" cy="332656"/>
          </a:xfrm>
          <a:prstGeom prst="rect">
            <a:avLst/>
          </a:prstGeom>
          <a:gradFill rotWithShape="1">
            <a:gsLst>
              <a:gs pos="0">
                <a:srgbClr val="00649D"/>
              </a:gs>
              <a:gs pos="100000">
                <a:srgbClr val="00B0D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176269" cy="454298"/>
          </a:xfr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692696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BC27CD9C-C814-4D7E-9230-8D1C34D1498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2 Marcador de pie de página"/>
          <p:cNvSpPr txBox="1">
            <a:spLocks/>
          </p:cNvSpPr>
          <p:nvPr userDrawn="1"/>
        </p:nvSpPr>
        <p:spPr>
          <a:xfrm>
            <a:off x="5940152" y="6525344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© Copyright VIEWNEXT 2018</a:t>
            </a:r>
          </a:p>
        </p:txBody>
      </p:sp>
      <p:pic>
        <p:nvPicPr>
          <p:cNvPr id="8" name="Picture 2" descr="http://git-scm.com/images/logos/downloads/Git-Logo-2Color.png">
            <a:extLst>
              <a:ext uri="{FF2B5EF4-FFF2-40B4-BE49-F238E27FC236}">
                <a16:creationId xmlns:a16="http://schemas.microsoft.com/office/drawing/2014/main" xmlns="" id="{84B641DF-054C-430E-98E7-5EDFA633A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92696"/>
            <a:ext cx="587339" cy="2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414" y="1357298"/>
            <a:ext cx="7472386" cy="4768865"/>
          </a:xfrm>
        </p:spPr>
        <p:txBody>
          <a:bodyPr/>
          <a:lstStyle>
            <a:lvl1pPr>
              <a:buFontTx/>
              <a:buBlip>
                <a:blip r:embed="rId2"/>
              </a:buBlip>
              <a:defRPr sz="1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2E4D-6DF9-4EC8-9C49-9E23B3CB4AD0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EC48-1C44-4943-89C8-6F59BE9E61E9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F54B3-81B1-488D-A261-65F13D1646C6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AF0B-79C7-4E63-ADC9-4E2221174858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E0080-1DF5-4C4B-BEED-DCBBD07D215C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C7AFF-905D-4075-A59A-D53084EAD8F8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CCB04-499A-46E7-92CD-85EBEAF950D9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143000" y="1357313"/>
            <a:ext cx="75438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E9C555-79C9-46A2-9E5F-0968C85DCF03}" type="datetime1">
              <a:rPr lang="en-US" smtClean="0"/>
              <a:pPr>
                <a:defRPr/>
              </a:pPr>
              <a:t>2/6/2018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094" name="1 Marcador de título"/>
          <p:cNvSpPr>
            <a:spLocks noGrp="1"/>
          </p:cNvSpPr>
          <p:nvPr>
            <p:ph type="title"/>
          </p:nvPr>
        </p:nvSpPr>
        <p:spPr bwMode="auto">
          <a:xfrm>
            <a:off x="2286000" y="0"/>
            <a:ext cx="53578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2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53" name="52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5949"/>
            <a:ext cx="1484939" cy="4367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63" r:id="rId12"/>
    <p:sldLayoutId id="214748366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rgbClr val="FFFFFF"/>
          </a:solidFill>
          <a:latin typeface="+mj-lt"/>
          <a:ea typeface="+mn-ea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5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9.jp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ewnext.com/" TargetMode="External"/><Relationship Id="rId13" Type="http://schemas.openxmlformats.org/officeDocument/2006/relationships/image" Target="../media/image45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12" Type="http://schemas.openxmlformats.org/officeDocument/2006/relationships/hyperlink" Target="https://www.linkedin.com/company/viewnext" TargetMode="Externa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lideshare.net/Viewnex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10" Type="http://schemas.openxmlformats.org/officeDocument/2006/relationships/hyperlink" Target="https://www.facebook.com/Viewnext.sa" TargetMode="External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hyperlink" Target="https://twitter.com/viewn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1508125" y="423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solidFill>
                  <a:srgbClr val="00649D"/>
                </a:solidFill>
                <a:ea typeface="+mj-ea"/>
                <a:cs typeface="Arial" panose="020B0604020202020204" pitchFamily="34" charset="0"/>
              </a:rPr>
              <a:t>GIT y GIT FLOW (</a:t>
            </a:r>
            <a:r>
              <a:rPr lang="es-ES" cap="none" dirty="0">
                <a:solidFill>
                  <a:srgbClr val="00649D"/>
                </a:solidFill>
                <a:ea typeface="+mj-ea"/>
                <a:cs typeface="Arial" panose="020B0604020202020204" pitchFamily="34" charset="0"/>
              </a:rPr>
              <a:t>iniciación</a:t>
            </a:r>
            <a:r>
              <a:rPr lang="es-ES" dirty="0">
                <a:solidFill>
                  <a:srgbClr val="00649D"/>
                </a:solidFill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2400" b="0" dirty="0" smtClean="0">
                <a:latin typeface="Arial" pitchFamily="34" charset="0"/>
                <a:cs typeface="Arial" pitchFamily="34" charset="0"/>
              </a:rPr>
              <a:t>Resumen: Características</a:t>
            </a:r>
            <a:endParaRPr lang="es-E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08039406"/>
              </p:ext>
            </p:extLst>
          </p:nvPr>
        </p:nvGraphicFramePr>
        <p:xfrm>
          <a:off x="395536" y="1268760"/>
          <a:ext cx="829126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	Ventajas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284108113"/>
              </p:ext>
            </p:extLst>
          </p:nvPr>
        </p:nvGraphicFramePr>
        <p:xfrm>
          <a:off x="683568" y="1397000"/>
          <a:ext cx="7848872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5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189026120"/>
              </p:ext>
            </p:extLst>
          </p:nvPr>
        </p:nvGraphicFramePr>
        <p:xfrm>
          <a:off x="3541773" y="764704"/>
          <a:ext cx="4655940" cy="290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	Desventajas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60760471"/>
              </p:ext>
            </p:extLst>
          </p:nvPr>
        </p:nvGraphicFramePr>
        <p:xfrm>
          <a:off x="611560" y="3501008"/>
          <a:ext cx="7848872" cy="295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388" name="Picture 4" descr="http://neuroleadership.co.in/web/wp-content/uploads/2015/03/learning-challeng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12576" y="1157536"/>
            <a:ext cx="448064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267744" y="1906436"/>
            <a:ext cx="1284720" cy="416957"/>
          </a:xfrm>
          <a:custGeom>
            <a:avLst/>
            <a:gdLst>
              <a:gd name="connsiteX0" fmla="*/ 0 w 1160895"/>
              <a:gd name="connsiteY0" fmla="*/ 0 h 369332"/>
              <a:gd name="connsiteX1" fmla="*/ 1160895 w 1160895"/>
              <a:gd name="connsiteY1" fmla="*/ 0 h 369332"/>
              <a:gd name="connsiteX2" fmla="*/ 1160895 w 1160895"/>
              <a:gd name="connsiteY2" fmla="*/ 369332 h 369332"/>
              <a:gd name="connsiteX3" fmla="*/ 0 w 1160895"/>
              <a:gd name="connsiteY3" fmla="*/ 369332 h 369332"/>
              <a:gd name="connsiteX4" fmla="*/ 0 w 1160895"/>
              <a:gd name="connsiteY4" fmla="*/ 0 h 369332"/>
              <a:gd name="connsiteX0" fmla="*/ 0 w 1160895"/>
              <a:gd name="connsiteY0" fmla="*/ 0 h 369332"/>
              <a:gd name="connsiteX1" fmla="*/ 1160895 w 1160895"/>
              <a:gd name="connsiteY1" fmla="*/ 0 h 369332"/>
              <a:gd name="connsiteX2" fmla="*/ 932295 w 1160895"/>
              <a:gd name="connsiteY2" fmla="*/ 340757 h 369332"/>
              <a:gd name="connsiteX3" fmla="*/ 0 w 1160895"/>
              <a:gd name="connsiteY3" fmla="*/ 369332 h 369332"/>
              <a:gd name="connsiteX4" fmla="*/ 0 w 1160895"/>
              <a:gd name="connsiteY4" fmla="*/ 0 h 369332"/>
              <a:gd name="connsiteX0" fmla="*/ 0 w 1294245"/>
              <a:gd name="connsiteY0" fmla="*/ 0 h 369332"/>
              <a:gd name="connsiteX1" fmla="*/ 1294245 w 1294245"/>
              <a:gd name="connsiteY1" fmla="*/ 266700 h 369332"/>
              <a:gd name="connsiteX2" fmla="*/ 932295 w 1294245"/>
              <a:gd name="connsiteY2" fmla="*/ 340757 h 369332"/>
              <a:gd name="connsiteX3" fmla="*/ 0 w 1294245"/>
              <a:gd name="connsiteY3" fmla="*/ 369332 h 369332"/>
              <a:gd name="connsiteX4" fmla="*/ 0 w 1294245"/>
              <a:gd name="connsiteY4" fmla="*/ 0 h 369332"/>
              <a:gd name="connsiteX0" fmla="*/ 0 w 1284720"/>
              <a:gd name="connsiteY0" fmla="*/ 47625 h 416957"/>
              <a:gd name="connsiteX1" fmla="*/ 1284720 w 1284720"/>
              <a:gd name="connsiteY1" fmla="*/ 0 h 416957"/>
              <a:gd name="connsiteX2" fmla="*/ 932295 w 1284720"/>
              <a:gd name="connsiteY2" fmla="*/ 388382 h 416957"/>
              <a:gd name="connsiteX3" fmla="*/ 0 w 1284720"/>
              <a:gd name="connsiteY3" fmla="*/ 416957 h 416957"/>
              <a:gd name="connsiteX4" fmla="*/ 0 w 1284720"/>
              <a:gd name="connsiteY4" fmla="*/ 47625 h 41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720" h="416957">
                <a:moveTo>
                  <a:pt x="0" y="47625"/>
                </a:moveTo>
                <a:lnTo>
                  <a:pt x="1284720" y="0"/>
                </a:lnTo>
                <a:lnTo>
                  <a:pt x="932295" y="388382"/>
                </a:lnTo>
                <a:lnTo>
                  <a:pt x="0" y="416957"/>
                </a:lnTo>
                <a:lnTo>
                  <a:pt x="0" y="47625"/>
                </a:lnTo>
                <a:close/>
              </a:path>
            </a:pathLst>
          </a:custGeom>
          <a:noFill/>
          <a:scene3d>
            <a:camera prst="isometricOffAxis2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Git add</a:t>
            </a:r>
            <a:endParaRPr lang="es-ES" b="1" dirty="0">
              <a:solidFill>
                <a:srgbClr val="00999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1170782">
            <a:off x="1267271" y="1348700"/>
            <a:ext cx="2776882" cy="523220"/>
          </a:xfrm>
          <a:custGeom>
            <a:avLst/>
            <a:gdLst>
              <a:gd name="connsiteX0" fmla="*/ 0 w 1160895"/>
              <a:gd name="connsiteY0" fmla="*/ 0 h 369332"/>
              <a:gd name="connsiteX1" fmla="*/ 1160895 w 1160895"/>
              <a:gd name="connsiteY1" fmla="*/ 0 h 369332"/>
              <a:gd name="connsiteX2" fmla="*/ 1160895 w 1160895"/>
              <a:gd name="connsiteY2" fmla="*/ 369332 h 369332"/>
              <a:gd name="connsiteX3" fmla="*/ 0 w 1160895"/>
              <a:gd name="connsiteY3" fmla="*/ 369332 h 369332"/>
              <a:gd name="connsiteX4" fmla="*/ 0 w 1160895"/>
              <a:gd name="connsiteY4" fmla="*/ 0 h 369332"/>
              <a:gd name="connsiteX0" fmla="*/ 0 w 1160895"/>
              <a:gd name="connsiteY0" fmla="*/ 0 h 369332"/>
              <a:gd name="connsiteX1" fmla="*/ 1160895 w 1160895"/>
              <a:gd name="connsiteY1" fmla="*/ 0 h 369332"/>
              <a:gd name="connsiteX2" fmla="*/ 932295 w 1160895"/>
              <a:gd name="connsiteY2" fmla="*/ 340757 h 369332"/>
              <a:gd name="connsiteX3" fmla="*/ 0 w 1160895"/>
              <a:gd name="connsiteY3" fmla="*/ 369332 h 369332"/>
              <a:gd name="connsiteX4" fmla="*/ 0 w 1160895"/>
              <a:gd name="connsiteY4" fmla="*/ 0 h 369332"/>
              <a:gd name="connsiteX0" fmla="*/ 0 w 1294245"/>
              <a:gd name="connsiteY0" fmla="*/ 0 h 369332"/>
              <a:gd name="connsiteX1" fmla="*/ 1294245 w 1294245"/>
              <a:gd name="connsiteY1" fmla="*/ 266700 h 369332"/>
              <a:gd name="connsiteX2" fmla="*/ 932295 w 1294245"/>
              <a:gd name="connsiteY2" fmla="*/ 340757 h 369332"/>
              <a:gd name="connsiteX3" fmla="*/ 0 w 1294245"/>
              <a:gd name="connsiteY3" fmla="*/ 369332 h 369332"/>
              <a:gd name="connsiteX4" fmla="*/ 0 w 1294245"/>
              <a:gd name="connsiteY4" fmla="*/ 0 h 369332"/>
              <a:gd name="connsiteX0" fmla="*/ 0 w 1284720"/>
              <a:gd name="connsiteY0" fmla="*/ 47625 h 416957"/>
              <a:gd name="connsiteX1" fmla="*/ 1284720 w 1284720"/>
              <a:gd name="connsiteY1" fmla="*/ 0 h 416957"/>
              <a:gd name="connsiteX2" fmla="*/ 932295 w 1284720"/>
              <a:gd name="connsiteY2" fmla="*/ 388382 h 416957"/>
              <a:gd name="connsiteX3" fmla="*/ 0 w 1284720"/>
              <a:gd name="connsiteY3" fmla="*/ 416957 h 416957"/>
              <a:gd name="connsiteX4" fmla="*/ 0 w 1284720"/>
              <a:gd name="connsiteY4" fmla="*/ 47625 h 41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720" h="416957">
                <a:moveTo>
                  <a:pt x="0" y="47625"/>
                </a:moveTo>
                <a:lnTo>
                  <a:pt x="1284720" y="0"/>
                </a:lnTo>
                <a:lnTo>
                  <a:pt x="932295" y="388382"/>
                </a:lnTo>
                <a:lnTo>
                  <a:pt x="0" y="416957"/>
                </a:lnTo>
                <a:lnTo>
                  <a:pt x="0" y="47625"/>
                </a:lnTo>
                <a:close/>
              </a:path>
            </a:pathLst>
          </a:cu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Git commit</a:t>
            </a:r>
            <a:endParaRPr lang="es-ES" sz="2800" b="1" dirty="0">
              <a:solidFill>
                <a:srgbClr val="0099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es-ES" sz="2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kern="120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Las tres zonas y tres estados de Git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Redondear rectángulo de esquina del mismo lado 4"/>
          <p:cNvSpPr/>
          <p:nvPr/>
        </p:nvSpPr>
        <p:spPr>
          <a:xfrm>
            <a:off x="942950" y="1500174"/>
            <a:ext cx="7366556" cy="3896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s-ES" sz="1600" kern="12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8B606F13-AEF5-431D-A814-E73E2FB330E2}"/>
              </a:ext>
            </a:extLst>
          </p:cNvPr>
          <p:cNvGrpSpPr/>
          <p:nvPr/>
        </p:nvGrpSpPr>
        <p:grpSpPr>
          <a:xfrm>
            <a:off x="2523445" y="1980919"/>
            <a:ext cx="4313047" cy="4209314"/>
            <a:chOff x="2523445" y="1980919"/>
            <a:chExt cx="4313047" cy="4209314"/>
          </a:xfrm>
        </p:grpSpPr>
        <p:sp>
          <p:nvSpPr>
            <p:cNvPr id="7" name="object 171">
              <a:extLst>
                <a:ext uri="{FF2B5EF4-FFF2-40B4-BE49-F238E27FC236}">
                  <a16:creationId xmlns:a16="http://schemas.microsoft.com/office/drawing/2014/main" xmlns="" id="{CF1B0341-78D2-4350-B07E-2208C664064C}"/>
                </a:ext>
              </a:extLst>
            </p:cNvPr>
            <p:cNvSpPr/>
            <p:nvPr/>
          </p:nvSpPr>
          <p:spPr>
            <a:xfrm>
              <a:off x="2523445" y="1980919"/>
              <a:ext cx="4313047" cy="381512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8" name="object 173">
              <a:extLst>
                <a:ext uri="{FF2B5EF4-FFF2-40B4-BE49-F238E27FC236}">
                  <a16:creationId xmlns:a16="http://schemas.microsoft.com/office/drawing/2014/main" xmlns="" id="{59F9E008-39A6-46ED-85DC-641B6FB49240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1223009" y="0"/>
                  </a:moveTo>
                  <a:lnTo>
                    <a:pt x="72390" y="0"/>
                  </a:ln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9" name="object 174">
              <a:extLst>
                <a:ext uri="{FF2B5EF4-FFF2-40B4-BE49-F238E27FC236}">
                  <a16:creationId xmlns:a16="http://schemas.microsoft.com/office/drawing/2014/main" xmlns="" id="{39BE6337-642F-43CB-BE83-43DBD91493FE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72390" y="0"/>
                  </a:move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lnTo>
                    <a:pt x="7239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1" name="object 175">
              <a:extLst>
                <a:ext uri="{FF2B5EF4-FFF2-40B4-BE49-F238E27FC236}">
                  <a16:creationId xmlns:a16="http://schemas.microsoft.com/office/drawing/2014/main" xmlns="" id="{8EAD26CB-A475-4B84-AF7C-7BD002F7204A}"/>
                </a:ext>
              </a:extLst>
            </p:cNvPr>
            <p:cNvSpPr/>
            <p:nvPr/>
          </p:nvSpPr>
          <p:spPr>
            <a:xfrm>
              <a:off x="2523445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2" name="object 176">
              <a:extLst>
                <a:ext uri="{FF2B5EF4-FFF2-40B4-BE49-F238E27FC236}">
                  <a16:creationId xmlns:a16="http://schemas.microsoft.com/office/drawing/2014/main" xmlns="" id="{82008194-9573-481B-BC19-3EB1B1E13BD7}"/>
                </a:ext>
              </a:extLst>
            </p:cNvPr>
            <p:cNvSpPr/>
            <p:nvPr/>
          </p:nvSpPr>
          <p:spPr>
            <a:xfrm>
              <a:off x="3700255" y="61694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3" name="object 177">
              <a:extLst>
                <a:ext uri="{FF2B5EF4-FFF2-40B4-BE49-F238E27FC236}">
                  <a16:creationId xmlns:a16="http://schemas.microsoft.com/office/drawing/2014/main" xmlns="" id="{5510C575-14DA-4FB6-BD18-C787EA4F293F}"/>
                </a:ext>
              </a:extLst>
            </p:cNvPr>
            <p:cNvSpPr txBox="1"/>
            <p:nvPr/>
          </p:nvSpPr>
          <p:spPr>
            <a:xfrm>
              <a:off x="2699792" y="5805264"/>
              <a:ext cx="824113" cy="263118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spc="-9" dirty="0">
                  <a:latin typeface="Calibri"/>
                  <a:cs typeface="Calibri"/>
                </a:rPr>
                <a:t>Modified</a:t>
              </a:r>
              <a:r>
                <a:rPr sz="1634" b="1" spc="-9" dirty="0">
                  <a:latin typeface="Calibri"/>
                  <a:cs typeface="Calibri"/>
                </a:rPr>
                <a:t>*</a:t>
              </a:r>
              <a:endParaRPr sz="1634" dirty="0">
                <a:latin typeface="Calibri"/>
                <a:cs typeface="Calibri"/>
              </a:endParaRPr>
            </a:p>
          </p:txBody>
        </p:sp>
        <p:sp>
          <p:nvSpPr>
            <p:cNvPr id="14" name="object 178">
              <a:extLst>
                <a:ext uri="{FF2B5EF4-FFF2-40B4-BE49-F238E27FC236}">
                  <a16:creationId xmlns:a16="http://schemas.microsoft.com/office/drawing/2014/main" xmlns="" id="{C0803CB7-EBA5-4948-9275-DA4899180535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1287780" y="0"/>
                  </a:moveTo>
                  <a:lnTo>
                    <a:pt x="76200" y="0"/>
                  </a:ln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5" name="object 179">
              <a:extLst>
                <a:ext uri="{FF2B5EF4-FFF2-40B4-BE49-F238E27FC236}">
                  <a16:creationId xmlns:a16="http://schemas.microsoft.com/office/drawing/2014/main" xmlns="" id="{6AADDA6D-E1EE-4B02-9C6A-4E557FC32400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76200" y="0"/>
                  </a:move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lnTo>
                    <a:pt x="7620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6" name="object 180">
              <a:extLst>
                <a:ext uri="{FF2B5EF4-FFF2-40B4-BE49-F238E27FC236}">
                  <a16:creationId xmlns:a16="http://schemas.microsoft.com/office/drawing/2014/main" xmlns="" id="{9910EE42-1B8D-4D40-961E-2BEF3472373E}"/>
                </a:ext>
              </a:extLst>
            </p:cNvPr>
            <p:cNvSpPr/>
            <p:nvPr/>
          </p:nvSpPr>
          <p:spPr>
            <a:xfrm>
              <a:off x="3996473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7" name="object 181">
              <a:extLst>
                <a:ext uri="{FF2B5EF4-FFF2-40B4-BE49-F238E27FC236}">
                  <a16:creationId xmlns:a16="http://schemas.microsoft.com/office/drawing/2014/main" xmlns="" id="{FD427DA3-8D89-49DC-9A06-8F948457C90B}"/>
                </a:ext>
              </a:extLst>
            </p:cNvPr>
            <p:cNvSpPr/>
            <p:nvPr/>
          </p:nvSpPr>
          <p:spPr>
            <a:xfrm>
              <a:off x="5235524" y="61902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8" name="object 182">
              <a:extLst>
                <a:ext uri="{FF2B5EF4-FFF2-40B4-BE49-F238E27FC236}">
                  <a16:creationId xmlns:a16="http://schemas.microsoft.com/office/drawing/2014/main" xmlns="" id="{BBC8353C-A7CB-429A-B152-C4ECCCFD5508}"/>
                </a:ext>
              </a:extLst>
            </p:cNvPr>
            <p:cNvSpPr txBox="1"/>
            <p:nvPr/>
          </p:nvSpPr>
          <p:spPr>
            <a:xfrm>
              <a:off x="4346866" y="5832926"/>
              <a:ext cx="537690" cy="235098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dirty="0">
                  <a:latin typeface="Calibri"/>
                  <a:cs typeface="Calibri"/>
                </a:rPr>
                <a:t>S</a:t>
              </a:r>
              <a:r>
                <a:rPr sz="1452" b="1" spc="-27" dirty="0">
                  <a:latin typeface="Calibri"/>
                  <a:cs typeface="Calibri"/>
                </a:rPr>
                <a:t>t</a:t>
              </a:r>
              <a:r>
                <a:rPr sz="1452" b="1" spc="-5" dirty="0">
                  <a:latin typeface="Calibri"/>
                  <a:cs typeface="Calibri"/>
                </a:rPr>
                <a:t>a</a:t>
              </a:r>
              <a:r>
                <a:rPr sz="1452" b="1" spc="-27" dirty="0">
                  <a:latin typeface="Calibri"/>
                  <a:cs typeface="Calibri"/>
                </a:rPr>
                <a:t>g</a:t>
              </a:r>
              <a:r>
                <a:rPr sz="1452" b="1" spc="-9" dirty="0">
                  <a:latin typeface="Calibri"/>
                  <a:cs typeface="Calibri"/>
                </a:rPr>
                <a:t>e</a:t>
              </a:r>
              <a:r>
                <a:rPr sz="1452" b="1" dirty="0">
                  <a:latin typeface="Calibri"/>
                  <a:cs typeface="Calibri"/>
                </a:rPr>
                <a:t>d</a:t>
              </a:r>
              <a:endParaRPr sz="1452" dirty="0">
                <a:latin typeface="Calibri"/>
                <a:cs typeface="Calibri"/>
              </a:endParaRPr>
            </a:p>
          </p:txBody>
        </p:sp>
        <p:sp>
          <p:nvSpPr>
            <p:cNvPr id="19" name="object 183">
              <a:extLst>
                <a:ext uri="{FF2B5EF4-FFF2-40B4-BE49-F238E27FC236}">
                  <a16:creationId xmlns:a16="http://schemas.microsoft.com/office/drawing/2014/main" xmlns="" id="{B1BD6267-0370-4CE2-B9A9-2F18E18C5042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1257300" y="0"/>
                  </a:moveTo>
                  <a:lnTo>
                    <a:pt x="74930" y="0"/>
                  </a:ln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0" name="object 184">
              <a:extLst>
                <a:ext uri="{FF2B5EF4-FFF2-40B4-BE49-F238E27FC236}">
                  <a16:creationId xmlns:a16="http://schemas.microsoft.com/office/drawing/2014/main" xmlns="" id="{A9B2B9C5-F306-4569-9B20-20F1D629CB15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74930" y="0"/>
                  </a:move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lnTo>
                    <a:pt x="7493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1" name="object 185">
              <a:extLst>
                <a:ext uri="{FF2B5EF4-FFF2-40B4-BE49-F238E27FC236}">
                  <a16:creationId xmlns:a16="http://schemas.microsoft.com/office/drawing/2014/main" xmlns="" id="{E316C046-EF9B-4952-AED0-69795A674E15}"/>
                </a:ext>
              </a:extLst>
            </p:cNvPr>
            <p:cNvSpPr/>
            <p:nvPr/>
          </p:nvSpPr>
          <p:spPr>
            <a:xfrm>
              <a:off x="5561712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2" name="object 186">
              <a:extLst>
                <a:ext uri="{FF2B5EF4-FFF2-40B4-BE49-F238E27FC236}">
                  <a16:creationId xmlns:a16="http://schemas.microsoft.com/office/drawing/2014/main" xmlns="" id="{342552DA-4ABC-4C9A-8130-63F1E67000AC}"/>
                </a:ext>
              </a:extLst>
            </p:cNvPr>
            <p:cNvSpPr/>
            <p:nvPr/>
          </p:nvSpPr>
          <p:spPr>
            <a:xfrm>
              <a:off x="6770794" y="61810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3" name="object 187">
              <a:extLst>
                <a:ext uri="{FF2B5EF4-FFF2-40B4-BE49-F238E27FC236}">
                  <a16:creationId xmlns:a16="http://schemas.microsoft.com/office/drawing/2014/main" xmlns="" id="{CB648E0D-7651-4068-A2D4-D7611636DE1A}"/>
                </a:ext>
              </a:extLst>
            </p:cNvPr>
            <p:cNvSpPr txBox="1"/>
            <p:nvPr/>
          </p:nvSpPr>
          <p:spPr>
            <a:xfrm>
              <a:off x="5729991" y="5828316"/>
              <a:ext cx="873675" cy="235098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spc="-9" dirty="0">
                  <a:latin typeface="Calibri"/>
                  <a:cs typeface="Calibri"/>
                </a:rPr>
                <a:t>C</a:t>
              </a:r>
              <a:r>
                <a:rPr sz="1452" b="1" dirty="0">
                  <a:latin typeface="Calibri"/>
                  <a:cs typeface="Calibri"/>
                </a:rPr>
                <a:t>o</a:t>
              </a:r>
              <a:r>
                <a:rPr sz="1452" b="1" spc="-14" dirty="0">
                  <a:latin typeface="Calibri"/>
                  <a:cs typeface="Calibri"/>
                </a:rPr>
                <a:t>m</a:t>
              </a:r>
              <a:r>
                <a:rPr sz="1452" b="1" spc="-5" dirty="0">
                  <a:latin typeface="Calibri"/>
                  <a:cs typeface="Calibri"/>
                </a:rPr>
                <a:t>mi</a:t>
              </a:r>
              <a:r>
                <a:rPr sz="1452" b="1" spc="-27" dirty="0">
                  <a:latin typeface="Calibri"/>
                  <a:cs typeface="Calibri"/>
                </a:rPr>
                <a:t>t</a:t>
              </a:r>
              <a:r>
                <a:rPr sz="1452" b="1" spc="-45" dirty="0">
                  <a:latin typeface="Calibri"/>
                  <a:cs typeface="Calibri"/>
                </a:rPr>
                <a:t>t</a:t>
              </a:r>
              <a:r>
                <a:rPr sz="1452" b="1" spc="-9" dirty="0">
                  <a:latin typeface="Calibri"/>
                  <a:cs typeface="Calibri"/>
                </a:rPr>
                <a:t>e</a:t>
              </a:r>
              <a:r>
                <a:rPr sz="1452" b="1" dirty="0">
                  <a:latin typeface="Calibri"/>
                  <a:cs typeface="Calibri"/>
                </a:rPr>
                <a:t>d</a:t>
              </a:r>
              <a:endParaRPr sz="1452" dirty="0">
                <a:latin typeface="Calibri"/>
                <a:cs typeface="Calibri"/>
              </a:endParaRPr>
            </a:p>
          </p:txBody>
        </p:sp>
      </p:grpSp>
      <p:sp>
        <p:nvSpPr>
          <p:cNvPr id="24" name="object 172">
            <a:extLst>
              <a:ext uri="{FF2B5EF4-FFF2-40B4-BE49-F238E27FC236}">
                <a16:creationId xmlns:a16="http://schemas.microsoft.com/office/drawing/2014/main" xmlns="" id="{A9E0390A-C9FE-4A8B-8E49-41AE6FCF0C4B}"/>
              </a:ext>
            </a:extLst>
          </p:cNvPr>
          <p:cNvSpPr txBox="1"/>
          <p:nvPr/>
        </p:nvSpPr>
        <p:spPr>
          <a:xfrm>
            <a:off x="805943" y="893386"/>
            <a:ext cx="7176269" cy="726034"/>
          </a:xfrm>
          <a:prstGeom prst="rect">
            <a:avLst/>
          </a:prstGeom>
        </p:spPr>
        <p:txBody>
          <a:bodyPr vert="horz" wrap="square" lIns="0" tIns="160212" rIns="0" bIns="0" rtlCol="0">
            <a:spAutoFit/>
          </a:bodyPr>
          <a:lstStyle/>
          <a:p>
            <a:pPr marL="11527" marR="4611">
              <a:lnSpc>
                <a:spcPts val="2178"/>
              </a:lnSpc>
              <a:spcBef>
                <a:spcPts val="1311"/>
              </a:spcBef>
            </a:pPr>
            <a:r>
              <a:rPr sz="2178" dirty="0">
                <a:latin typeface="Calibri"/>
                <a:cs typeface="Calibri"/>
              </a:rPr>
              <a:t>En </a:t>
            </a:r>
            <a:r>
              <a:rPr sz="2178" spc="-9" dirty="0">
                <a:latin typeface="Calibri"/>
                <a:cs typeface="Calibri"/>
              </a:rPr>
              <a:t>local, </a:t>
            </a:r>
            <a:r>
              <a:rPr sz="2178" spc="-5" dirty="0">
                <a:latin typeface="Calibri"/>
                <a:cs typeface="Calibri"/>
              </a:rPr>
              <a:t>Git se basa </a:t>
            </a:r>
            <a:r>
              <a:rPr sz="2178" dirty="0">
                <a:latin typeface="Calibri"/>
                <a:cs typeface="Calibri"/>
              </a:rPr>
              <a:t>en </a:t>
            </a:r>
            <a:r>
              <a:rPr sz="2178" spc="-5" dirty="0">
                <a:latin typeface="Calibri"/>
                <a:cs typeface="Calibri"/>
              </a:rPr>
              <a:t>"3 </a:t>
            </a:r>
            <a:r>
              <a:rPr sz="2178" spc="-14" dirty="0">
                <a:latin typeface="Calibri"/>
                <a:cs typeface="Calibri"/>
              </a:rPr>
              <a:t>zonas" </a:t>
            </a:r>
            <a:r>
              <a:rPr sz="2178" dirty="0">
                <a:latin typeface="Calibri"/>
                <a:cs typeface="Calibri"/>
              </a:rPr>
              <a:t>y </a:t>
            </a:r>
            <a:r>
              <a:rPr sz="2178" spc="-5" dirty="0">
                <a:latin typeface="Calibri"/>
                <a:cs typeface="Calibri"/>
              </a:rPr>
              <a:t>"3 </a:t>
            </a:r>
            <a:r>
              <a:rPr sz="2178" spc="-14" dirty="0">
                <a:latin typeface="Calibri"/>
                <a:cs typeface="Calibri"/>
              </a:rPr>
              <a:t>estados". Existe </a:t>
            </a:r>
            <a:r>
              <a:rPr sz="2178" spc="-5" dirty="0">
                <a:latin typeface="Calibri"/>
                <a:cs typeface="Calibri"/>
              </a:rPr>
              <a:t>un </a:t>
            </a:r>
            <a:r>
              <a:rPr sz="2178" spc="-9" dirty="0">
                <a:latin typeface="Calibri"/>
                <a:cs typeface="Calibri"/>
              </a:rPr>
              <a:t>área intermedia  </a:t>
            </a:r>
            <a:r>
              <a:rPr sz="2178" spc="-14" dirty="0">
                <a:latin typeface="Calibri"/>
                <a:cs typeface="Calibri"/>
              </a:rPr>
              <a:t>antes </a:t>
            </a:r>
            <a:r>
              <a:rPr sz="2178" spc="-5" dirty="0">
                <a:latin typeface="Calibri"/>
                <a:cs typeface="Calibri"/>
              </a:rPr>
              <a:t>del </a:t>
            </a:r>
            <a:r>
              <a:rPr sz="2178" i="1" spc="-9" dirty="0">
                <a:latin typeface="Calibri"/>
                <a:cs typeface="Calibri"/>
              </a:rPr>
              <a:t>commit </a:t>
            </a:r>
            <a:r>
              <a:rPr sz="2178" spc="-5" dirty="0">
                <a:latin typeface="Calibri"/>
                <a:cs typeface="Calibri"/>
              </a:rPr>
              <a:t>que </a:t>
            </a:r>
            <a:r>
              <a:rPr sz="2178" spc="-14" dirty="0">
                <a:latin typeface="Calibri"/>
                <a:cs typeface="Calibri"/>
              </a:rPr>
              <a:t>otros </a:t>
            </a:r>
            <a:r>
              <a:rPr sz="2178" spc="-5" dirty="0">
                <a:latin typeface="Calibri"/>
                <a:cs typeface="Calibri"/>
              </a:rPr>
              <a:t>SCV </a:t>
            </a:r>
            <a:r>
              <a:rPr sz="2178" dirty="0">
                <a:latin typeface="Calibri"/>
                <a:cs typeface="Calibri"/>
              </a:rPr>
              <a:t>no </a:t>
            </a:r>
            <a:r>
              <a:rPr sz="2178" spc="-9" dirty="0">
                <a:latin typeface="Calibri"/>
                <a:cs typeface="Calibri"/>
              </a:rPr>
              <a:t>tienen.</a:t>
            </a:r>
            <a:endParaRPr sz="217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6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8BFA03-C5FC-4744-BB52-4E150D37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Las tres zonas de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92CB73A-E9D5-4A2F-BD5B-D0811429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14</a:t>
            </a:fld>
            <a:endParaRPr lang="es-ES" dirty="0"/>
          </a:p>
        </p:txBody>
      </p:sp>
      <p:graphicFrame>
        <p:nvGraphicFramePr>
          <p:cNvPr id="10" name="4 Diagrama">
            <a:extLst>
              <a:ext uri="{FF2B5EF4-FFF2-40B4-BE49-F238E27FC236}">
                <a16:creationId xmlns:a16="http://schemas.microsoft.com/office/drawing/2014/main" xmlns="" id="{9D369C5C-A182-45F9-AEA6-DF4DB146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790835"/>
              </p:ext>
            </p:extLst>
          </p:nvPr>
        </p:nvGraphicFramePr>
        <p:xfrm>
          <a:off x="683568" y="1397000"/>
          <a:ext cx="7776864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xmlns="" id="{B0C02BBE-BA64-4831-9794-4DDEFD9163EB}"/>
              </a:ext>
            </a:extLst>
          </p:cNvPr>
          <p:cNvSpPr/>
          <p:nvPr/>
        </p:nvSpPr>
        <p:spPr>
          <a:xfrm rot="10800000">
            <a:off x="1663631" y="4653136"/>
            <a:ext cx="5944590" cy="1478707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8BFA03-C5FC-4744-BB52-4E150D37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Los tres estados de Git (I)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92CB73A-E9D5-4A2F-BD5B-D0811429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15</a:t>
            </a:fld>
            <a:endParaRPr lang="es-ES" dirty="0"/>
          </a:p>
        </p:txBody>
      </p:sp>
      <p:graphicFrame>
        <p:nvGraphicFramePr>
          <p:cNvPr id="10" name="4 Diagrama">
            <a:extLst>
              <a:ext uri="{FF2B5EF4-FFF2-40B4-BE49-F238E27FC236}">
                <a16:creationId xmlns:a16="http://schemas.microsoft.com/office/drawing/2014/main" xmlns="" id="{9D369C5C-A182-45F9-AEA6-DF4DB146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354369"/>
              </p:ext>
            </p:extLst>
          </p:nvPr>
        </p:nvGraphicFramePr>
        <p:xfrm>
          <a:off x="539551" y="908720"/>
          <a:ext cx="3607831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object 171">
            <a:extLst>
              <a:ext uri="{FF2B5EF4-FFF2-40B4-BE49-F238E27FC236}">
                <a16:creationId xmlns:a16="http://schemas.microsoft.com/office/drawing/2014/main" xmlns="" id="{3EF239C6-9EB0-4D81-A568-DC43FF4B6A7F}"/>
              </a:ext>
            </a:extLst>
          </p:cNvPr>
          <p:cNvSpPr/>
          <p:nvPr/>
        </p:nvSpPr>
        <p:spPr>
          <a:xfrm>
            <a:off x="4126211" y="1340768"/>
            <a:ext cx="4313047" cy="3815123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29" name="object 173">
            <a:extLst>
              <a:ext uri="{FF2B5EF4-FFF2-40B4-BE49-F238E27FC236}">
                <a16:creationId xmlns:a16="http://schemas.microsoft.com/office/drawing/2014/main" xmlns="" id="{E9BEC20A-ED17-45D7-8605-460D6B4F42B2}"/>
              </a:ext>
            </a:extLst>
          </p:cNvPr>
          <p:cNvSpPr/>
          <p:nvPr/>
        </p:nvSpPr>
        <p:spPr>
          <a:xfrm>
            <a:off x="4126211" y="5133992"/>
            <a:ext cx="1176810" cy="395343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1223009" y="0"/>
                </a:moveTo>
                <a:lnTo>
                  <a:pt x="72390" y="0"/>
                </a:ln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close/>
              </a:path>
            </a:pathLst>
          </a:custGeom>
          <a:solidFill>
            <a:srgbClr val="33CC66"/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0" name="object 174">
            <a:extLst>
              <a:ext uri="{FF2B5EF4-FFF2-40B4-BE49-F238E27FC236}">
                <a16:creationId xmlns:a16="http://schemas.microsoft.com/office/drawing/2014/main" xmlns="" id="{F58ABA09-553B-455A-BCCD-D526A6276EE2}"/>
              </a:ext>
            </a:extLst>
          </p:cNvPr>
          <p:cNvSpPr/>
          <p:nvPr/>
        </p:nvSpPr>
        <p:spPr>
          <a:xfrm>
            <a:off x="4126211" y="5133992"/>
            <a:ext cx="1176810" cy="395343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1" name="object 175">
            <a:extLst>
              <a:ext uri="{FF2B5EF4-FFF2-40B4-BE49-F238E27FC236}">
                <a16:creationId xmlns:a16="http://schemas.microsoft.com/office/drawing/2014/main" xmlns="" id="{03CFC82A-8C8F-4CAF-973B-197F1DF8EFA2}"/>
              </a:ext>
            </a:extLst>
          </p:cNvPr>
          <p:cNvSpPr/>
          <p:nvPr/>
        </p:nvSpPr>
        <p:spPr>
          <a:xfrm>
            <a:off x="4126211" y="51339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2" name="object 176">
            <a:extLst>
              <a:ext uri="{FF2B5EF4-FFF2-40B4-BE49-F238E27FC236}">
                <a16:creationId xmlns:a16="http://schemas.microsoft.com/office/drawing/2014/main" xmlns="" id="{EA1A1FCC-E544-4630-89BF-286419D1227D}"/>
              </a:ext>
            </a:extLst>
          </p:cNvPr>
          <p:cNvSpPr/>
          <p:nvPr/>
        </p:nvSpPr>
        <p:spPr>
          <a:xfrm>
            <a:off x="5303021" y="55293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3" name="object 177">
            <a:extLst>
              <a:ext uri="{FF2B5EF4-FFF2-40B4-BE49-F238E27FC236}">
                <a16:creationId xmlns:a16="http://schemas.microsoft.com/office/drawing/2014/main" xmlns="" id="{0C65FB0E-04D5-4915-93D7-7C30043C25A7}"/>
              </a:ext>
            </a:extLst>
          </p:cNvPr>
          <p:cNvSpPr txBox="1"/>
          <p:nvPr/>
        </p:nvSpPr>
        <p:spPr>
          <a:xfrm>
            <a:off x="4302558" y="5165113"/>
            <a:ext cx="8241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9" dirty="0">
                <a:latin typeface="Calibri"/>
                <a:cs typeface="Calibri"/>
              </a:rPr>
              <a:t>Modified</a:t>
            </a:r>
            <a:r>
              <a:rPr sz="1634" b="1" spc="-9" dirty="0">
                <a:latin typeface="Calibri"/>
                <a:cs typeface="Calibri"/>
              </a:rPr>
              <a:t>*</a:t>
            </a:r>
            <a:endParaRPr sz="1634" dirty="0">
              <a:latin typeface="Calibri"/>
              <a:cs typeface="Calibri"/>
            </a:endParaRPr>
          </a:p>
        </p:txBody>
      </p:sp>
      <p:sp>
        <p:nvSpPr>
          <p:cNvPr id="34" name="object 178">
            <a:extLst>
              <a:ext uri="{FF2B5EF4-FFF2-40B4-BE49-F238E27FC236}">
                <a16:creationId xmlns:a16="http://schemas.microsoft.com/office/drawing/2014/main" xmlns="" id="{92A05A22-5C2D-48F6-A8F7-71ED87E5E272}"/>
              </a:ext>
            </a:extLst>
          </p:cNvPr>
          <p:cNvSpPr/>
          <p:nvPr/>
        </p:nvSpPr>
        <p:spPr>
          <a:xfrm>
            <a:off x="5599239" y="5133992"/>
            <a:ext cx="1239050" cy="416090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12877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5" name="object 179">
            <a:extLst>
              <a:ext uri="{FF2B5EF4-FFF2-40B4-BE49-F238E27FC236}">
                <a16:creationId xmlns:a16="http://schemas.microsoft.com/office/drawing/2014/main" xmlns="" id="{F707BF54-A84B-417E-9DB4-2C159F1264FA}"/>
              </a:ext>
            </a:extLst>
          </p:cNvPr>
          <p:cNvSpPr/>
          <p:nvPr/>
        </p:nvSpPr>
        <p:spPr>
          <a:xfrm>
            <a:off x="5599239" y="5133992"/>
            <a:ext cx="1239050" cy="416090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lnTo>
                  <a:pt x="7620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6" name="object 180">
            <a:extLst>
              <a:ext uri="{FF2B5EF4-FFF2-40B4-BE49-F238E27FC236}">
                <a16:creationId xmlns:a16="http://schemas.microsoft.com/office/drawing/2014/main" xmlns="" id="{CF8134AF-A95F-4E1B-9EDE-935151FB914A}"/>
              </a:ext>
            </a:extLst>
          </p:cNvPr>
          <p:cNvSpPr/>
          <p:nvPr/>
        </p:nvSpPr>
        <p:spPr>
          <a:xfrm>
            <a:off x="5599239" y="51339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7" name="object 181">
            <a:extLst>
              <a:ext uri="{FF2B5EF4-FFF2-40B4-BE49-F238E27FC236}">
                <a16:creationId xmlns:a16="http://schemas.microsoft.com/office/drawing/2014/main" xmlns="" id="{45F7F593-91F9-4218-931C-5FA1CE9BFEE8}"/>
              </a:ext>
            </a:extLst>
          </p:cNvPr>
          <p:cNvSpPr/>
          <p:nvPr/>
        </p:nvSpPr>
        <p:spPr>
          <a:xfrm>
            <a:off x="6838290" y="55500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8" name="object 182">
            <a:extLst>
              <a:ext uri="{FF2B5EF4-FFF2-40B4-BE49-F238E27FC236}">
                <a16:creationId xmlns:a16="http://schemas.microsoft.com/office/drawing/2014/main" xmlns="" id="{1D6065EF-649F-4EDD-850F-E36B7C51A589}"/>
              </a:ext>
            </a:extLst>
          </p:cNvPr>
          <p:cNvSpPr txBox="1"/>
          <p:nvPr/>
        </p:nvSpPr>
        <p:spPr>
          <a:xfrm>
            <a:off x="5949632" y="5192775"/>
            <a:ext cx="53769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dirty="0">
                <a:latin typeface="Calibri"/>
                <a:cs typeface="Calibri"/>
              </a:rPr>
              <a:t>S</a:t>
            </a:r>
            <a:r>
              <a:rPr sz="1452" b="1" spc="-27" dirty="0">
                <a:latin typeface="Calibri"/>
                <a:cs typeface="Calibri"/>
              </a:rPr>
              <a:t>t</a:t>
            </a:r>
            <a:r>
              <a:rPr sz="1452" b="1" spc="-5" dirty="0">
                <a:latin typeface="Calibri"/>
                <a:cs typeface="Calibri"/>
              </a:rPr>
              <a:t>a</a:t>
            </a:r>
            <a:r>
              <a:rPr sz="1452" b="1" spc="-27" dirty="0">
                <a:latin typeface="Calibri"/>
                <a:cs typeface="Calibri"/>
              </a:rPr>
              <a:t>g</a:t>
            </a:r>
            <a:r>
              <a:rPr sz="1452" b="1" spc="-9" dirty="0">
                <a:latin typeface="Calibri"/>
                <a:cs typeface="Calibri"/>
              </a:rPr>
              <a:t>e</a:t>
            </a:r>
            <a:r>
              <a:rPr sz="1452" b="1" dirty="0">
                <a:latin typeface="Calibri"/>
                <a:cs typeface="Calibri"/>
              </a:rPr>
              <a:t>d</a:t>
            </a:r>
            <a:endParaRPr sz="1452" dirty="0">
              <a:latin typeface="Calibri"/>
              <a:cs typeface="Calibri"/>
            </a:endParaRPr>
          </a:p>
        </p:txBody>
      </p:sp>
      <p:sp>
        <p:nvSpPr>
          <p:cNvPr id="39" name="object 183">
            <a:extLst>
              <a:ext uri="{FF2B5EF4-FFF2-40B4-BE49-F238E27FC236}">
                <a16:creationId xmlns:a16="http://schemas.microsoft.com/office/drawing/2014/main" xmlns="" id="{0A3F4F42-3B15-4B4C-986B-54598EB5D5C9}"/>
              </a:ext>
            </a:extLst>
          </p:cNvPr>
          <p:cNvSpPr/>
          <p:nvPr/>
        </p:nvSpPr>
        <p:spPr>
          <a:xfrm>
            <a:off x="7164478" y="5133992"/>
            <a:ext cx="1209083" cy="406869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1257300" y="0"/>
                </a:moveTo>
                <a:lnTo>
                  <a:pt x="74930" y="0"/>
                </a:ln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0" name="object 184">
            <a:extLst>
              <a:ext uri="{FF2B5EF4-FFF2-40B4-BE49-F238E27FC236}">
                <a16:creationId xmlns:a16="http://schemas.microsoft.com/office/drawing/2014/main" xmlns="" id="{53C056C4-D517-4CA0-AA22-7463A5149ED3}"/>
              </a:ext>
            </a:extLst>
          </p:cNvPr>
          <p:cNvSpPr/>
          <p:nvPr/>
        </p:nvSpPr>
        <p:spPr>
          <a:xfrm>
            <a:off x="7164478" y="5133992"/>
            <a:ext cx="1209083" cy="406869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74930" y="0"/>
                </a:move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lnTo>
                  <a:pt x="7493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1" name="object 185">
            <a:extLst>
              <a:ext uri="{FF2B5EF4-FFF2-40B4-BE49-F238E27FC236}">
                <a16:creationId xmlns:a16="http://schemas.microsoft.com/office/drawing/2014/main" xmlns="" id="{4AE18F97-E0AC-4863-BE59-3CEF06347368}"/>
              </a:ext>
            </a:extLst>
          </p:cNvPr>
          <p:cNvSpPr/>
          <p:nvPr/>
        </p:nvSpPr>
        <p:spPr>
          <a:xfrm>
            <a:off x="7164478" y="51339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2" name="object 186">
            <a:extLst>
              <a:ext uri="{FF2B5EF4-FFF2-40B4-BE49-F238E27FC236}">
                <a16:creationId xmlns:a16="http://schemas.microsoft.com/office/drawing/2014/main" xmlns="" id="{F4760010-B6DB-46AF-B2C6-B1479BCA5A72}"/>
              </a:ext>
            </a:extLst>
          </p:cNvPr>
          <p:cNvSpPr/>
          <p:nvPr/>
        </p:nvSpPr>
        <p:spPr>
          <a:xfrm>
            <a:off x="8373560" y="55408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3" name="object 187">
            <a:extLst>
              <a:ext uri="{FF2B5EF4-FFF2-40B4-BE49-F238E27FC236}">
                <a16:creationId xmlns:a16="http://schemas.microsoft.com/office/drawing/2014/main" xmlns="" id="{61E6BD6E-DCDD-4333-830B-346C34959068}"/>
              </a:ext>
            </a:extLst>
          </p:cNvPr>
          <p:cNvSpPr txBox="1"/>
          <p:nvPr/>
        </p:nvSpPr>
        <p:spPr>
          <a:xfrm>
            <a:off x="7332757" y="5188165"/>
            <a:ext cx="87367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9" dirty="0">
                <a:latin typeface="Calibri"/>
                <a:cs typeface="Calibri"/>
              </a:rPr>
              <a:t>C</a:t>
            </a:r>
            <a:r>
              <a:rPr sz="1452" b="1" dirty="0">
                <a:latin typeface="Calibri"/>
                <a:cs typeface="Calibri"/>
              </a:rPr>
              <a:t>o</a:t>
            </a:r>
            <a:r>
              <a:rPr sz="1452" b="1" spc="-14" dirty="0">
                <a:latin typeface="Calibri"/>
                <a:cs typeface="Calibri"/>
              </a:rPr>
              <a:t>m</a:t>
            </a:r>
            <a:r>
              <a:rPr sz="1452" b="1" spc="-5" dirty="0">
                <a:latin typeface="Calibri"/>
                <a:cs typeface="Calibri"/>
              </a:rPr>
              <a:t>mi</a:t>
            </a:r>
            <a:r>
              <a:rPr sz="1452" b="1" spc="-27" dirty="0">
                <a:latin typeface="Calibri"/>
                <a:cs typeface="Calibri"/>
              </a:rPr>
              <a:t>t</a:t>
            </a:r>
            <a:r>
              <a:rPr sz="1452" b="1" spc="-45" dirty="0">
                <a:latin typeface="Calibri"/>
                <a:cs typeface="Calibri"/>
              </a:rPr>
              <a:t>t</a:t>
            </a:r>
            <a:r>
              <a:rPr sz="1452" b="1" spc="-9" dirty="0">
                <a:latin typeface="Calibri"/>
                <a:cs typeface="Calibri"/>
              </a:rPr>
              <a:t>e</a:t>
            </a:r>
            <a:r>
              <a:rPr sz="1452" b="1" dirty="0">
                <a:latin typeface="Calibri"/>
                <a:cs typeface="Calibri"/>
              </a:rPr>
              <a:t>d</a:t>
            </a:r>
            <a:endParaRPr sz="145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0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5">
            <a:extLst>
              <a:ext uri="{FF2B5EF4-FFF2-40B4-BE49-F238E27FC236}">
                <a16:creationId xmlns:a16="http://schemas.microsoft.com/office/drawing/2014/main" xmlns="" id="{DB0213A0-B916-411C-A5D6-2541DE9F9FA7}"/>
              </a:ext>
            </a:extLst>
          </p:cNvPr>
          <p:cNvSpPr/>
          <p:nvPr/>
        </p:nvSpPr>
        <p:spPr>
          <a:xfrm>
            <a:off x="297767" y="1513277"/>
            <a:ext cx="7100499" cy="12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Git directory</a:t>
            </a:r>
          </a:p>
          <a:p>
            <a:pPr algn="ctr"/>
            <a:r>
              <a:rPr lang="es-ES" sz="1600" dirty="0"/>
              <a:t>(Repository)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D520A1-63A5-4ADD-9A97-3AF63FAC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Los tres estados de Git (II)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07911B8-9033-4ADA-B183-CE103E35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F7525F6D-CB35-4F18-9AA5-E1C68938750D}"/>
              </a:ext>
            </a:extLst>
          </p:cNvPr>
          <p:cNvSpPr/>
          <p:nvPr/>
        </p:nvSpPr>
        <p:spPr>
          <a:xfrm>
            <a:off x="281445" y="3982197"/>
            <a:ext cx="3199830" cy="171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Working </a:t>
            </a:r>
            <a:endParaRPr lang="es-ES" sz="1600" dirty="0" smtClean="0"/>
          </a:p>
          <a:p>
            <a:pPr algn="ctr"/>
            <a:r>
              <a:rPr lang="es-ES" sz="1600" dirty="0" smtClean="0"/>
              <a:t>directory</a:t>
            </a:r>
            <a:endParaRPr lang="es-ES" sz="16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D9CCA10A-0207-4BB8-9B97-0D93AD7F38A7}"/>
              </a:ext>
            </a:extLst>
          </p:cNvPr>
          <p:cNvSpPr/>
          <p:nvPr/>
        </p:nvSpPr>
        <p:spPr>
          <a:xfrm>
            <a:off x="4012438" y="2954388"/>
            <a:ext cx="1616571" cy="2514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Staging Area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DB0213A0-B916-411C-A5D6-2541DE9F9FA7}"/>
              </a:ext>
            </a:extLst>
          </p:cNvPr>
          <p:cNvSpPr/>
          <p:nvPr/>
        </p:nvSpPr>
        <p:spPr>
          <a:xfrm>
            <a:off x="6358278" y="1484784"/>
            <a:ext cx="2295731" cy="364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Git directory</a:t>
            </a:r>
          </a:p>
          <a:p>
            <a:pPr algn="ctr"/>
            <a:r>
              <a:rPr lang="es-ES" sz="1600" dirty="0"/>
              <a:t>(Repository)</a:t>
            </a:r>
          </a:p>
        </p:txBody>
      </p:sp>
      <p:sp>
        <p:nvSpPr>
          <p:cNvPr id="7" name="Pergamino: vertical 6">
            <a:extLst>
              <a:ext uri="{FF2B5EF4-FFF2-40B4-BE49-F238E27FC236}">
                <a16:creationId xmlns:a16="http://schemas.microsoft.com/office/drawing/2014/main" xmlns="" id="{123B3180-D4DF-425F-AACD-0EE656A90EE0}"/>
              </a:ext>
            </a:extLst>
          </p:cNvPr>
          <p:cNvSpPr/>
          <p:nvPr/>
        </p:nvSpPr>
        <p:spPr>
          <a:xfrm>
            <a:off x="525192" y="1808704"/>
            <a:ext cx="843332" cy="61606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8" name="Pergamino: vertical 7">
            <a:extLst>
              <a:ext uri="{FF2B5EF4-FFF2-40B4-BE49-F238E27FC236}">
                <a16:creationId xmlns:a16="http://schemas.microsoft.com/office/drawing/2014/main" xmlns="" id="{35E69EAF-855D-4BF9-BF56-DDD15E34341A}"/>
              </a:ext>
            </a:extLst>
          </p:cNvPr>
          <p:cNvSpPr/>
          <p:nvPr/>
        </p:nvSpPr>
        <p:spPr>
          <a:xfrm>
            <a:off x="2359867" y="1815170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2CA07E1-5335-486C-9244-C79AF8D9CE5B}"/>
              </a:ext>
            </a:extLst>
          </p:cNvPr>
          <p:cNvSpPr/>
          <p:nvPr/>
        </p:nvSpPr>
        <p:spPr>
          <a:xfrm rot="20896167">
            <a:off x="840432" y="2321915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Unmodified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3024B34-AB46-4088-A1F4-2A6D1195A37F}"/>
              </a:ext>
            </a:extLst>
          </p:cNvPr>
          <p:cNvSpPr/>
          <p:nvPr/>
        </p:nvSpPr>
        <p:spPr>
          <a:xfrm rot="20896167">
            <a:off x="2570435" y="2315449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Unmodified</a:t>
            </a:r>
          </a:p>
        </p:txBody>
      </p:sp>
      <p:sp>
        <p:nvSpPr>
          <p:cNvPr id="11" name="Pergamino: vertical 10">
            <a:extLst>
              <a:ext uri="{FF2B5EF4-FFF2-40B4-BE49-F238E27FC236}">
                <a16:creationId xmlns:a16="http://schemas.microsoft.com/office/drawing/2014/main" xmlns="" id="{B9359A9D-8653-46DC-967A-1B1593ED4EBF}"/>
              </a:ext>
            </a:extLst>
          </p:cNvPr>
          <p:cNvSpPr/>
          <p:nvPr/>
        </p:nvSpPr>
        <p:spPr>
          <a:xfrm>
            <a:off x="627983" y="4763569"/>
            <a:ext cx="842677" cy="61606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Java*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CD3468B-1753-4AC1-9B37-E3BB417836F1}"/>
              </a:ext>
            </a:extLst>
          </p:cNvPr>
          <p:cNvSpPr/>
          <p:nvPr/>
        </p:nvSpPr>
        <p:spPr>
          <a:xfrm rot="20896167">
            <a:off x="492485" y="5388004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modified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xmlns="" id="{E508565F-06DC-4D03-A720-A3F908418FA2}"/>
              </a:ext>
            </a:extLst>
          </p:cNvPr>
          <p:cNvSpPr/>
          <p:nvPr/>
        </p:nvSpPr>
        <p:spPr>
          <a:xfrm>
            <a:off x="994440" y="2733129"/>
            <a:ext cx="193184" cy="196626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FB612B8-DF7A-45EA-94E3-9FBA28FDC9CA}"/>
              </a:ext>
            </a:extLst>
          </p:cNvPr>
          <p:cNvSpPr txBox="1"/>
          <p:nvPr/>
        </p:nvSpPr>
        <p:spPr>
          <a:xfrm>
            <a:off x="1113892" y="3309449"/>
            <a:ext cx="51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 Rounded MT Bold" panose="020F0704030504030204" pitchFamily="34" charset="0"/>
              </a:rPr>
              <a:t>Edit</a:t>
            </a:r>
          </a:p>
        </p:txBody>
      </p:sp>
      <p:sp>
        <p:nvSpPr>
          <p:cNvPr id="15" name="Pergamino: vertical 14">
            <a:extLst>
              <a:ext uri="{FF2B5EF4-FFF2-40B4-BE49-F238E27FC236}">
                <a16:creationId xmlns:a16="http://schemas.microsoft.com/office/drawing/2014/main" xmlns="" id="{D99B95DE-9CB5-4AF7-A7CD-4A0878C8E704}"/>
              </a:ext>
            </a:extLst>
          </p:cNvPr>
          <p:cNvSpPr/>
          <p:nvPr/>
        </p:nvSpPr>
        <p:spPr>
          <a:xfrm>
            <a:off x="2316913" y="4743499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html*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73D3C9E-D7AC-4907-B476-F80846B665BA}"/>
              </a:ext>
            </a:extLst>
          </p:cNvPr>
          <p:cNvSpPr/>
          <p:nvPr/>
        </p:nvSpPr>
        <p:spPr>
          <a:xfrm rot="20896167">
            <a:off x="2406844" y="5330645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modified</a:t>
            </a: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xmlns="" id="{1D1E5ED8-991A-4758-8587-0D7CD780820D}"/>
              </a:ext>
            </a:extLst>
          </p:cNvPr>
          <p:cNvSpPr/>
          <p:nvPr/>
        </p:nvSpPr>
        <p:spPr>
          <a:xfrm>
            <a:off x="2694225" y="2733129"/>
            <a:ext cx="161614" cy="19718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EAE65F1-1A43-4160-95E1-95E32E491E6B}"/>
              </a:ext>
            </a:extLst>
          </p:cNvPr>
          <p:cNvSpPr txBox="1"/>
          <p:nvPr/>
        </p:nvSpPr>
        <p:spPr>
          <a:xfrm>
            <a:off x="2809110" y="3433378"/>
            <a:ext cx="51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 Rounded MT Bold" panose="020F0704030504030204" pitchFamily="34" charset="0"/>
              </a:rPr>
              <a:t>Edit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0624F924-CAD7-4F9A-8124-35035A2A5E92}"/>
              </a:ext>
            </a:extLst>
          </p:cNvPr>
          <p:cNvSpPr txBox="1"/>
          <p:nvPr/>
        </p:nvSpPr>
        <p:spPr>
          <a:xfrm>
            <a:off x="3555107" y="4645376"/>
            <a:ext cx="67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 Rounded MT Bold" panose="020F0704030504030204" pitchFamily="34" charset="0"/>
              </a:rPr>
              <a:t>Stage</a:t>
            </a:r>
          </a:p>
        </p:txBody>
      </p:sp>
      <p:sp>
        <p:nvSpPr>
          <p:cNvPr id="21" name="Pergamino: vertical 20">
            <a:extLst>
              <a:ext uri="{FF2B5EF4-FFF2-40B4-BE49-F238E27FC236}">
                <a16:creationId xmlns:a16="http://schemas.microsoft.com/office/drawing/2014/main" xmlns="" id="{6FBC58CF-A152-49CE-8963-BE656111126E}"/>
              </a:ext>
            </a:extLst>
          </p:cNvPr>
          <p:cNvSpPr/>
          <p:nvPr/>
        </p:nvSpPr>
        <p:spPr>
          <a:xfrm>
            <a:off x="4229383" y="3595508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522A1CDB-0969-45C9-9F4A-4C955F1D9599}"/>
              </a:ext>
            </a:extLst>
          </p:cNvPr>
          <p:cNvSpPr/>
          <p:nvPr/>
        </p:nvSpPr>
        <p:spPr>
          <a:xfrm rot="20896167">
            <a:off x="4289679" y="4132377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u="sng" dirty="0">
                <a:solidFill>
                  <a:srgbClr val="FFFF00"/>
                </a:solidFill>
              </a:rPr>
              <a:t>staged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xmlns="" id="{036F51ED-7775-4608-AB9C-7387E30A7822}"/>
              </a:ext>
            </a:extLst>
          </p:cNvPr>
          <p:cNvSpPr/>
          <p:nvPr/>
        </p:nvSpPr>
        <p:spPr>
          <a:xfrm rot="16200000">
            <a:off x="5742326" y="3433553"/>
            <a:ext cx="453998" cy="7779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9E5C84B5-9333-4174-8B15-A22C4F9CB847}"/>
              </a:ext>
            </a:extLst>
          </p:cNvPr>
          <p:cNvSpPr txBox="1"/>
          <p:nvPr/>
        </p:nvSpPr>
        <p:spPr>
          <a:xfrm>
            <a:off x="5629009" y="3982197"/>
            <a:ext cx="83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 Rounded MT Bold" panose="020F0704030504030204" pitchFamily="34" charset="0"/>
              </a:rPr>
              <a:t>Commit</a:t>
            </a:r>
          </a:p>
        </p:txBody>
      </p:sp>
      <p:sp>
        <p:nvSpPr>
          <p:cNvPr id="25" name="Pergamino: vertical 24">
            <a:extLst>
              <a:ext uri="{FF2B5EF4-FFF2-40B4-BE49-F238E27FC236}">
                <a16:creationId xmlns:a16="http://schemas.microsoft.com/office/drawing/2014/main" xmlns="" id="{FA31669A-50C6-453F-B2AB-39607E307CD4}"/>
              </a:ext>
            </a:extLst>
          </p:cNvPr>
          <p:cNvSpPr/>
          <p:nvPr/>
        </p:nvSpPr>
        <p:spPr>
          <a:xfrm>
            <a:off x="6859340" y="3665287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DA924D50-72EC-4B3E-8BC4-4DFB854C2E02}"/>
              </a:ext>
            </a:extLst>
          </p:cNvPr>
          <p:cNvSpPr/>
          <p:nvPr/>
        </p:nvSpPr>
        <p:spPr>
          <a:xfrm rot="20896167">
            <a:off x="6949271" y="4252433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Comitted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xmlns="" id="{DA80E710-0B99-4919-8E04-FAB62B28B3AE}"/>
              </a:ext>
            </a:extLst>
          </p:cNvPr>
          <p:cNvSpPr/>
          <p:nvPr/>
        </p:nvSpPr>
        <p:spPr>
          <a:xfrm rot="14188666">
            <a:off x="3739921" y="3833152"/>
            <a:ext cx="201217" cy="14414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7" name="object 172">
            <a:extLst>
              <a:ext uri="{FF2B5EF4-FFF2-40B4-BE49-F238E27FC236}">
                <a16:creationId xmlns:a16="http://schemas.microsoft.com/office/drawing/2014/main" xmlns="" id="{152BA73C-AF39-4BAD-B4D3-4BBA00745A9B}"/>
              </a:ext>
            </a:extLst>
          </p:cNvPr>
          <p:cNvSpPr txBox="1"/>
          <p:nvPr/>
        </p:nvSpPr>
        <p:spPr>
          <a:xfrm>
            <a:off x="683842" y="962507"/>
            <a:ext cx="7176269" cy="447111"/>
          </a:xfrm>
          <a:prstGeom prst="rect">
            <a:avLst/>
          </a:prstGeom>
        </p:spPr>
        <p:txBody>
          <a:bodyPr vert="horz" wrap="square" lIns="0" tIns="160212" rIns="0" bIns="0" rtlCol="0">
            <a:spAutoFit/>
          </a:bodyPr>
          <a:lstStyle/>
          <a:p>
            <a:pPr marL="11527" marR="4611">
              <a:lnSpc>
                <a:spcPts val="2178"/>
              </a:lnSpc>
              <a:spcBef>
                <a:spcPts val="1311"/>
              </a:spcBef>
            </a:pPr>
            <a:r>
              <a:rPr lang="es-ES" sz="2178" dirty="0">
                <a:latin typeface="Calibri"/>
                <a:cs typeface="Calibri"/>
              </a:rPr>
              <a:t>Funcionamiento de las tres zonas y tres estados</a:t>
            </a:r>
            <a:endParaRPr sz="2178" dirty="0">
              <a:latin typeface="Calibri"/>
              <a:cs typeface="Calibri"/>
            </a:endParaRPr>
          </a:p>
        </p:txBody>
      </p:sp>
      <p:pic>
        <p:nvPicPr>
          <p:cNvPr id="31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D676719E-29D6-4FB1-86A1-CF873473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20" y="1661410"/>
            <a:ext cx="1143005" cy="11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8">
            <a:extLst>
              <a:ext uri="{FF2B5EF4-FFF2-40B4-BE49-F238E27FC236}">
                <a16:creationId xmlns:a16="http://schemas.microsoft.com/office/drawing/2014/main" xmlns="" id="{92CA07E1-5335-486C-9244-C79AF8D9CE5B}"/>
              </a:ext>
            </a:extLst>
          </p:cNvPr>
          <p:cNvSpPr/>
          <p:nvPr/>
        </p:nvSpPr>
        <p:spPr>
          <a:xfrm rot="20896167">
            <a:off x="7411117" y="4300576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Unmodified</a:t>
            </a:r>
          </a:p>
        </p:txBody>
      </p:sp>
      <p:pic>
        <p:nvPicPr>
          <p:cNvPr id="33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D676719E-29D6-4FB1-86A1-CF873473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07" y="4500099"/>
            <a:ext cx="1143005" cy="11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D676719E-29D6-4FB1-86A1-CF873473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16" y="3515293"/>
            <a:ext cx="1143005" cy="11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19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8BFA03-C5FC-4744-BB52-4E150D37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El estado +1 de </a:t>
            </a:r>
            <a:r>
              <a:rPr lang="es-ES" dirty="0" smtClean="0"/>
              <a:t>Git (I)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92CB73A-E9D5-4A2F-BD5B-D0811429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17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7E736882-F23E-4B9A-BB09-AB48B7FEC067}"/>
              </a:ext>
            </a:extLst>
          </p:cNvPr>
          <p:cNvGrpSpPr/>
          <p:nvPr/>
        </p:nvGrpSpPr>
        <p:grpSpPr>
          <a:xfrm>
            <a:off x="1141649" y="2348880"/>
            <a:ext cx="6192947" cy="3212310"/>
            <a:chOff x="1141649" y="2348880"/>
            <a:chExt cx="6192947" cy="3212310"/>
          </a:xfrm>
        </p:grpSpPr>
        <p:sp>
          <p:nvSpPr>
            <p:cNvPr id="23" name="object 171">
              <a:extLst>
                <a:ext uri="{FF2B5EF4-FFF2-40B4-BE49-F238E27FC236}">
                  <a16:creationId xmlns:a16="http://schemas.microsoft.com/office/drawing/2014/main" xmlns="" id="{A2574814-1A83-4309-B4DD-E793696FD96C}"/>
                </a:ext>
              </a:extLst>
            </p:cNvPr>
            <p:cNvSpPr/>
            <p:nvPr/>
          </p:nvSpPr>
          <p:spPr>
            <a:xfrm>
              <a:off x="2267744" y="2348880"/>
              <a:ext cx="5066852" cy="321231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4" name="object 172">
              <a:extLst>
                <a:ext uri="{FF2B5EF4-FFF2-40B4-BE49-F238E27FC236}">
                  <a16:creationId xmlns:a16="http://schemas.microsoft.com/office/drawing/2014/main" xmlns="" id="{335EB346-8BDE-4118-8C44-3A635970A52D}"/>
                </a:ext>
              </a:extLst>
            </p:cNvPr>
            <p:cNvSpPr/>
            <p:nvPr/>
          </p:nvSpPr>
          <p:spPr>
            <a:xfrm>
              <a:off x="1141649" y="2773039"/>
              <a:ext cx="1144537" cy="523283"/>
            </a:xfrm>
            <a:custGeom>
              <a:avLst/>
              <a:gdLst/>
              <a:ahLst/>
              <a:cxnLst/>
              <a:rect l="l" t="t" r="r" b="b"/>
              <a:pathLst>
                <a:path w="1261110" h="576579">
                  <a:moveTo>
                    <a:pt x="660400" y="0"/>
                  </a:moveTo>
                  <a:lnTo>
                    <a:pt x="130809" y="0"/>
                  </a:lnTo>
                  <a:lnTo>
                    <a:pt x="82510" y="8294"/>
                  </a:lnTo>
                  <a:lnTo>
                    <a:pt x="40640" y="30162"/>
                  </a:lnTo>
                  <a:lnTo>
                    <a:pt x="11152" y="61079"/>
                  </a:lnTo>
                  <a:lnTo>
                    <a:pt x="0" y="96519"/>
                  </a:lnTo>
                  <a:lnTo>
                    <a:pt x="0" y="480059"/>
                  </a:lnTo>
                  <a:lnTo>
                    <a:pt x="11152" y="515500"/>
                  </a:lnTo>
                  <a:lnTo>
                    <a:pt x="40639" y="546417"/>
                  </a:lnTo>
                  <a:lnTo>
                    <a:pt x="82510" y="568285"/>
                  </a:lnTo>
                  <a:lnTo>
                    <a:pt x="130809" y="576579"/>
                  </a:lnTo>
                  <a:lnTo>
                    <a:pt x="660400" y="576579"/>
                  </a:lnTo>
                  <a:lnTo>
                    <a:pt x="708898" y="568285"/>
                  </a:lnTo>
                  <a:lnTo>
                    <a:pt x="751205" y="546417"/>
                  </a:lnTo>
                  <a:lnTo>
                    <a:pt x="781129" y="515500"/>
                  </a:lnTo>
                  <a:lnTo>
                    <a:pt x="792480" y="480059"/>
                  </a:lnTo>
                  <a:lnTo>
                    <a:pt x="792480" y="240029"/>
                  </a:lnTo>
                  <a:lnTo>
                    <a:pt x="1261109" y="137159"/>
                  </a:lnTo>
                  <a:lnTo>
                    <a:pt x="792480" y="96519"/>
                  </a:lnTo>
                  <a:lnTo>
                    <a:pt x="781129" y="61079"/>
                  </a:lnTo>
                  <a:lnTo>
                    <a:pt x="751204" y="30162"/>
                  </a:lnTo>
                  <a:lnTo>
                    <a:pt x="708898" y="8294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5" name="object 173">
              <a:extLst>
                <a:ext uri="{FF2B5EF4-FFF2-40B4-BE49-F238E27FC236}">
                  <a16:creationId xmlns:a16="http://schemas.microsoft.com/office/drawing/2014/main" xmlns="" id="{55F1012F-5DDA-4E02-8187-8E4B0A202B87}"/>
                </a:ext>
              </a:extLst>
            </p:cNvPr>
            <p:cNvSpPr/>
            <p:nvPr/>
          </p:nvSpPr>
          <p:spPr>
            <a:xfrm>
              <a:off x="1141649" y="2773039"/>
              <a:ext cx="1144537" cy="523283"/>
            </a:xfrm>
            <a:custGeom>
              <a:avLst/>
              <a:gdLst/>
              <a:ahLst/>
              <a:cxnLst/>
              <a:rect l="l" t="t" r="r" b="b"/>
              <a:pathLst>
                <a:path w="1261110" h="576579">
                  <a:moveTo>
                    <a:pt x="130809" y="0"/>
                  </a:moveTo>
                  <a:lnTo>
                    <a:pt x="82510" y="8294"/>
                  </a:lnTo>
                  <a:lnTo>
                    <a:pt x="40640" y="30162"/>
                  </a:lnTo>
                  <a:lnTo>
                    <a:pt x="11152" y="61079"/>
                  </a:lnTo>
                  <a:lnTo>
                    <a:pt x="0" y="96519"/>
                  </a:lnTo>
                  <a:lnTo>
                    <a:pt x="0" y="167639"/>
                  </a:lnTo>
                  <a:lnTo>
                    <a:pt x="0" y="240029"/>
                  </a:lnTo>
                  <a:lnTo>
                    <a:pt x="0" y="337819"/>
                  </a:lnTo>
                  <a:lnTo>
                    <a:pt x="0" y="408939"/>
                  </a:lnTo>
                  <a:lnTo>
                    <a:pt x="0" y="480059"/>
                  </a:lnTo>
                  <a:lnTo>
                    <a:pt x="11152" y="515500"/>
                  </a:lnTo>
                  <a:lnTo>
                    <a:pt x="40639" y="546417"/>
                  </a:lnTo>
                  <a:lnTo>
                    <a:pt x="82510" y="568285"/>
                  </a:lnTo>
                  <a:lnTo>
                    <a:pt x="130809" y="576579"/>
                  </a:lnTo>
                  <a:lnTo>
                    <a:pt x="229869" y="576579"/>
                  </a:lnTo>
                  <a:lnTo>
                    <a:pt x="328929" y="576579"/>
                  </a:lnTo>
                  <a:lnTo>
                    <a:pt x="462279" y="576579"/>
                  </a:lnTo>
                  <a:lnTo>
                    <a:pt x="561339" y="576579"/>
                  </a:lnTo>
                  <a:lnTo>
                    <a:pt x="660400" y="576579"/>
                  </a:lnTo>
                  <a:lnTo>
                    <a:pt x="708898" y="568285"/>
                  </a:lnTo>
                  <a:lnTo>
                    <a:pt x="751205" y="546417"/>
                  </a:lnTo>
                  <a:lnTo>
                    <a:pt x="781129" y="515500"/>
                  </a:lnTo>
                  <a:lnTo>
                    <a:pt x="792480" y="480059"/>
                  </a:lnTo>
                  <a:lnTo>
                    <a:pt x="792480" y="408939"/>
                  </a:lnTo>
                  <a:lnTo>
                    <a:pt x="792480" y="337819"/>
                  </a:lnTo>
                  <a:lnTo>
                    <a:pt x="792480" y="240029"/>
                  </a:lnTo>
                  <a:lnTo>
                    <a:pt x="1261109" y="137159"/>
                  </a:lnTo>
                  <a:lnTo>
                    <a:pt x="792480" y="96519"/>
                  </a:lnTo>
                  <a:lnTo>
                    <a:pt x="781129" y="61079"/>
                  </a:lnTo>
                  <a:lnTo>
                    <a:pt x="751204" y="30162"/>
                  </a:lnTo>
                  <a:lnTo>
                    <a:pt x="708898" y="8294"/>
                  </a:lnTo>
                  <a:lnTo>
                    <a:pt x="660400" y="0"/>
                  </a:lnTo>
                  <a:lnTo>
                    <a:pt x="561339" y="0"/>
                  </a:lnTo>
                  <a:lnTo>
                    <a:pt x="462279" y="0"/>
                  </a:lnTo>
                  <a:lnTo>
                    <a:pt x="328929" y="0"/>
                  </a:lnTo>
                  <a:lnTo>
                    <a:pt x="229869" y="0"/>
                  </a:lnTo>
                  <a:lnTo>
                    <a:pt x="130809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6" name="object 174">
              <a:extLst>
                <a:ext uri="{FF2B5EF4-FFF2-40B4-BE49-F238E27FC236}">
                  <a16:creationId xmlns:a16="http://schemas.microsoft.com/office/drawing/2014/main" xmlns="" id="{CDA9DE07-AF40-4680-BC2B-94B28D39B901}"/>
                </a:ext>
              </a:extLst>
            </p:cNvPr>
            <p:cNvSpPr/>
            <p:nvPr/>
          </p:nvSpPr>
          <p:spPr>
            <a:xfrm>
              <a:off x="1141649" y="27730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7" name="object 175">
              <a:extLst>
                <a:ext uri="{FF2B5EF4-FFF2-40B4-BE49-F238E27FC236}">
                  <a16:creationId xmlns:a16="http://schemas.microsoft.com/office/drawing/2014/main" xmlns="" id="{D29185A0-9F2A-4A2C-BEAE-9BD0E522F3F3}"/>
                </a:ext>
              </a:extLst>
            </p:cNvPr>
            <p:cNvSpPr/>
            <p:nvPr/>
          </p:nvSpPr>
          <p:spPr>
            <a:xfrm>
              <a:off x="1860875" y="32963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44" name="object 176">
              <a:extLst>
                <a:ext uri="{FF2B5EF4-FFF2-40B4-BE49-F238E27FC236}">
                  <a16:creationId xmlns:a16="http://schemas.microsoft.com/office/drawing/2014/main" xmlns="" id="{86E2E789-D5A8-4919-B6A8-8BF67EDACA52}"/>
                </a:ext>
              </a:extLst>
            </p:cNvPr>
            <p:cNvSpPr txBox="1"/>
            <p:nvPr/>
          </p:nvSpPr>
          <p:spPr>
            <a:xfrm>
              <a:off x="1185448" y="2821448"/>
              <a:ext cx="629322" cy="370711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algn="ctr">
                <a:lnSpc>
                  <a:spcPts val="1402"/>
                </a:lnSpc>
                <a:spcBef>
                  <a:spcPts val="91"/>
                </a:spcBef>
              </a:pPr>
              <a:r>
                <a:rPr sz="1271" b="1" spc="-5" dirty="0">
                  <a:latin typeface="Calibri"/>
                  <a:cs typeface="Calibri"/>
                </a:rPr>
                <a:t>El</a:t>
              </a:r>
              <a:r>
                <a:rPr sz="1271" b="1" spc="-50" dirty="0">
                  <a:latin typeface="Calibri"/>
                  <a:cs typeface="Calibri"/>
                </a:rPr>
                <a:t> </a:t>
              </a:r>
              <a:r>
                <a:rPr sz="1271" b="1" spc="-9" dirty="0">
                  <a:latin typeface="Calibri"/>
                  <a:cs typeface="Calibri"/>
                </a:rPr>
                <a:t>estado</a:t>
              </a:r>
              <a:endParaRPr sz="1271" dirty="0">
                <a:latin typeface="Calibri"/>
                <a:cs typeface="Calibri"/>
              </a:endParaRPr>
            </a:p>
            <a:p>
              <a:pPr marL="576" algn="ctr">
                <a:lnSpc>
                  <a:spcPts val="1402"/>
                </a:lnSpc>
              </a:pPr>
              <a:r>
                <a:rPr sz="1271" b="1" dirty="0">
                  <a:latin typeface="Calibri"/>
                  <a:cs typeface="Calibri"/>
                </a:rPr>
                <a:t>+1</a:t>
              </a:r>
              <a:endParaRPr sz="1271" dirty="0">
                <a:latin typeface="Calibri"/>
                <a:cs typeface="Calibri"/>
              </a:endParaRPr>
            </a:p>
          </p:txBody>
        </p:sp>
      </p:grpSp>
      <p:sp>
        <p:nvSpPr>
          <p:cNvPr id="45" name="object 169">
            <a:extLst>
              <a:ext uri="{FF2B5EF4-FFF2-40B4-BE49-F238E27FC236}">
                <a16:creationId xmlns:a16="http://schemas.microsoft.com/office/drawing/2014/main" xmlns="" id="{7D10B999-7132-4D6C-8A30-B1A71D3EDEBF}"/>
              </a:ext>
            </a:extLst>
          </p:cNvPr>
          <p:cNvSpPr txBox="1"/>
          <p:nvPr/>
        </p:nvSpPr>
        <p:spPr>
          <a:xfrm>
            <a:off x="827584" y="992446"/>
            <a:ext cx="6912768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1144"/>
              </a:spcBef>
            </a:pPr>
            <a:r>
              <a:rPr sz="2178" spc="-5" dirty="0">
                <a:latin typeface="Calibri"/>
                <a:cs typeface="Calibri"/>
              </a:rPr>
              <a:t>Git no sabe qué </a:t>
            </a:r>
            <a:r>
              <a:rPr sz="2178" spc="-14" dirty="0">
                <a:latin typeface="Calibri"/>
                <a:cs typeface="Calibri"/>
              </a:rPr>
              <a:t>ficheros </a:t>
            </a:r>
            <a:r>
              <a:rPr sz="2178" spc="-18" dirty="0">
                <a:latin typeface="Calibri"/>
                <a:cs typeface="Calibri"/>
              </a:rPr>
              <a:t>existen </a:t>
            </a:r>
            <a:r>
              <a:rPr sz="2178" dirty="0">
                <a:latin typeface="Calibri"/>
                <a:cs typeface="Calibri"/>
              </a:rPr>
              <a:t>en el </a:t>
            </a:r>
            <a:r>
              <a:rPr sz="2178" spc="-9" dirty="0">
                <a:latin typeface="Calibri"/>
                <a:cs typeface="Calibri"/>
              </a:rPr>
              <a:t>repositorio </a:t>
            </a:r>
            <a:r>
              <a:rPr sz="2178" spc="-18" dirty="0">
                <a:latin typeface="Calibri"/>
                <a:cs typeface="Calibri"/>
              </a:rPr>
              <a:t>hasta </a:t>
            </a:r>
            <a:r>
              <a:rPr sz="2178" spc="-5" dirty="0">
                <a:latin typeface="Calibri"/>
                <a:cs typeface="Calibri"/>
              </a:rPr>
              <a:t>que se </a:t>
            </a:r>
            <a:r>
              <a:rPr sz="2178" dirty="0" err="1">
                <a:latin typeface="Calibri"/>
                <a:cs typeface="Calibri"/>
              </a:rPr>
              <a:t>añaden</a:t>
            </a:r>
            <a:r>
              <a:rPr lang="es-ES" sz="2178" dirty="0">
                <a:latin typeface="Calibri"/>
                <a:cs typeface="Calibri"/>
              </a:rPr>
              <a:t> </a:t>
            </a:r>
            <a:r>
              <a:rPr sz="2178" spc="5" dirty="0">
                <a:latin typeface="Calibri"/>
                <a:cs typeface="Calibri"/>
              </a:rPr>
              <a:t>(</a:t>
            </a:r>
            <a:r>
              <a:rPr sz="2178" i="1" spc="5" dirty="0">
                <a:latin typeface="Calibri"/>
                <a:cs typeface="Calibri"/>
              </a:rPr>
              <a:t>la  </a:t>
            </a:r>
            <a:r>
              <a:rPr sz="2178" i="1" spc="-5" dirty="0">
                <a:latin typeface="Calibri"/>
                <a:cs typeface="Calibri"/>
              </a:rPr>
              <a:t>primera </a:t>
            </a:r>
            <a:r>
              <a:rPr sz="2178" i="1" spc="-14" dirty="0">
                <a:latin typeface="Calibri"/>
                <a:cs typeface="Calibri"/>
              </a:rPr>
              <a:t>vez </a:t>
            </a:r>
            <a:r>
              <a:rPr sz="2178" i="1" dirty="0">
                <a:latin typeface="Calibri"/>
                <a:cs typeface="Calibri"/>
              </a:rPr>
              <a:t>sólo</a:t>
            </a:r>
            <a:r>
              <a:rPr sz="2178" dirty="0">
                <a:latin typeface="Calibri"/>
                <a:cs typeface="Calibri"/>
              </a:rPr>
              <a:t>),</a:t>
            </a:r>
            <a:r>
              <a:rPr sz="2178" spc="5" dirty="0">
                <a:latin typeface="Calibri"/>
                <a:cs typeface="Calibri"/>
              </a:rPr>
              <a:t> </a:t>
            </a:r>
            <a:r>
              <a:rPr lang="es-ES" sz="2178" spc="5" dirty="0">
                <a:latin typeface="Calibri"/>
                <a:cs typeface="Calibri"/>
              </a:rPr>
              <a:t>estado </a:t>
            </a:r>
            <a:r>
              <a:rPr sz="2178" b="1" spc="-18" dirty="0">
                <a:latin typeface="Calibri"/>
                <a:cs typeface="Calibri"/>
              </a:rPr>
              <a:t>untracked</a:t>
            </a:r>
            <a:r>
              <a:rPr sz="2178" spc="-18" dirty="0">
                <a:latin typeface="Calibri"/>
                <a:cs typeface="Calibri"/>
              </a:rPr>
              <a:t>.</a:t>
            </a:r>
            <a:endParaRPr sz="217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5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D520A1-63A5-4ADD-9A97-3AF63FAC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El estado +1 de </a:t>
            </a:r>
            <a:r>
              <a:rPr lang="es-ES" dirty="0" smtClean="0"/>
              <a:t>Git (II)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07911B8-9033-4ADA-B183-CE103E35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F7525F6D-CB35-4F18-9AA5-E1C68938750D}"/>
              </a:ext>
            </a:extLst>
          </p:cNvPr>
          <p:cNvSpPr/>
          <p:nvPr/>
        </p:nvSpPr>
        <p:spPr>
          <a:xfrm>
            <a:off x="281445" y="2611249"/>
            <a:ext cx="3199830" cy="308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Working directory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D9CCA10A-0207-4BB8-9B97-0D93AD7F38A7}"/>
              </a:ext>
            </a:extLst>
          </p:cNvPr>
          <p:cNvSpPr/>
          <p:nvPr/>
        </p:nvSpPr>
        <p:spPr>
          <a:xfrm>
            <a:off x="4017784" y="2629220"/>
            <a:ext cx="1616571" cy="2514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Staging Area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DB0213A0-B916-411C-A5D6-2541DE9F9FA7}"/>
              </a:ext>
            </a:extLst>
          </p:cNvPr>
          <p:cNvSpPr/>
          <p:nvPr/>
        </p:nvSpPr>
        <p:spPr>
          <a:xfrm>
            <a:off x="6358278" y="2500169"/>
            <a:ext cx="2295731" cy="263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Git directory</a:t>
            </a:r>
          </a:p>
          <a:p>
            <a:pPr algn="ctr"/>
            <a:r>
              <a:rPr lang="es-ES" sz="1600" dirty="0"/>
              <a:t>(Repository)</a:t>
            </a:r>
          </a:p>
        </p:txBody>
      </p:sp>
      <p:sp>
        <p:nvSpPr>
          <p:cNvPr id="7" name="Pergamino: vertical 6">
            <a:extLst>
              <a:ext uri="{FF2B5EF4-FFF2-40B4-BE49-F238E27FC236}">
                <a16:creationId xmlns:a16="http://schemas.microsoft.com/office/drawing/2014/main" xmlns="" id="{123B3180-D4DF-425F-AACD-0EE656A90EE0}"/>
              </a:ext>
            </a:extLst>
          </p:cNvPr>
          <p:cNvSpPr/>
          <p:nvPr/>
        </p:nvSpPr>
        <p:spPr>
          <a:xfrm>
            <a:off x="627310" y="3225908"/>
            <a:ext cx="843332" cy="61606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8" name="Pergamino: vertical 7">
            <a:extLst>
              <a:ext uri="{FF2B5EF4-FFF2-40B4-BE49-F238E27FC236}">
                <a16:creationId xmlns:a16="http://schemas.microsoft.com/office/drawing/2014/main" xmlns="" id="{35E69EAF-855D-4BF9-BF56-DDD15E34341A}"/>
              </a:ext>
            </a:extLst>
          </p:cNvPr>
          <p:cNvSpPr/>
          <p:nvPr/>
        </p:nvSpPr>
        <p:spPr>
          <a:xfrm>
            <a:off x="2294851" y="3225908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2CA07E1-5335-486C-9244-C79AF8D9CE5B}"/>
              </a:ext>
            </a:extLst>
          </p:cNvPr>
          <p:cNvSpPr/>
          <p:nvPr/>
        </p:nvSpPr>
        <p:spPr>
          <a:xfrm rot="20896167">
            <a:off x="491812" y="3850343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rgbClr val="FFFF00"/>
                </a:solidFill>
              </a:rPr>
              <a:t>Untracked</a:t>
            </a:r>
            <a:endParaRPr lang="es-ES" sz="1100" dirty="0">
              <a:solidFill>
                <a:srgbClr val="FFFF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3024B34-AB46-4088-A1F4-2A6D1195A37F}"/>
              </a:ext>
            </a:extLst>
          </p:cNvPr>
          <p:cNvSpPr/>
          <p:nvPr/>
        </p:nvSpPr>
        <p:spPr>
          <a:xfrm rot="20896167">
            <a:off x="2384782" y="3813054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rgbClr val="FFFF00"/>
                </a:solidFill>
              </a:rPr>
              <a:t>Untracked</a:t>
            </a:r>
            <a:endParaRPr lang="es-ES" sz="1100" dirty="0">
              <a:solidFill>
                <a:srgbClr val="FFFF00"/>
              </a:solidFill>
            </a:endParaRPr>
          </a:p>
        </p:txBody>
      </p:sp>
      <p:sp>
        <p:nvSpPr>
          <p:cNvPr id="11" name="Pergamino: vertical 10">
            <a:extLst>
              <a:ext uri="{FF2B5EF4-FFF2-40B4-BE49-F238E27FC236}">
                <a16:creationId xmlns:a16="http://schemas.microsoft.com/office/drawing/2014/main" xmlns="" id="{B9359A9D-8653-46DC-967A-1B1593ED4EBF}"/>
              </a:ext>
            </a:extLst>
          </p:cNvPr>
          <p:cNvSpPr/>
          <p:nvPr/>
        </p:nvSpPr>
        <p:spPr>
          <a:xfrm>
            <a:off x="627983" y="4763569"/>
            <a:ext cx="842677" cy="61606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Java*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CD3468B-1753-4AC1-9B37-E3BB417836F1}"/>
              </a:ext>
            </a:extLst>
          </p:cNvPr>
          <p:cNvSpPr/>
          <p:nvPr/>
        </p:nvSpPr>
        <p:spPr>
          <a:xfrm rot="20896167">
            <a:off x="492485" y="5388004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rgbClr val="FFFF00"/>
                </a:solidFill>
              </a:rPr>
              <a:t>Untracked</a:t>
            </a:r>
            <a:endParaRPr lang="es-ES" sz="1100" dirty="0">
              <a:solidFill>
                <a:srgbClr val="FFFF00"/>
              </a:solidFill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xmlns="" id="{E508565F-06DC-4D03-A720-A3F908418FA2}"/>
              </a:ext>
            </a:extLst>
          </p:cNvPr>
          <p:cNvSpPr/>
          <p:nvPr/>
        </p:nvSpPr>
        <p:spPr>
          <a:xfrm>
            <a:off x="994440" y="4083324"/>
            <a:ext cx="128520" cy="6160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FB612B8-DF7A-45EA-94E3-9FBA28FDC9CA}"/>
              </a:ext>
            </a:extLst>
          </p:cNvPr>
          <p:cNvSpPr txBox="1"/>
          <p:nvPr/>
        </p:nvSpPr>
        <p:spPr>
          <a:xfrm>
            <a:off x="1069111" y="4236720"/>
            <a:ext cx="51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Edit</a:t>
            </a:r>
          </a:p>
        </p:txBody>
      </p:sp>
      <p:sp>
        <p:nvSpPr>
          <p:cNvPr id="15" name="Pergamino: vertical 14">
            <a:extLst>
              <a:ext uri="{FF2B5EF4-FFF2-40B4-BE49-F238E27FC236}">
                <a16:creationId xmlns:a16="http://schemas.microsoft.com/office/drawing/2014/main" xmlns="" id="{D99B95DE-9CB5-4AF7-A7CD-4A0878C8E704}"/>
              </a:ext>
            </a:extLst>
          </p:cNvPr>
          <p:cNvSpPr/>
          <p:nvPr/>
        </p:nvSpPr>
        <p:spPr>
          <a:xfrm>
            <a:off x="2316913" y="4743499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html*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73D3C9E-D7AC-4907-B476-F80846B665BA}"/>
              </a:ext>
            </a:extLst>
          </p:cNvPr>
          <p:cNvSpPr/>
          <p:nvPr/>
        </p:nvSpPr>
        <p:spPr>
          <a:xfrm rot="20896167">
            <a:off x="2406844" y="5330645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rgbClr val="FFFF00"/>
                </a:solidFill>
              </a:rPr>
              <a:t>Untracked</a:t>
            </a:r>
            <a:endParaRPr lang="es-ES" sz="1100" dirty="0">
              <a:solidFill>
                <a:srgbClr val="FFFF00"/>
              </a:solidFill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xmlns="" id="{1D1E5ED8-991A-4758-8587-0D7CD780820D}"/>
              </a:ext>
            </a:extLst>
          </p:cNvPr>
          <p:cNvSpPr/>
          <p:nvPr/>
        </p:nvSpPr>
        <p:spPr>
          <a:xfrm>
            <a:off x="2694225" y="4088872"/>
            <a:ext cx="128520" cy="6160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EAE65F1-1A43-4160-95E1-95E32E491E6B}"/>
              </a:ext>
            </a:extLst>
          </p:cNvPr>
          <p:cNvSpPr txBox="1"/>
          <p:nvPr/>
        </p:nvSpPr>
        <p:spPr>
          <a:xfrm>
            <a:off x="2768896" y="4242268"/>
            <a:ext cx="51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Edit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0624F924-CAD7-4F9A-8124-35035A2A5E92}"/>
              </a:ext>
            </a:extLst>
          </p:cNvPr>
          <p:cNvSpPr txBox="1"/>
          <p:nvPr/>
        </p:nvSpPr>
        <p:spPr>
          <a:xfrm>
            <a:off x="3555107" y="4645376"/>
            <a:ext cx="67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 Rounded MT Bold" panose="020F0704030504030204" pitchFamily="34" charset="0"/>
              </a:rPr>
              <a:t>Stage</a:t>
            </a:r>
          </a:p>
        </p:txBody>
      </p:sp>
      <p:sp>
        <p:nvSpPr>
          <p:cNvPr id="21" name="Pergamino: vertical 20">
            <a:extLst>
              <a:ext uri="{FF2B5EF4-FFF2-40B4-BE49-F238E27FC236}">
                <a16:creationId xmlns:a16="http://schemas.microsoft.com/office/drawing/2014/main" xmlns="" id="{6FBC58CF-A152-49CE-8963-BE656111126E}"/>
              </a:ext>
            </a:extLst>
          </p:cNvPr>
          <p:cNvSpPr/>
          <p:nvPr/>
        </p:nvSpPr>
        <p:spPr>
          <a:xfrm>
            <a:off x="4229383" y="3595508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522A1CDB-0969-45C9-9F4A-4C955F1D9599}"/>
              </a:ext>
            </a:extLst>
          </p:cNvPr>
          <p:cNvSpPr/>
          <p:nvPr/>
        </p:nvSpPr>
        <p:spPr>
          <a:xfrm rot="20896167">
            <a:off x="4289679" y="4132377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u="sng" dirty="0">
                <a:solidFill>
                  <a:srgbClr val="FFFF00"/>
                </a:solidFill>
              </a:rPr>
              <a:t>staged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xmlns="" id="{036F51ED-7775-4608-AB9C-7387E30A7822}"/>
              </a:ext>
            </a:extLst>
          </p:cNvPr>
          <p:cNvSpPr/>
          <p:nvPr/>
        </p:nvSpPr>
        <p:spPr>
          <a:xfrm rot="16200000">
            <a:off x="5742326" y="3433553"/>
            <a:ext cx="453998" cy="7779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9E5C84B5-9333-4174-8B15-A22C4F9CB847}"/>
              </a:ext>
            </a:extLst>
          </p:cNvPr>
          <p:cNvSpPr txBox="1"/>
          <p:nvPr/>
        </p:nvSpPr>
        <p:spPr>
          <a:xfrm>
            <a:off x="5629009" y="3982197"/>
            <a:ext cx="83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 Rounded MT Bold" panose="020F0704030504030204" pitchFamily="34" charset="0"/>
              </a:rPr>
              <a:t>Commit</a:t>
            </a:r>
          </a:p>
        </p:txBody>
      </p:sp>
      <p:sp>
        <p:nvSpPr>
          <p:cNvPr id="25" name="Pergamino: vertical 24">
            <a:extLst>
              <a:ext uri="{FF2B5EF4-FFF2-40B4-BE49-F238E27FC236}">
                <a16:creationId xmlns:a16="http://schemas.microsoft.com/office/drawing/2014/main" xmlns="" id="{FA31669A-50C6-453F-B2AB-39607E307CD4}"/>
              </a:ext>
            </a:extLst>
          </p:cNvPr>
          <p:cNvSpPr/>
          <p:nvPr/>
        </p:nvSpPr>
        <p:spPr>
          <a:xfrm>
            <a:off x="6859340" y="3665287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DA924D50-72EC-4B3E-8BC4-4DFB854C2E02}"/>
              </a:ext>
            </a:extLst>
          </p:cNvPr>
          <p:cNvSpPr/>
          <p:nvPr/>
        </p:nvSpPr>
        <p:spPr>
          <a:xfrm rot="20896167">
            <a:off x="6949271" y="4252433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Comitted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xmlns="" id="{DA80E710-0B99-4919-8E04-FAB62B28B3AE}"/>
              </a:ext>
            </a:extLst>
          </p:cNvPr>
          <p:cNvSpPr/>
          <p:nvPr/>
        </p:nvSpPr>
        <p:spPr>
          <a:xfrm rot="14188666">
            <a:off x="3739921" y="3833152"/>
            <a:ext cx="201217" cy="14414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7" name="object 172">
            <a:extLst>
              <a:ext uri="{FF2B5EF4-FFF2-40B4-BE49-F238E27FC236}">
                <a16:creationId xmlns:a16="http://schemas.microsoft.com/office/drawing/2014/main" xmlns="" id="{152BA73C-AF39-4BAD-B4D3-4BBA00745A9B}"/>
              </a:ext>
            </a:extLst>
          </p:cNvPr>
          <p:cNvSpPr txBox="1"/>
          <p:nvPr/>
        </p:nvSpPr>
        <p:spPr>
          <a:xfrm>
            <a:off x="683842" y="962507"/>
            <a:ext cx="7176269" cy="447111"/>
          </a:xfrm>
          <a:prstGeom prst="rect">
            <a:avLst/>
          </a:prstGeom>
        </p:spPr>
        <p:txBody>
          <a:bodyPr vert="horz" wrap="square" lIns="0" tIns="160212" rIns="0" bIns="0" rtlCol="0">
            <a:spAutoFit/>
          </a:bodyPr>
          <a:lstStyle/>
          <a:p>
            <a:pPr marL="11527" marR="4611">
              <a:lnSpc>
                <a:spcPts val="2178"/>
              </a:lnSpc>
              <a:spcBef>
                <a:spcPts val="1311"/>
              </a:spcBef>
            </a:pPr>
            <a:r>
              <a:rPr lang="es-ES" sz="2178" dirty="0">
                <a:latin typeface="Calibri"/>
                <a:cs typeface="Calibri"/>
              </a:rPr>
              <a:t>Funcionamiento de las tres zonas y tres estados</a:t>
            </a:r>
            <a:endParaRPr sz="2178" dirty="0">
              <a:latin typeface="Calibri"/>
              <a:cs typeface="Calibri"/>
            </a:endParaRPr>
          </a:p>
        </p:txBody>
      </p:sp>
      <p:sp>
        <p:nvSpPr>
          <p:cNvPr id="28" name="Pergamino: vertical 6">
            <a:extLst>
              <a:ext uri="{FF2B5EF4-FFF2-40B4-BE49-F238E27FC236}">
                <a16:creationId xmlns:a16="http://schemas.microsoft.com/office/drawing/2014/main" xmlns="" id="{123B3180-D4DF-425F-AACD-0EE656A90EE0}"/>
              </a:ext>
            </a:extLst>
          </p:cNvPr>
          <p:cNvSpPr/>
          <p:nvPr/>
        </p:nvSpPr>
        <p:spPr>
          <a:xfrm>
            <a:off x="722125" y="1556792"/>
            <a:ext cx="843332" cy="61606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9" name="Pergamino: vertical 7">
            <a:extLst>
              <a:ext uri="{FF2B5EF4-FFF2-40B4-BE49-F238E27FC236}">
                <a16:creationId xmlns:a16="http://schemas.microsoft.com/office/drawing/2014/main" xmlns="" id="{35E69EAF-855D-4BF9-BF56-DDD15E34341A}"/>
              </a:ext>
            </a:extLst>
          </p:cNvPr>
          <p:cNvSpPr/>
          <p:nvPr/>
        </p:nvSpPr>
        <p:spPr>
          <a:xfrm>
            <a:off x="2389666" y="1556792"/>
            <a:ext cx="923686" cy="61606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30" name="Rectángulo 8">
            <a:extLst>
              <a:ext uri="{FF2B5EF4-FFF2-40B4-BE49-F238E27FC236}">
                <a16:creationId xmlns:a16="http://schemas.microsoft.com/office/drawing/2014/main" xmlns="" id="{92CA07E1-5335-486C-9244-C79AF8D9CE5B}"/>
              </a:ext>
            </a:extLst>
          </p:cNvPr>
          <p:cNvSpPr/>
          <p:nvPr/>
        </p:nvSpPr>
        <p:spPr>
          <a:xfrm rot="20896167">
            <a:off x="743964" y="2170280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Nuevo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xmlns="" id="{93024B34-AB46-4088-A1F4-2A6D1195A37F}"/>
              </a:ext>
            </a:extLst>
          </p:cNvPr>
          <p:cNvSpPr/>
          <p:nvPr/>
        </p:nvSpPr>
        <p:spPr>
          <a:xfrm rot="20896167">
            <a:off x="2577548" y="2170281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Nuevo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32" name="Flecha: hacia abajo 12">
            <a:extLst>
              <a:ext uri="{FF2B5EF4-FFF2-40B4-BE49-F238E27FC236}">
                <a16:creationId xmlns:a16="http://schemas.microsoft.com/office/drawing/2014/main" xmlns="" id="{E508565F-06DC-4D03-A720-A3F908418FA2}"/>
              </a:ext>
            </a:extLst>
          </p:cNvPr>
          <p:cNvSpPr/>
          <p:nvPr/>
        </p:nvSpPr>
        <p:spPr>
          <a:xfrm>
            <a:off x="1038135" y="2452305"/>
            <a:ext cx="128520" cy="6160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CuadroTexto 13">
            <a:extLst>
              <a:ext uri="{FF2B5EF4-FFF2-40B4-BE49-F238E27FC236}">
                <a16:creationId xmlns:a16="http://schemas.microsoft.com/office/drawing/2014/main" xmlns="" id="{BFB612B8-DF7A-45EA-94E3-9FBA28FDC9CA}"/>
              </a:ext>
            </a:extLst>
          </p:cNvPr>
          <p:cNvSpPr txBox="1"/>
          <p:nvPr/>
        </p:nvSpPr>
        <p:spPr>
          <a:xfrm>
            <a:off x="1112805" y="2276872"/>
            <a:ext cx="145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 Rounded MT Bold" panose="020F0704030504030204" pitchFamily="34" charset="0"/>
              </a:rPr>
              <a:t>Add in folder</a:t>
            </a:r>
            <a:endParaRPr lang="es-ES" sz="1200" dirty="0">
              <a:latin typeface="Arial Rounded MT Bold" panose="020F0704030504030204" pitchFamily="34" charset="0"/>
            </a:endParaRPr>
          </a:p>
        </p:txBody>
      </p:sp>
      <p:sp>
        <p:nvSpPr>
          <p:cNvPr id="34" name="Flecha: hacia abajo 16">
            <a:extLst>
              <a:ext uri="{FF2B5EF4-FFF2-40B4-BE49-F238E27FC236}">
                <a16:creationId xmlns:a16="http://schemas.microsoft.com/office/drawing/2014/main" xmlns="" id="{1D1E5ED8-991A-4758-8587-0D7CD780820D}"/>
              </a:ext>
            </a:extLst>
          </p:cNvPr>
          <p:cNvSpPr/>
          <p:nvPr/>
        </p:nvSpPr>
        <p:spPr>
          <a:xfrm>
            <a:off x="2737920" y="2457853"/>
            <a:ext cx="128520" cy="6160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5" name="CuadroTexto 17">
            <a:extLst>
              <a:ext uri="{FF2B5EF4-FFF2-40B4-BE49-F238E27FC236}">
                <a16:creationId xmlns:a16="http://schemas.microsoft.com/office/drawing/2014/main" xmlns="" id="{2EAE65F1-1A43-4160-95E1-95E32E491E6B}"/>
              </a:ext>
            </a:extLst>
          </p:cNvPr>
          <p:cNvSpPr txBox="1"/>
          <p:nvPr/>
        </p:nvSpPr>
        <p:spPr>
          <a:xfrm>
            <a:off x="2845584" y="2304976"/>
            <a:ext cx="12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 Rounded MT Bold" panose="020F0704030504030204" pitchFamily="34" charset="0"/>
              </a:rPr>
              <a:t>Add in folder</a:t>
            </a:r>
            <a:endParaRPr lang="es-ES" sz="1200" dirty="0">
              <a:latin typeface="Arial Rounded MT Bold" panose="020F0704030504030204" pitchFamily="34" charset="0"/>
            </a:endParaRPr>
          </a:p>
        </p:txBody>
      </p:sp>
      <p:sp>
        <p:nvSpPr>
          <p:cNvPr id="36" name="Rectángulo 8">
            <a:extLst>
              <a:ext uri="{FF2B5EF4-FFF2-40B4-BE49-F238E27FC236}">
                <a16:creationId xmlns:a16="http://schemas.microsoft.com/office/drawing/2014/main" xmlns="" id="{92CA07E1-5335-486C-9244-C79AF8D9CE5B}"/>
              </a:ext>
            </a:extLst>
          </p:cNvPr>
          <p:cNvSpPr/>
          <p:nvPr/>
        </p:nvSpPr>
        <p:spPr>
          <a:xfrm rot="20896167">
            <a:off x="7411117" y="4300576"/>
            <a:ext cx="897991" cy="21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FFFF00"/>
                </a:solidFill>
              </a:rPr>
              <a:t>Unmodified</a:t>
            </a:r>
          </a:p>
        </p:txBody>
      </p:sp>
    </p:spTree>
    <p:extLst>
      <p:ext uri="{BB962C8B-B14F-4D97-AF65-F5344CB8AC3E}">
        <p14:creationId xmlns:p14="http://schemas.microsoft.com/office/powerpoint/2010/main" val="2587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19" grpId="0" animBg="1"/>
      <p:bldP spid="28" grpId="0" animBg="1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Dudas sobre las tres zonas y tres estados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19</a:t>
            </a:fld>
            <a:endParaRPr lang="es-ES" dirty="0"/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xmlns="" id="{8B606F13-AEF5-431D-A814-E73E2FB330E2}"/>
              </a:ext>
            </a:extLst>
          </p:cNvPr>
          <p:cNvGrpSpPr/>
          <p:nvPr/>
        </p:nvGrpSpPr>
        <p:grpSpPr>
          <a:xfrm>
            <a:off x="3203848" y="1557690"/>
            <a:ext cx="4313047" cy="4209314"/>
            <a:chOff x="2523445" y="1980919"/>
            <a:chExt cx="4313047" cy="4209314"/>
          </a:xfrm>
        </p:grpSpPr>
        <p:sp>
          <p:nvSpPr>
            <p:cNvPr id="6" name="object 171">
              <a:extLst>
                <a:ext uri="{FF2B5EF4-FFF2-40B4-BE49-F238E27FC236}">
                  <a16:creationId xmlns:a16="http://schemas.microsoft.com/office/drawing/2014/main" xmlns="" id="{CF1B0341-78D2-4350-B07E-2208C664064C}"/>
                </a:ext>
              </a:extLst>
            </p:cNvPr>
            <p:cNvSpPr/>
            <p:nvPr/>
          </p:nvSpPr>
          <p:spPr>
            <a:xfrm>
              <a:off x="2523445" y="1980919"/>
              <a:ext cx="4313047" cy="3815123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7" name="object 173">
              <a:extLst>
                <a:ext uri="{FF2B5EF4-FFF2-40B4-BE49-F238E27FC236}">
                  <a16:creationId xmlns:a16="http://schemas.microsoft.com/office/drawing/2014/main" xmlns="" id="{59F9E008-39A6-46ED-85DC-641B6FB49240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1223009" y="0"/>
                  </a:moveTo>
                  <a:lnTo>
                    <a:pt x="72390" y="0"/>
                  </a:ln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8" name="object 174">
              <a:extLst>
                <a:ext uri="{FF2B5EF4-FFF2-40B4-BE49-F238E27FC236}">
                  <a16:creationId xmlns:a16="http://schemas.microsoft.com/office/drawing/2014/main" xmlns="" id="{39BE6337-642F-43CB-BE83-43DBD91493FE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72390" y="0"/>
                  </a:move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lnTo>
                    <a:pt x="7239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9" name="object 175">
              <a:extLst>
                <a:ext uri="{FF2B5EF4-FFF2-40B4-BE49-F238E27FC236}">
                  <a16:creationId xmlns:a16="http://schemas.microsoft.com/office/drawing/2014/main" xmlns="" id="{8EAD26CB-A475-4B84-AF7C-7BD002F7204A}"/>
                </a:ext>
              </a:extLst>
            </p:cNvPr>
            <p:cNvSpPr/>
            <p:nvPr/>
          </p:nvSpPr>
          <p:spPr>
            <a:xfrm>
              <a:off x="2523445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0" name="object 176">
              <a:extLst>
                <a:ext uri="{FF2B5EF4-FFF2-40B4-BE49-F238E27FC236}">
                  <a16:creationId xmlns:a16="http://schemas.microsoft.com/office/drawing/2014/main" xmlns="" id="{82008194-9573-481B-BC19-3EB1B1E13BD7}"/>
                </a:ext>
              </a:extLst>
            </p:cNvPr>
            <p:cNvSpPr/>
            <p:nvPr/>
          </p:nvSpPr>
          <p:spPr>
            <a:xfrm>
              <a:off x="3700255" y="61694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1" name="object 177">
              <a:extLst>
                <a:ext uri="{FF2B5EF4-FFF2-40B4-BE49-F238E27FC236}">
                  <a16:creationId xmlns:a16="http://schemas.microsoft.com/office/drawing/2014/main" xmlns="" id="{5510C575-14DA-4FB6-BD18-C787EA4F293F}"/>
                </a:ext>
              </a:extLst>
            </p:cNvPr>
            <p:cNvSpPr txBox="1"/>
            <p:nvPr/>
          </p:nvSpPr>
          <p:spPr>
            <a:xfrm>
              <a:off x="2699792" y="5805264"/>
              <a:ext cx="824113" cy="263118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spc="-9" dirty="0">
                  <a:latin typeface="Calibri"/>
                  <a:cs typeface="Calibri"/>
                </a:rPr>
                <a:t>Modified</a:t>
              </a:r>
              <a:r>
                <a:rPr sz="1634" b="1" spc="-9" dirty="0">
                  <a:latin typeface="Calibri"/>
                  <a:cs typeface="Calibri"/>
                </a:rPr>
                <a:t>*</a:t>
              </a:r>
              <a:endParaRPr sz="1634" dirty="0">
                <a:latin typeface="Calibri"/>
                <a:cs typeface="Calibri"/>
              </a:endParaRPr>
            </a:p>
          </p:txBody>
        </p:sp>
        <p:sp>
          <p:nvSpPr>
            <p:cNvPr id="12" name="object 178">
              <a:extLst>
                <a:ext uri="{FF2B5EF4-FFF2-40B4-BE49-F238E27FC236}">
                  <a16:creationId xmlns:a16="http://schemas.microsoft.com/office/drawing/2014/main" xmlns="" id="{C0803CB7-EBA5-4948-9275-DA4899180535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1287780" y="0"/>
                  </a:moveTo>
                  <a:lnTo>
                    <a:pt x="76200" y="0"/>
                  </a:ln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3" name="object 179">
              <a:extLst>
                <a:ext uri="{FF2B5EF4-FFF2-40B4-BE49-F238E27FC236}">
                  <a16:creationId xmlns:a16="http://schemas.microsoft.com/office/drawing/2014/main" xmlns="" id="{6AADDA6D-E1EE-4B02-9C6A-4E557FC32400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76200" y="0"/>
                  </a:move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lnTo>
                    <a:pt x="7620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4" name="object 180">
              <a:extLst>
                <a:ext uri="{FF2B5EF4-FFF2-40B4-BE49-F238E27FC236}">
                  <a16:creationId xmlns:a16="http://schemas.microsoft.com/office/drawing/2014/main" xmlns="" id="{9910EE42-1B8D-4D40-961E-2BEF3472373E}"/>
                </a:ext>
              </a:extLst>
            </p:cNvPr>
            <p:cNvSpPr/>
            <p:nvPr/>
          </p:nvSpPr>
          <p:spPr>
            <a:xfrm>
              <a:off x="3996473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5" name="object 181">
              <a:extLst>
                <a:ext uri="{FF2B5EF4-FFF2-40B4-BE49-F238E27FC236}">
                  <a16:creationId xmlns:a16="http://schemas.microsoft.com/office/drawing/2014/main" xmlns="" id="{FD427DA3-8D89-49DC-9A06-8F948457C90B}"/>
                </a:ext>
              </a:extLst>
            </p:cNvPr>
            <p:cNvSpPr/>
            <p:nvPr/>
          </p:nvSpPr>
          <p:spPr>
            <a:xfrm>
              <a:off x="5235524" y="61902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6" name="object 182">
              <a:extLst>
                <a:ext uri="{FF2B5EF4-FFF2-40B4-BE49-F238E27FC236}">
                  <a16:creationId xmlns:a16="http://schemas.microsoft.com/office/drawing/2014/main" xmlns="" id="{BBC8353C-A7CB-429A-B152-C4ECCCFD5508}"/>
                </a:ext>
              </a:extLst>
            </p:cNvPr>
            <p:cNvSpPr txBox="1"/>
            <p:nvPr/>
          </p:nvSpPr>
          <p:spPr>
            <a:xfrm>
              <a:off x="4346866" y="5832926"/>
              <a:ext cx="537690" cy="235098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dirty="0">
                  <a:latin typeface="Calibri"/>
                  <a:cs typeface="Calibri"/>
                </a:rPr>
                <a:t>S</a:t>
              </a:r>
              <a:r>
                <a:rPr sz="1452" b="1" spc="-27" dirty="0">
                  <a:latin typeface="Calibri"/>
                  <a:cs typeface="Calibri"/>
                </a:rPr>
                <a:t>t</a:t>
              </a:r>
              <a:r>
                <a:rPr sz="1452" b="1" spc="-5" dirty="0">
                  <a:latin typeface="Calibri"/>
                  <a:cs typeface="Calibri"/>
                </a:rPr>
                <a:t>a</a:t>
              </a:r>
              <a:r>
                <a:rPr sz="1452" b="1" spc="-27" dirty="0">
                  <a:latin typeface="Calibri"/>
                  <a:cs typeface="Calibri"/>
                </a:rPr>
                <a:t>g</a:t>
              </a:r>
              <a:r>
                <a:rPr sz="1452" b="1" spc="-9" dirty="0">
                  <a:latin typeface="Calibri"/>
                  <a:cs typeface="Calibri"/>
                </a:rPr>
                <a:t>e</a:t>
              </a:r>
              <a:r>
                <a:rPr sz="1452" b="1" dirty="0">
                  <a:latin typeface="Calibri"/>
                  <a:cs typeface="Calibri"/>
                </a:rPr>
                <a:t>d</a:t>
              </a:r>
              <a:endParaRPr sz="1452" dirty="0">
                <a:latin typeface="Calibri"/>
                <a:cs typeface="Calibri"/>
              </a:endParaRPr>
            </a:p>
          </p:txBody>
        </p:sp>
        <p:sp>
          <p:nvSpPr>
            <p:cNvPr id="17" name="object 183">
              <a:extLst>
                <a:ext uri="{FF2B5EF4-FFF2-40B4-BE49-F238E27FC236}">
                  <a16:creationId xmlns:a16="http://schemas.microsoft.com/office/drawing/2014/main" xmlns="" id="{B1BD6267-0370-4CE2-B9A9-2F18E18C5042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1257300" y="0"/>
                  </a:moveTo>
                  <a:lnTo>
                    <a:pt x="74930" y="0"/>
                  </a:ln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8" name="object 184">
              <a:extLst>
                <a:ext uri="{FF2B5EF4-FFF2-40B4-BE49-F238E27FC236}">
                  <a16:creationId xmlns:a16="http://schemas.microsoft.com/office/drawing/2014/main" xmlns="" id="{A9B2B9C5-F306-4569-9B20-20F1D629CB15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74930" y="0"/>
                  </a:move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lnTo>
                    <a:pt x="7493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9" name="object 185">
              <a:extLst>
                <a:ext uri="{FF2B5EF4-FFF2-40B4-BE49-F238E27FC236}">
                  <a16:creationId xmlns:a16="http://schemas.microsoft.com/office/drawing/2014/main" xmlns="" id="{E316C046-EF9B-4952-AED0-69795A674E15}"/>
                </a:ext>
              </a:extLst>
            </p:cNvPr>
            <p:cNvSpPr/>
            <p:nvPr/>
          </p:nvSpPr>
          <p:spPr>
            <a:xfrm>
              <a:off x="5561712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0" name="object 186">
              <a:extLst>
                <a:ext uri="{FF2B5EF4-FFF2-40B4-BE49-F238E27FC236}">
                  <a16:creationId xmlns:a16="http://schemas.microsoft.com/office/drawing/2014/main" xmlns="" id="{342552DA-4ABC-4C9A-8130-63F1E67000AC}"/>
                </a:ext>
              </a:extLst>
            </p:cNvPr>
            <p:cNvSpPr/>
            <p:nvPr/>
          </p:nvSpPr>
          <p:spPr>
            <a:xfrm>
              <a:off x="6770794" y="61810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1" name="object 187">
              <a:extLst>
                <a:ext uri="{FF2B5EF4-FFF2-40B4-BE49-F238E27FC236}">
                  <a16:creationId xmlns:a16="http://schemas.microsoft.com/office/drawing/2014/main" xmlns="" id="{CB648E0D-7651-4068-A2D4-D7611636DE1A}"/>
                </a:ext>
              </a:extLst>
            </p:cNvPr>
            <p:cNvSpPr txBox="1"/>
            <p:nvPr/>
          </p:nvSpPr>
          <p:spPr>
            <a:xfrm>
              <a:off x="5729991" y="5828316"/>
              <a:ext cx="873675" cy="235098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spc="-9" dirty="0">
                  <a:latin typeface="Calibri"/>
                  <a:cs typeface="Calibri"/>
                </a:rPr>
                <a:t>C</a:t>
              </a:r>
              <a:r>
                <a:rPr sz="1452" b="1" dirty="0">
                  <a:latin typeface="Calibri"/>
                  <a:cs typeface="Calibri"/>
                </a:rPr>
                <a:t>o</a:t>
              </a:r>
              <a:r>
                <a:rPr sz="1452" b="1" spc="-14" dirty="0">
                  <a:latin typeface="Calibri"/>
                  <a:cs typeface="Calibri"/>
                </a:rPr>
                <a:t>m</a:t>
              </a:r>
              <a:r>
                <a:rPr sz="1452" b="1" spc="-5" dirty="0">
                  <a:latin typeface="Calibri"/>
                  <a:cs typeface="Calibri"/>
                </a:rPr>
                <a:t>mi</a:t>
              </a:r>
              <a:r>
                <a:rPr sz="1452" b="1" spc="-27" dirty="0">
                  <a:latin typeface="Calibri"/>
                  <a:cs typeface="Calibri"/>
                </a:rPr>
                <a:t>t</a:t>
              </a:r>
              <a:r>
                <a:rPr sz="1452" b="1" spc="-45" dirty="0">
                  <a:latin typeface="Calibri"/>
                  <a:cs typeface="Calibri"/>
                </a:rPr>
                <a:t>t</a:t>
              </a:r>
              <a:r>
                <a:rPr sz="1452" b="1" spc="-9" dirty="0">
                  <a:latin typeface="Calibri"/>
                  <a:cs typeface="Calibri"/>
                </a:rPr>
                <a:t>e</a:t>
              </a:r>
              <a:r>
                <a:rPr sz="1452" b="1" dirty="0">
                  <a:latin typeface="Calibri"/>
                  <a:cs typeface="Calibri"/>
                </a:rPr>
                <a:t>d</a:t>
              </a:r>
              <a:endParaRPr sz="1452" dirty="0">
                <a:latin typeface="Calibri"/>
                <a:cs typeface="Calibri"/>
              </a:endParaRPr>
            </a:p>
          </p:txBody>
        </p:sp>
      </p:grpSp>
      <p:pic>
        <p:nvPicPr>
          <p:cNvPr id="17410" name="Picture 2" descr="Resultado de imagen de alguna du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3096344" cy="14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56388130"/>
              </p:ext>
            </p:extLst>
          </p:nvPr>
        </p:nvGraphicFramePr>
        <p:xfrm>
          <a:off x="899592" y="1063861"/>
          <a:ext cx="693643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EA6BE1-9383-4AEF-AF22-29E7EAE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/>
              <a:t>Instalación de 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19FF930-69C9-4B18-8DA6-2B4F9347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724D9831-85D0-41F6-8830-7172714916AD}"/>
              </a:ext>
            </a:extLst>
          </p:cNvPr>
          <p:cNvSpPr txBox="1">
            <a:spLocks/>
          </p:cNvSpPr>
          <p:nvPr/>
        </p:nvSpPr>
        <p:spPr>
          <a:xfrm>
            <a:off x="611560" y="1371327"/>
            <a:ext cx="7176269" cy="6672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Descarga de la página web de Git: </a:t>
            </a:r>
            <a:r>
              <a:rPr lang="es-ES" dirty="0">
                <a:hlinkClick r:id="rId3"/>
              </a:rPr>
              <a:t>https://git-scm.com/downloads</a:t>
            </a:r>
            <a:endParaRPr lang="es-ES" dirty="0"/>
          </a:p>
          <a:p>
            <a:endParaRPr lang="es-ES" dirty="0"/>
          </a:p>
        </p:txBody>
      </p:sp>
      <p:pic>
        <p:nvPicPr>
          <p:cNvPr id="6" name="Picture 2" descr="http://git-scm.com/images/logos/downloads/Git-Logo-2Color.png">
            <a:extLst>
              <a:ext uri="{FF2B5EF4-FFF2-40B4-BE49-F238E27FC236}">
                <a16:creationId xmlns:a16="http://schemas.microsoft.com/office/drawing/2014/main" xmlns="" id="{7D90B044-AB05-45CC-A848-7E9237AE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16" y="2163157"/>
            <a:ext cx="2321323" cy="108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39FAF702-B5D3-44AC-B29A-18DA551AAECB}"/>
              </a:ext>
            </a:extLst>
          </p:cNvPr>
          <p:cNvGrpSpPr/>
          <p:nvPr/>
        </p:nvGrpSpPr>
        <p:grpSpPr>
          <a:xfrm>
            <a:off x="616902" y="3653926"/>
            <a:ext cx="2847975" cy="1189317"/>
            <a:chOff x="4199694" y="2701645"/>
            <a:chExt cx="2847975" cy="118931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xmlns="" id="{2FA4CA0F-B160-4CE1-A33B-44EA7AA30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9694" y="2967037"/>
              <a:ext cx="2847975" cy="923925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xmlns="" id="{006693D1-BF60-4592-B3B1-BDD44B282509}"/>
                </a:ext>
              </a:extLst>
            </p:cNvPr>
            <p:cNvSpPr txBox="1"/>
            <p:nvPr/>
          </p:nvSpPr>
          <p:spPr>
            <a:xfrm>
              <a:off x="4355870" y="270164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Plataformas</a:t>
              </a:r>
            </a:p>
          </p:txBody>
        </p:sp>
      </p:grp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xmlns="" id="{69C302C6-7B8E-43FC-8711-3FD34D4B6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23" y="2071568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39F549-612B-4670-BF11-A5C41E3C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</a:t>
            </a:r>
            <a:r>
              <a:rPr lang="es-ES" sz="2200" b="0" i="0" kern="120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Selecciona la ubicación de instalación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5EE21F8-7244-4B76-9D79-6E9E653E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21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91AB48-39F5-4375-91AC-F4AF25BC3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399816-4677-4879-9325-A54BADD2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Selección de componentes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0A456BE-C1D6-439B-8966-069B7FF94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22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D6E40E9-3A3B-469F-9845-CD0B3AE9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2880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F96EE-9237-4A4D-ABAD-91FB0ABD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Editor por defecto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2C57A2F-D98F-4B36-B87D-B13B9170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23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D1D0FB8-233D-4BE1-90C2-540A54B6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F96EE-9237-4A4D-ABAD-91FB0ABD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Protocolo de conexión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2C57A2F-D98F-4B36-B87D-B13B9170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24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74DA5BF-13C0-4AD8-936A-A9C958128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F96EE-9237-4A4D-ABAD-91FB0ABD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Conversión</a:t>
            </a:r>
            <a:r>
              <a:rPr lang="es-ES" baseline="0" dirty="0"/>
              <a:t> de fin de </a:t>
            </a:r>
            <a:r>
              <a:rPr lang="es-ES" baseline="0" dirty="0" smtClean="0"/>
              <a:t>línea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2C57A2F-D98F-4B36-B87D-B13B9170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25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72FFFAC-03E2-4E32-921A-E0DFEBD0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F96EE-9237-4A4D-ABAD-91FB0ABD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Selección</a:t>
            </a:r>
            <a:r>
              <a:rPr lang="es-ES" baseline="0" dirty="0"/>
              <a:t> de Terminal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2C57A2F-D98F-4B36-B87D-B13B9170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26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13E4EC1-66CE-4F17-BB25-0C6BA89A6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F96EE-9237-4A4D-ABAD-91FB0ABD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Opciones</a:t>
            </a:r>
            <a:r>
              <a:rPr lang="es-ES" baseline="0" dirty="0"/>
              <a:t> adicionales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2C57A2F-D98F-4B36-B87D-B13B9170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27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B7195E4-7A4F-49EC-9C73-B9D02C63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BB8F7E-8E52-4145-AB16-E673C828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Finalización</a:t>
            </a:r>
            <a:r>
              <a:rPr lang="es-ES" baseline="0" dirty="0"/>
              <a:t> de la instalación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C938ADB-E904-4CEE-9F39-BB614055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28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DD65D6F-67B8-4ED9-A687-E886CDA4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4752975" cy="3686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C5FD82E-9C6E-4A8A-8B24-6A2AA945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780928"/>
            <a:ext cx="4572000" cy="32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- Instalación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990EB92-BFAB-4DEE-A78C-E165764A0D61}"/>
              </a:ext>
            </a:extLst>
          </p:cNvPr>
          <p:cNvSpPr txBox="1"/>
          <p:nvPr/>
        </p:nvSpPr>
        <p:spPr>
          <a:xfrm>
            <a:off x="635293" y="853126"/>
            <a:ext cx="6312971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1. Instalar git y comprobar que se accede al terminal Git bash 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9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git">
            <a:extLst>
              <a:ext uri="{FF2B5EF4-FFF2-40B4-BE49-F238E27FC236}">
                <a16:creationId xmlns:a16="http://schemas.microsoft.com/office/drawing/2014/main" xmlns="" id="{030B5FB2-A79B-4559-99E9-B454D6C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3645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es-ES" sz="2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Fundamentos de GIT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Redondear rectángulo de esquina del mismo lado 4"/>
          <p:cNvSpPr/>
          <p:nvPr/>
        </p:nvSpPr>
        <p:spPr>
          <a:xfrm>
            <a:off x="942950" y="1500174"/>
            <a:ext cx="7366556" cy="3896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s-ES" sz="1600" kern="1200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813098799"/>
              </p:ext>
            </p:extLst>
          </p:nvPr>
        </p:nvGraphicFramePr>
        <p:xfrm>
          <a:off x="323528" y="1196752"/>
          <a:ext cx="7985978" cy="459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EA6BE1-9383-4AEF-AF22-29E7EAE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</a:t>
            </a:r>
            <a:r>
              <a:rPr lang="es-ES" dirty="0"/>
              <a:t>Configuración y administración</a:t>
            </a:r>
            <a:r>
              <a:rPr lang="es-ES" baseline="0" dirty="0"/>
              <a:t> </a:t>
            </a:r>
            <a:r>
              <a:rPr lang="es-ES" dirty="0"/>
              <a:t>de 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19FF930-69C9-4B18-8DA6-2B4F9347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3D61EF4-60DA-42AC-9D45-0AD9DD2D20A5}"/>
              </a:ext>
            </a:extLst>
          </p:cNvPr>
          <p:cNvSpPr txBox="1"/>
          <p:nvPr/>
        </p:nvSpPr>
        <p:spPr>
          <a:xfrm>
            <a:off x="899592" y="836712"/>
            <a:ext cx="7344816" cy="3450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2582"/>
              </a:lnSpc>
            </a:pPr>
            <a:r>
              <a:rPr sz="2178" spc="-5" dirty="0">
                <a:latin typeface="Calibri"/>
                <a:cs typeface="Calibri"/>
              </a:rPr>
              <a:t>La </a:t>
            </a:r>
            <a:r>
              <a:rPr sz="2178" spc="-14" dirty="0">
                <a:latin typeface="Calibri"/>
                <a:cs typeface="Calibri"/>
              </a:rPr>
              <a:t>configuración </a:t>
            </a:r>
            <a:r>
              <a:rPr sz="2178" spc="-5" dirty="0">
                <a:latin typeface="Calibri"/>
                <a:cs typeface="Calibri"/>
              </a:rPr>
              <a:t>de Git puede </a:t>
            </a:r>
            <a:r>
              <a:rPr sz="2178" spc="-14" dirty="0">
                <a:latin typeface="Calibri"/>
                <a:cs typeface="Calibri"/>
              </a:rPr>
              <a:t>realizarse </a:t>
            </a:r>
            <a:r>
              <a:rPr sz="2178" dirty="0">
                <a:latin typeface="Calibri"/>
                <a:cs typeface="Calibri"/>
              </a:rPr>
              <a:t>a </a:t>
            </a:r>
            <a:r>
              <a:rPr sz="2178" spc="-9" dirty="0">
                <a:latin typeface="Calibri"/>
                <a:cs typeface="Calibri"/>
              </a:rPr>
              <a:t>tres niveles</a:t>
            </a:r>
            <a:r>
              <a:rPr sz="2178" spc="27" dirty="0">
                <a:latin typeface="Calibri"/>
                <a:cs typeface="Calibri"/>
              </a:rPr>
              <a:t> </a:t>
            </a:r>
            <a:r>
              <a:rPr sz="2178" spc="-18" dirty="0">
                <a:latin typeface="Calibri"/>
                <a:cs typeface="Calibri"/>
              </a:rPr>
              <a:t>diferentes.</a:t>
            </a:r>
            <a:endParaRPr sz="2178" dirty="0">
              <a:latin typeface="Calibri"/>
              <a:cs typeface="Calibri"/>
            </a:endParaRPr>
          </a:p>
        </p:txBody>
      </p:sp>
      <p:graphicFrame>
        <p:nvGraphicFramePr>
          <p:cNvPr id="11" name="4 Diagrama">
            <a:extLst>
              <a:ext uri="{FF2B5EF4-FFF2-40B4-BE49-F238E27FC236}">
                <a16:creationId xmlns:a16="http://schemas.microsoft.com/office/drawing/2014/main" xmlns="" id="{AC10DB77-9144-4141-9473-B1E1FA83D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363915"/>
              </p:ext>
            </p:extLst>
          </p:nvPr>
        </p:nvGraphicFramePr>
        <p:xfrm>
          <a:off x="2400835" y="1375549"/>
          <a:ext cx="5904656" cy="428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F0B1E658-7FC3-4FC9-9CE6-FC405F9A4482}"/>
              </a:ext>
            </a:extLst>
          </p:cNvPr>
          <p:cNvSpPr/>
          <p:nvPr/>
        </p:nvSpPr>
        <p:spPr>
          <a:xfrm>
            <a:off x="827584" y="1484784"/>
            <a:ext cx="2448272" cy="1152128"/>
          </a:xfrm>
          <a:prstGeom prst="round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spc="-23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Sistema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xmlns="" id="{DD279B29-863B-4BD6-B1F0-0162970128BB}"/>
              </a:ext>
            </a:extLst>
          </p:cNvPr>
          <p:cNvSpPr/>
          <p:nvPr/>
        </p:nvSpPr>
        <p:spPr>
          <a:xfrm>
            <a:off x="819768" y="2924944"/>
            <a:ext cx="2448272" cy="1152128"/>
          </a:xfrm>
          <a:prstGeom prst="round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spc="-23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Usuario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497816CC-C0EA-4067-B90E-781155A115C7}"/>
              </a:ext>
            </a:extLst>
          </p:cNvPr>
          <p:cNvSpPr/>
          <p:nvPr/>
        </p:nvSpPr>
        <p:spPr>
          <a:xfrm>
            <a:off x="838509" y="4420777"/>
            <a:ext cx="2448272" cy="1152128"/>
          </a:xfrm>
          <a:prstGeom prst="round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spc="-23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repositorio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xmlns="" id="{064CA199-00B1-43A3-B6DE-2CE7B5B95DD0}"/>
              </a:ext>
            </a:extLst>
          </p:cNvPr>
          <p:cNvSpPr txBox="1"/>
          <p:nvPr/>
        </p:nvSpPr>
        <p:spPr>
          <a:xfrm>
            <a:off x="899591" y="5736590"/>
            <a:ext cx="76328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Con </a:t>
            </a:r>
            <a:r>
              <a:rPr spc="-15" dirty="0">
                <a:latin typeface="Calibri"/>
                <a:cs typeface="Calibri"/>
              </a:rPr>
              <a:t>configurarlo </a:t>
            </a:r>
            <a:r>
              <a:rPr spc="-5" dirty="0">
                <a:latin typeface="Calibri"/>
                <a:cs typeface="Calibri"/>
              </a:rPr>
              <a:t>una </a:t>
            </a:r>
            <a:r>
              <a:rPr spc="-15" dirty="0">
                <a:latin typeface="Calibri"/>
                <a:cs typeface="Calibri"/>
              </a:rPr>
              <a:t>vez 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 err="1">
                <a:latin typeface="Calibri"/>
                <a:cs typeface="Calibri"/>
              </a:rPr>
              <a:t>suficiente</a:t>
            </a:r>
            <a:r>
              <a:rPr lang="es-ES" spc="-10" dirty="0">
                <a:latin typeface="Calibri"/>
                <a:cs typeface="Calibri"/>
              </a:rPr>
              <a:t>, se puede </a:t>
            </a:r>
            <a:r>
              <a:rPr spc="-20" dirty="0" err="1">
                <a:latin typeface="Calibri"/>
                <a:cs typeface="Calibri"/>
              </a:rPr>
              <a:t>configurar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 </a:t>
            </a:r>
            <a:r>
              <a:rPr spc="-10" dirty="0">
                <a:latin typeface="Calibri"/>
                <a:cs typeface="Calibri"/>
              </a:rPr>
              <a:t>todo: </a:t>
            </a:r>
            <a:r>
              <a:rPr spc="-15" dirty="0">
                <a:latin typeface="Calibri"/>
                <a:cs typeface="Calibri"/>
              </a:rPr>
              <a:t>Usuario, </a:t>
            </a:r>
            <a:r>
              <a:rPr spc="-5" dirty="0">
                <a:latin typeface="Calibri"/>
                <a:cs typeface="Calibri"/>
              </a:rPr>
              <a:t>email, </a:t>
            </a:r>
            <a:r>
              <a:rPr spc="-10" dirty="0">
                <a:latin typeface="Calibri"/>
                <a:cs typeface="Calibri"/>
              </a:rPr>
              <a:t>editor </a:t>
            </a:r>
            <a:r>
              <a:rPr dirty="0">
                <a:latin typeface="Calibri"/>
                <a:cs typeface="Calibri"/>
              </a:rPr>
              <a:t>de </a:t>
            </a:r>
            <a:r>
              <a:rPr spc="-5" dirty="0">
                <a:latin typeface="Calibri"/>
                <a:cs typeface="Calibri"/>
              </a:rPr>
              <a:t>mensajes </a:t>
            </a:r>
            <a:r>
              <a:rPr dirty="0">
                <a:latin typeface="Calibri"/>
                <a:cs typeface="Calibri"/>
              </a:rPr>
              <a:t>de </a:t>
            </a:r>
            <a:r>
              <a:rPr spc="-10" dirty="0">
                <a:latin typeface="Calibri"/>
                <a:cs typeface="Calibri"/>
              </a:rPr>
              <a:t>commit,  </a:t>
            </a:r>
            <a:r>
              <a:rPr spc="-20" dirty="0">
                <a:latin typeface="Calibri"/>
                <a:cs typeface="Calibri"/>
              </a:rPr>
              <a:t>diffs...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8281BF-8DB8-4340-B41B-A64CD16E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Visualizar la configuración actual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F289BEE-5EC5-47BF-A9C1-3DA46EC6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31</a:t>
            </a:fld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B4F7F5FA-C1C6-40AA-BB54-9D909582873B}"/>
              </a:ext>
            </a:extLst>
          </p:cNvPr>
          <p:cNvGrpSpPr/>
          <p:nvPr/>
        </p:nvGrpSpPr>
        <p:grpSpPr>
          <a:xfrm>
            <a:off x="827584" y="1052736"/>
            <a:ext cx="3528392" cy="977518"/>
            <a:chOff x="827584" y="1052736"/>
            <a:chExt cx="3528392" cy="977518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xmlns="" id="{285FE84E-75B4-49F6-833C-44DAADD54C61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 git config --</a:t>
              </a:r>
              <a:r>
                <a:rPr lang="es-ES" sz="2000" dirty="0" err="1">
                  <a:latin typeface="Lucida Console" panose="020B0609040504020204" pitchFamily="49" charset="0"/>
                </a:rPr>
                <a:t>list</a:t>
              </a:r>
              <a:endParaRPr lang="es-E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xmlns="" id="{D6B176DD-9B99-49F2-89F3-D54DE39A43B7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Muestra las propiedades configuradas actualmente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77E87E05-79A8-45D5-86FA-92325FFB2642}"/>
              </a:ext>
            </a:extLst>
          </p:cNvPr>
          <p:cNvGrpSpPr/>
          <p:nvPr/>
        </p:nvGrpSpPr>
        <p:grpSpPr>
          <a:xfrm>
            <a:off x="2123728" y="3573016"/>
            <a:ext cx="3528392" cy="762075"/>
            <a:chOff x="827584" y="1052736"/>
            <a:chExt cx="3528392" cy="762075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xmlns="" id="{378256C4-9CAF-4D87-A659-C76FD06616B1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--global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E93E0C84-C1DF-4864-924B-2B7BBE75C680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 nivel de usuario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0B1AA524-FD27-4279-A1F4-CFCB078809E5}"/>
              </a:ext>
            </a:extLst>
          </p:cNvPr>
          <p:cNvGrpSpPr/>
          <p:nvPr/>
        </p:nvGrpSpPr>
        <p:grpSpPr>
          <a:xfrm>
            <a:off x="2123728" y="2441028"/>
            <a:ext cx="3528392" cy="762075"/>
            <a:chOff x="827584" y="1052736"/>
            <a:chExt cx="3528392" cy="762075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xmlns="" id="{8339B235-DD3A-49FD-86CD-AA1A63FE50E3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--</a:t>
              </a:r>
              <a:r>
                <a:rPr lang="es-ES" sz="2000" dirty="0" err="1">
                  <a:latin typeface="Lucida Console" panose="020B0609040504020204" pitchFamily="49" charset="0"/>
                </a:rPr>
                <a:t>system</a:t>
              </a:r>
              <a:endParaRPr lang="es-E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CC847590-5277-4EFE-9CB7-16888DB795CE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 nivel de sistema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22943014-6876-4FED-9F96-786A2BACF3FC}"/>
              </a:ext>
            </a:extLst>
          </p:cNvPr>
          <p:cNvGrpSpPr/>
          <p:nvPr/>
        </p:nvGrpSpPr>
        <p:grpSpPr>
          <a:xfrm>
            <a:off x="5158700" y="4869160"/>
            <a:ext cx="3528392" cy="977518"/>
            <a:chOff x="827584" y="1052736"/>
            <a:chExt cx="3528392" cy="977518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xmlns="" id="{96866C26-9C15-4460-847E-2FCFF8FE4DB0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--show-</a:t>
              </a:r>
              <a:r>
                <a:rPr lang="es-ES" sz="2000" dirty="0" err="1">
                  <a:latin typeface="Lucida Console" panose="020B0609040504020204" pitchFamily="49" charset="0"/>
                </a:rPr>
                <a:t>origin</a:t>
              </a:r>
              <a:endParaRPr lang="es-ES" dirty="0">
                <a:latin typeface="Lucida Console" panose="020B0609040504020204" pitchFamily="49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7964740C-E943-4226-A0AB-39BAAD3ECE58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Muestra además el lugar donde están almacenadas</a:t>
              </a:r>
            </a:p>
          </p:txBody>
        </p:sp>
      </p:grp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xmlns="" id="{E033A849-8904-4E76-9398-F588E2C86B84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H="1">
            <a:off x="2123728" y="1279885"/>
            <a:ext cx="2232248" cy="1388292"/>
          </a:xfrm>
          <a:prstGeom prst="bentConnector5">
            <a:avLst>
              <a:gd name="adj1" fmla="val -10241"/>
              <a:gd name="adj2" fmla="val 69698"/>
              <a:gd name="adj3" fmla="val 110241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xmlns="" id="{043AC04D-EBB1-4C99-B94F-BEAAD40261B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H="1">
            <a:off x="2123728" y="1279885"/>
            <a:ext cx="2232248" cy="2520280"/>
          </a:xfrm>
          <a:prstGeom prst="bentConnector5">
            <a:avLst>
              <a:gd name="adj1" fmla="val -10241"/>
              <a:gd name="adj2" fmla="val 32028"/>
              <a:gd name="adj3" fmla="val 14967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xmlns="" id="{315E15A9-ACAE-4502-8A2A-51F80F8ECB45}"/>
              </a:ext>
            </a:extLst>
          </p:cNvPr>
          <p:cNvCxnSpPr>
            <a:stCxn id="6" idx="3"/>
          </p:cNvCxnSpPr>
          <p:nvPr/>
        </p:nvCxnSpPr>
        <p:spPr>
          <a:xfrm>
            <a:off x="4355976" y="1279885"/>
            <a:ext cx="3384376" cy="3589275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xmlns="" id="{823806B9-E6D6-4563-8088-97147DFD202B}"/>
              </a:ext>
            </a:extLst>
          </p:cNvPr>
          <p:cNvCxnSpPr>
            <a:stCxn id="14" idx="3"/>
          </p:cNvCxnSpPr>
          <p:nvPr/>
        </p:nvCxnSpPr>
        <p:spPr>
          <a:xfrm>
            <a:off x="5652120" y="2668177"/>
            <a:ext cx="1512168" cy="220098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xmlns="" id="{F1F9422F-2C98-439C-87D8-D47111315B5B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>
            <a:off x="5652120" y="3800165"/>
            <a:ext cx="1270776" cy="1068995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57D3C1-D561-48B6-8709-8C96406E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Configurando</a:t>
            </a:r>
            <a:r>
              <a:rPr lang="es-ES" baseline="0" dirty="0"/>
              <a:t> git (I)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6539FC1-71F5-4C1D-B3B1-71ED89B1B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FC4EEAB-30D9-4656-8B1A-4A377799D1D9}"/>
              </a:ext>
            </a:extLst>
          </p:cNvPr>
          <p:cNvSpPr txBox="1"/>
          <p:nvPr/>
        </p:nvSpPr>
        <p:spPr>
          <a:xfrm>
            <a:off x="635293" y="853126"/>
            <a:ext cx="7569734" cy="64001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1. </a:t>
            </a:r>
            <a:r>
              <a:rPr sz="2000" spc="-18" dirty="0" err="1">
                <a:latin typeface="Calibri"/>
                <a:cs typeface="Calibri"/>
              </a:rPr>
              <a:t>Personalizar</a:t>
            </a:r>
            <a:r>
              <a:rPr sz="2000" spc="-18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 </a:t>
            </a:r>
            <a:r>
              <a:rPr sz="2000" b="1" spc="-9" dirty="0">
                <a:solidFill>
                  <a:srgbClr val="9ACE00"/>
                </a:solidFill>
                <a:latin typeface="Calibri"/>
                <a:cs typeface="Calibri"/>
              </a:rPr>
              <a:t>commiter</a:t>
            </a:r>
            <a:r>
              <a:rPr sz="2000" spc="-9" dirty="0">
                <a:latin typeface="Calibri"/>
                <a:cs typeface="Calibri"/>
              </a:rPr>
              <a:t>, </a:t>
            </a:r>
            <a:r>
              <a:rPr sz="2000" spc="-23" dirty="0">
                <a:latin typeface="Calibri"/>
                <a:cs typeface="Calibri"/>
              </a:rPr>
              <a:t>esto </a:t>
            </a:r>
            <a:r>
              <a:rPr sz="2000" dirty="0">
                <a:latin typeface="Calibri"/>
                <a:cs typeface="Calibri"/>
              </a:rPr>
              <a:t>es </a:t>
            </a:r>
            <a:r>
              <a:rPr sz="2000" spc="-5" dirty="0">
                <a:latin typeface="Calibri"/>
                <a:cs typeface="Calibri"/>
              </a:rPr>
              <a:t>muy </a:t>
            </a:r>
            <a:r>
              <a:rPr sz="2000" spc="-14" dirty="0">
                <a:latin typeface="Calibri"/>
                <a:cs typeface="Calibri"/>
              </a:rPr>
              <a:t>importante.  </a:t>
            </a:r>
            <a:endParaRPr lang="es-ES" sz="2000" spc="-14" dirty="0">
              <a:latin typeface="Calibri"/>
              <a:cs typeface="Calibri"/>
            </a:endParaRPr>
          </a:p>
          <a:p>
            <a:pPr marL="11527" marR="4611">
              <a:spcBef>
                <a:spcPts val="91"/>
              </a:spcBef>
            </a:pPr>
            <a:r>
              <a:rPr sz="2000" spc="-36" dirty="0">
                <a:latin typeface="Calibri"/>
                <a:cs typeface="Calibri"/>
              </a:rPr>
              <a:t>Para </a:t>
            </a:r>
            <a:r>
              <a:rPr sz="2000" spc="-5" dirty="0">
                <a:latin typeface="Calibri"/>
                <a:cs typeface="Calibri"/>
              </a:rPr>
              <a:t>ello </a:t>
            </a:r>
            <a:r>
              <a:rPr sz="2000" spc="-14" dirty="0">
                <a:latin typeface="Calibri"/>
                <a:cs typeface="Calibri"/>
              </a:rPr>
              <a:t>usaremos </a:t>
            </a:r>
            <a:r>
              <a:rPr sz="2000" b="1" dirty="0">
                <a:solidFill>
                  <a:srgbClr val="9ACE00"/>
                </a:solidFill>
                <a:latin typeface="Calibri"/>
                <a:cs typeface="Calibri"/>
              </a:rPr>
              <a:t>git</a:t>
            </a:r>
            <a:r>
              <a:rPr sz="2000" b="1" spc="54" dirty="0">
                <a:solidFill>
                  <a:srgbClr val="9ACE00"/>
                </a:solidFill>
                <a:latin typeface="Calibri"/>
                <a:cs typeface="Calibri"/>
              </a:rPr>
              <a:t> </a:t>
            </a:r>
            <a:r>
              <a:rPr sz="2000" b="1" spc="-9" dirty="0">
                <a:solidFill>
                  <a:srgbClr val="9ACE00"/>
                </a:solidFill>
                <a:latin typeface="Calibri"/>
                <a:cs typeface="Calibri"/>
              </a:rPr>
              <a:t>config</a:t>
            </a:r>
            <a:r>
              <a:rPr sz="2000" spc="-9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xmlns="" id="{03045468-12AF-4F4A-AEAA-0A7596EF2484}"/>
              </a:ext>
            </a:extLst>
          </p:cNvPr>
          <p:cNvSpPr txBox="1"/>
          <p:nvPr/>
        </p:nvSpPr>
        <p:spPr>
          <a:xfrm>
            <a:off x="674620" y="3509510"/>
            <a:ext cx="3321316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s-ES" sz="2000" spc="-41" dirty="0">
                <a:latin typeface="Calibri"/>
                <a:cs typeface="Calibri"/>
              </a:rPr>
              <a:t>Comprobar</a:t>
            </a:r>
            <a:r>
              <a:rPr sz="2000" spc="-4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14" dirty="0">
                <a:latin typeface="Calibri"/>
                <a:cs typeface="Calibri"/>
              </a:rPr>
              <a:t>configuración: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xmlns="" id="{C54D4ABF-2E17-4B45-8D81-9544E19CBE9D}"/>
              </a:ext>
            </a:extLst>
          </p:cNvPr>
          <p:cNvSpPr/>
          <p:nvPr/>
        </p:nvSpPr>
        <p:spPr>
          <a:xfrm>
            <a:off x="611560" y="1547475"/>
            <a:ext cx="7772234" cy="873413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Lucida Console" panose="020B0609040504020204" pitchFamily="49" charset="0"/>
              </a:rPr>
              <a:t>$ git config --global user.name "Miguel A. </a:t>
            </a:r>
            <a:r>
              <a:rPr lang="es-ES" dirty="0" err="1">
                <a:latin typeface="Lucida Console" panose="020B0609040504020204" pitchFamily="49" charset="0"/>
              </a:rPr>
              <a:t>Davila</a:t>
            </a:r>
            <a:r>
              <a:rPr lang="es-ES" dirty="0">
                <a:latin typeface="Lucida Console" panose="020B0609040504020204" pitchFamily="49" charset="0"/>
              </a:rPr>
              <a:t>"</a:t>
            </a:r>
          </a:p>
          <a:p>
            <a:r>
              <a:rPr lang="es-ES" dirty="0">
                <a:latin typeface="Lucida Console" panose="020B0609040504020204" pitchFamily="49" charset="0"/>
              </a:rPr>
              <a:t>$ git config --global </a:t>
            </a:r>
            <a:r>
              <a:rPr lang="es-ES" dirty="0" err="1">
                <a:latin typeface="Lucida Console" panose="020B0609040504020204" pitchFamily="49" charset="0"/>
              </a:rPr>
              <a:t>user.email</a:t>
            </a:r>
            <a:r>
              <a:rPr lang="es-ES" dirty="0">
                <a:latin typeface="Lucida Console" panose="020B0609040504020204" pitchFamily="49" charset="0"/>
              </a:rPr>
              <a:t> madavila@viewnext.com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xmlns="" id="{5CC68DE1-EA31-446B-951D-5698742A07FE}"/>
              </a:ext>
            </a:extLst>
          </p:cNvPr>
          <p:cNvSpPr txBox="1"/>
          <p:nvPr/>
        </p:nvSpPr>
        <p:spPr>
          <a:xfrm>
            <a:off x="674620" y="2579914"/>
            <a:ext cx="5643154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s-ES" sz="2000" spc="-5" dirty="0">
                <a:latin typeface="Calibri"/>
                <a:cs typeface="Calibri"/>
              </a:rPr>
              <a:t>2. </a:t>
            </a:r>
            <a:r>
              <a:rPr sz="2000" spc="-5" dirty="0" err="1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recomendable </a:t>
            </a:r>
            <a:r>
              <a:rPr sz="2000" spc="-18" dirty="0">
                <a:latin typeface="Calibri"/>
                <a:cs typeface="Calibri"/>
              </a:rPr>
              <a:t>configurar </a:t>
            </a:r>
            <a:r>
              <a:rPr sz="2000" spc="-9" dirty="0">
                <a:latin typeface="Calibri"/>
                <a:cs typeface="Calibri"/>
              </a:rPr>
              <a:t>coloreado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4" dirty="0">
                <a:latin typeface="Calibri"/>
                <a:cs typeface="Calibri"/>
              </a:rPr>
              <a:t>sintaxis: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xmlns="" id="{CBE5E63F-4AA6-4AC5-BD3C-B624F2E13B51}"/>
              </a:ext>
            </a:extLst>
          </p:cNvPr>
          <p:cNvSpPr/>
          <p:nvPr/>
        </p:nvSpPr>
        <p:spPr>
          <a:xfrm>
            <a:off x="611560" y="2992293"/>
            <a:ext cx="7772234" cy="365125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Lucida Console" panose="020B0609040504020204" pitchFamily="49" charset="0"/>
              </a:rPr>
              <a:t>$ git config --global </a:t>
            </a:r>
            <a:r>
              <a:rPr lang="en-US" dirty="0" err="1">
                <a:latin typeface="Lucida Console" panose="020B0609040504020204" pitchFamily="49" charset="0"/>
              </a:rPr>
              <a:t>color.ui</a:t>
            </a:r>
            <a:r>
              <a:rPr lang="en-US" dirty="0">
                <a:latin typeface="Lucida Console" panose="020B0609040504020204" pitchFamily="49" charset="0"/>
              </a:rPr>
              <a:t> true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xmlns="" id="{68C11E54-1626-4DA3-91B7-A69BC4391EEF}"/>
              </a:ext>
            </a:extLst>
          </p:cNvPr>
          <p:cNvSpPr/>
          <p:nvPr/>
        </p:nvSpPr>
        <p:spPr>
          <a:xfrm>
            <a:off x="611560" y="3910993"/>
            <a:ext cx="7772234" cy="239832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Lucida Console" panose="020B0609040504020204" pitchFamily="49" charset="0"/>
              </a:rPr>
              <a:t>$ git config --</a:t>
            </a:r>
            <a:r>
              <a:rPr lang="es-ES" dirty="0" err="1">
                <a:latin typeface="Lucida Console" panose="020B0609040504020204" pitchFamily="49" charset="0"/>
              </a:rPr>
              <a:t>list</a:t>
            </a:r>
            <a:endParaRPr lang="es-ES" dirty="0">
              <a:latin typeface="Lucida Console" panose="020B0609040504020204" pitchFamily="49" charset="0"/>
            </a:endParaRPr>
          </a:p>
          <a:p>
            <a:endParaRPr lang="es-ES" dirty="0">
              <a:latin typeface="Lucida Console" panose="020B0609040504020204" pitchFamily="49" charset="0"/>
            </a:endParaRPr>
          </a:p>
          <a:p>
            <a:r>
              <a:rPr lang="es-ES" dirty="0">
                <a:latin typeface="Lucida Console" panose="020B0609040504020204" pitchFamily="49" charset="0"/>
              </a:rPr>
              <a:t>user.name=Miguel A. </a:t>
            </a:r>
            <a:r>
              <a:rPr lang="es-ES" dirty="0" err="1">
                <a:latin typeface="Lucida Console" panose="020B0609040504020204" pitchFamily="49" charset="0"/>
              </a:rPr>
              <a:t>Davila</a:t>
            </a:r>
            <a:endParaRPr lang="es-ES" dirty="0">
              <a:latin typeface="Lucida Console" panose="020B0609040504020204" pitchFamily="49" charset="0"/>
            </a:endParaRPr>
          </a:p>
          <a:p>
            <a:r>
              <a:rPr lang="es-ES" dirty="0">
                <a:latin typeface="Lucida Console" panose="020B0609040504020204" pitchFamily="49" charset="0"/>
              </a:rPr>
              <a:t>user.email=madavila@viewnext.com  </a:t>
            </a:r>
            <a:r>
              <a:rPr lang="es-ES" dirty="0" err="1">
                <a:latin typeface="Lucida Console" panose="020B0609040504020204" pitchFamily="49" charset="0"/>
              </a:rPr>
              <a:t>color.ui</a:t>
            </a:r>
            <a:r>
              <a:rPr lang="es-ES" dirty="0">
                <a:latin typeface="Lucida Console" panose="020B0609040504020204" pitchFamily="49" charset="0"/>
              </a:rPr>
              <a:t>=true</a:t>
            </a:r>
          </a:p>
          <a:p>
            <a:endParaRPr lang="es-ES" dirty="0">
              <a:latin typeface="Lucida Console" panose="020B0609040504020204" pitchFamily="49" charset="0"/>
            </a:endParaRPr>
          </a:p>
          <a:p>
            <a:r>
              <a:rPr lang="es-ES" dirty="0">
                <a:latin typeface="Lucida Console" panose="020B0609040504020204" pitchFamily="49" charset="0"/>
              </a:rPr>
              <a:t>$ git config --global user.name</a:t>
            </a:r>
          </a:p>
          <a:p>
            <a:r>
              <a:rPr lang="es-ES" dirty="0">
                <a:latin typeface="Lucida Console" panose="020B0609040504020204" pitchFamily="49" charset="0"/>
              </a:rPr>
              <a:t>Miguel A. </a:t>
            </a:r>
            <a:r>
              <a:rPr lang="es-ES" dirty="0" err="1">
                <a:latin typeface="Lucida Console" panose="020B0609040504020204" pitchFamily="49" charset="0"/>
              </a:rPr>
              <a:t>Davila</a:t>
            </a:r>
            <a:endParaRPr lang="es-E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303DAB-8ABE-4A36-A87F-D335E9E2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Configurando git (II)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1FEB1F6-D61B-4249-9E93-C4AB1807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33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C2B4EA37-78F5-4191-A60E-78953E9C1378}"/>
              </a:ext>
            </a:extLst>
          </p:cNvPr>
          <p:cNvGrpSpPr/>
          <p:nvPr/>
        </p:nvGrpSpPr>
        <p:grpSpPr>
          <a:xfrm>
            <a:off x="827584" y="1052736"/>
            <a:ext cx="6048672" cy="977518"/>
            <a:chOff x="827584" y="1052736"/>
            <a:chExt cx="3528392" cy="977518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xmlns="" id="{BABB2703-AFF7-4567-8194-28B4757EC096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 git config </a:t>
              </a:r>
              <a:r>
                <a:rPr lang="es-ES" sz="2000" i="1" dirty="0" err="1">
                  <a:latin typeface="Lucida Console" panose="020B0609040504020204" pitchFamily="49" charset="0"/>
                </a:rPr>
                <a:t>property</a:t>
              </a:r>
              <a:endParaRPr lang="es-ES" sz="2000" i="1" dirty="0">
                <a:latin typeface="Lucida Console" panose="020B060904050402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D1945B4B-E57F-45FB-B507-EB707A5DD403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Muestra el valor configurado para la propiedad ‘</a:t>
              </a:r>
              <a:r>
                <a:rPr lang="es-ES" sz="1400" dirty="0" err="1"/>
                <a:t>property</a:t>
              </a:r>
              <a:r>
                <a:rPr lang="es-ES" sz="1400" dirty="0"/>
                <a:t>’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C0E503D7-A3FE-4D7E-8F17-3538DC40433B}"/>
              </a:ext>
            </a:extLst>
          </p:cNvPr>
          <p:cNvGrpSpPr/>
          <p:nvPr/>
        </p:nvGrpSpPr>
        <p:grpSpPr>
          <a:xfrm>
            <a:off x="827584" y="2276872"/>
            <a:ext cx="6048672" cy="762075"/>
            <a:chOff x="827584" y="1052736"/>
            <a:chExt cx="3528392" cy="762075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xmlns="" id="{AB39C648-D762-4E3B-A0AD-72D95636E417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 git config </a:t>
              </a:r>
              <a:r>
                <a:rPr lang="es-ES" sz="2000" i="1" dirty="0" err="1">
                  <a:latin typeface="Lucida Console" panose="020B0609040504020204" pitchFamily="49" charset="0"/>
                </a:rPr>
                <a:t>property</a:t>
              </a:r>
              <a:r>
                <a:rPr lang="es-ES" sz="2000" i="1" dirty="0">
                  <a:latin typeface="Lucida Console" panose="020B0609040504020204" pitchFamily="49" charset="0"/>
                </a:rPr>
                <a:t> </a:t>
              </a:r>
              <a:r>
                <a:rPr lang="es-ES" sz="2000" i="1" dirty="0" err="1">
                  <a:latin typeface="Lucida Console" panose="020B0609040504020204" pitchFamily="49" charset="0"/>
                </a:rPr>
                <a:t>value</a:t>
              </a:r>
              <a:endParaRPr lang="es-ES" sz="2000" i="1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xmlns="" id="{97CFAC13-6F81-4A79-AA1F-09955E56D9E4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Establece el valor ‘</a:t>
              </a:r>
              <a:r>
                <a:rPr lang="es-ES" sz="1400" dirty="0" err="1"/>
                <a:t>value</a:t>
              </a:r>
              <a:r>
                <a:rPr lang="es-ES" sz="1400" dirty="0"/>
                <a:t>’ a la propiedad ‘</a:t>
              </a:r>
              <a:r>
                <a:rPr lang="es-ES" sz="1400" dirty="0" err="1"/>
                <a:t>property</a:t>
              </a:r>
              <a:r>
                <a:rPr lang="es-ES" sz="1400" dirty="0"/>
                <a:t>’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8E2E9B2-BB97-42A7-947D-F9F4FFBBFC48}"/>
              </a:ext>
            </a:extLst>
          </p:cNvPr>
          <p:cNvGrpSpPr/>
          <p:nvPr/>
        </p:nvGrpSpPr>
        <p:grpSpPr>
          <a:xfrm>
            <a:off x="827584" y="3427883"/>
            <a:ext cx="6048672" cy="977518"/>
            <a:chOff x="827584" y="1052736"/>
            <a:chExt cx="3528392" cy="977518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xmlns="" id="{F2CD8F72-1D5D-44C3-91BC-118649BC1783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 git config </a:t>
              </a:r>
              <a:r>
                <a:rPr lang="es-ES" sz="2000" i="1" dirty="0">
                  <a:latin typeface="Lucida Console" panose="020B0609040504020204" pitchFamily="49" charset="0"/>
                </a:rPr>
                <a:t>--</a:t>
              </a:r>
              <a:r>
                <a:rPr lang="es-ES" sz="2000" i="1" dirty="0" err="1">
                  <a:latin typeface="Lucida Console" panose="020B0609040504020204" pitchFamily="49" charset="0"/>
                </a:rPr>
                <a:t>help</a:t>
              </a:r>
              <a:endParaRPr lang="es-ES" sz="2000" i="1" dirty="0">
                <a:latin typeface="Lucida Console" panose="020B0609040504020204" pitchFamily="49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7FD4B8E8-3225-445A-AD8E-3295AEEE1841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Se muestra la página de manual sobre 'git config' contiene una lista bastante detallada de todas las opciones disponibles.’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1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CD6CA0-72F3-43F9-AD19-F7A3270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Administración de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B3B6E0B-7D03-4974-B264-893756B36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34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A8FB6EC9-1F99-43C5-B93D-594C4D04D79A}"/>
              </a:ext>
            </a:extLst>
          </p:cNvPr>
          <p:cNvGrpSpPr/>
          <p:nvPr/>
        </p:nvGrpSpPr>
        <p:grpSpPr>
          <a:xfrm>
            <a:off x="979984" y="3645024"/>
            <a:ext cx="6048672" cy="977518"/>
            <a:chOff x="827584" y="1052736"/>
            <a:chExt cx="3528392" cy="977518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xmlns="" id="{DC2C60C9-3BDF-463E-9181-99072EE4CD84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 git </a:t>
              </a:r>
              <a:r>
                <a:rPr lang="es-ES" sz="2000" dirty="0" err="1">
                  <a:latin typeface="Lucida Console" panose="020B0609040504020204" pitchFamily="49" charset="0"/>
                </a:rPr>
                <a:t>fsck</a:t>
              </a:r>
              <a:endParaRPr lang="es-ES" sz="2000" i="1" dirty="0">
                <a:latin typeface="Lucida Console" panose="020B060904050402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0C304E83-7830-4EEF-A494-CC848D5CE8BD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Comprueba la base de datos interna en busca de problemas o inconsistencias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12284564-8FB8-416C-A7DC-2FAA34C2BFBB}"/>
              </a:ext>
            </a:extLst>
          </p:cNvPr>
          <p:cNvGrpSpPr/>
          <p:nvPr/>
        </p:nvGrpSpPr>
        <p:grpSpPr>
          <a:xfrm>
            <a:off x="979984" y="1626093"/>
            <a:ext cx="6048672" cy="1839293"/>
            <a:chOff x="827584" y="1052736"/>
            <a:chExt cx="3528392" cy="1839293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xmlns="" id="{72267D6A-B685-411A-B1B6-CAF5EEF0C417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 git </a:t>
              </a:r>
              <a:r>
                <a:rPr lang="es-ES" sz="2000" dirty="0" err="1">
                  <a:latin typeface="Lucida Console" panose="020B0609040504020204" pitchFamily="49" charset="0"/>
                </a:rPr>
                <a:t>gc</a:t>
              </a:r>
              <a:r>
                <a:rPr lang="es-ES" sz="2000" dirty="0">
                  <a:latin typeface="Lucida Console" panose="020B0609040504020204" pitchFamily="49" charset="0"/>
                </a:rPr>
                <a:t> --auto</a:t>
              </a:r>
              <a:endParaRPr lang="es-ES" sz="2000" i="1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xmlns="" id="{E9470F6E-A3E8-4FEC-A1D5-20E5E3C853C6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Lanza la "recogida de basura" (</a:t>
              </a:r>
              <a:r>
                <a:rPr lang="es-ES" sz="1400" dirty="0" err="1"/>
                <a:t>garbage</a:t>
              </a:r>
              <a:r>
                <a:rPr lang="es-ES" sz="1400" dirty="0"/>
                <a:t> </a:t>
              </a:r>
              <a:r>
                <a:rPr lang="es-ES" sz="1400" dirty="0" err="1"/>
                <a:t>collect</a:t>
              </a:r>
              <a:r>
                <a:rPr lang="es-ES" sz="1400" dirty="0"/>
                <a:t>): </a:t>
              </a:r>
            </a:p>
            <a:p>
              <a:pPr marL="285750" indent="-285750">
                <a:buFontTx/>
                <a:buChar char="-"/>
              </a:pPr>
              <a:r>
                <a:rPr lang="es-ES" sz="1400" dirty="0"/>
                <a:t>recoge los objetos sueltos y los agrupa en archivos empaquetadores    </a:t>
              </a:r>
            </a:p>
            <a:p>
              <a:pPr marL="285750" indent="-285750">
                <a:buFontTx/>
                <a:buChar char="-"/>
              </a:pPr>
              <a:r>
                <a:rPr lang="es-ES" sz="1400" dirty="0"/>
                <a:t>consolida los archivos empaquetadores pequeños en un solo gran archivo empaquetador </a:t>
              </a:r>
            </a:p>
            <a:p>
              <a:pPr marL="285750" indent="-285750">
                <a:buFontTx/>
                <a:buChar char="-"/>
              </a:pPr>
              <a:r>
                <a:rPr lang="es-ES" sz="1400" dirty="0"/>
                <a:t>retira los objetos antiguos no incorporados a ninguna confirmación de cambios.</a:t>
              </a:r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B000055D-56A2-49DD-AEC9-C79F16AEB5EC}"/>
              </a:ext>
            </a:extLst>
          </p:cNvPr>
          <p:cNvSpPr txBox="1"/>
          <p:nvPr/>
        </p:nvSpPr>
        <p:spPr>
          <a:xfrm>
            <a:off x="635293" y="853126"/>
            <a:ext cx="7569734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Comandos más utilizados: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2B9A40-776E-42DC-AF28-9C37FD72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Comandos útiles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7796E22-6F7F-42E1-9B96-C1EBB35A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35</a:t>
            </a:fld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3432920E-1B00-40E1-A41B-75328244DF81}"/>
              </a:ext>
            </a:extLst>
          </p:cNvPr>
          <p:cNvGrpSpPr/>
          <p:nvPr/>
        </p:nvGrpSpPr>
        <p:grpSpPr>
          <a:xfrm>
            <a:off x="1043608" y="1268760"/>
            <a:ext cx="6048672" cy="762075"/>
            <a:chOff x="827584" y="1052736"/>
            <a:chExt cx="3528392" cy="762075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2F535202-4584-46A3-9E4A-B1B7794F2DFF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git --</a:t>
              </a:r>
              <a:r>
                <a:rPr lang="es-ES" sz="2000" dirty="0" err="1">
                  <a:latin typeface="Lucida Console" panose="020B0609040504020204" pitchFamily="49" charset="0"/>
                </a:rPr>
                <a:t>version</a:t>
              </a:r>
              <a:endParaRPr lang="es-E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xmlns="" id="{919DFA35-78FF-41F8-98B3-9C4286A13429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Muestra la versión de git instalada en el sistema 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0395CB02-8D51-4670-8C92-B40C5196AE05}"/>
              </a:ext>
            </a:extLst>
          </p:cNvPr>
          <p:cNvGrpSpPr/>
          <p:nvPr/>
        </p:nvGrpSpPr>
        <p:grpSpPr>
          <a:xfrm>
            <a:off x="1035224" y="2464732"/>
            <a:ext cx="6048672" cy="762075"/>
            <a:chOff x="827584" y="1052736"/>
            <a:chExt cx="3528392" cy="76207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xmlns="" id="{9DC887DB-C376-4253-B684-05D5E8F5D39D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git </a:t>
              </a:r>
              <a:r>
                <a:rPr lang="es-ES" sz="2000" dirty="0" err="1">
                  <a:latin typeface="Lucida Console" panose="020B0609040504020204" pitchFamily="49" charset="0"/>
                </a:rPr>
                <a:t>help</a:t>
              </a:r>
              <a:endParaRPr lang="es-E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63B4EB86-D7F9-4B0E-B472-2E1818D85C80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Muestra la ayuda de git.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74F70200-152A-4E89-8E7F-6C69CA2785D5}"/>
              </a:ext>
            </a:extLst>
          </p:cNvPr>
          <p:cNvGrpSpPr/>
          <p:nvPr/>
        </p:nvGrpSpPr>
        <p:grpSpPr>
          <a:xfrm>
            <a:off x="1043608" y="3620111"/>
            <a:ext cx="6048672" cy="762075"/>
            <a:chOff x="827584" y="1052736"/>
            <a:chExt cx="3528392" cy="762075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xmlns="" id="{3CDF4DC4-7E79-4F51-8C26-4BBE180E1CB8}"/>
                </a:ext>
              </a:extLst>
            </p:cNvPr>
            <p:cNvSpPr/>
            <p:nvPr/>
          </p:nvSpPr>
          <p:spPr>
            <a:xfrm>
              <a:off x="827584" y="1052736"/>
              <a:ext cx="3528392" cy="454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>
                  <a:latin typeface="Lucida Console" panose="020B0609040504020204" pitchFamily="49" charset="0"/>
                </a:rPr>
                <a:t>$ git </a:t>
              </a:r>
              <a:r>
                <a:rPr lang="es-ES" sz="2000" dirty="0" err="1">
                  <a:latin typeface="Lucida Console" panose="020B0609040504020204" pitchFamily="49" charset="0"/>
                </a:rPr>
                <a:t>help</a:t>
              </a:r>
              <a:r>
                <a:rPr lang="es-ES" sz="2000" dirty="0">
                  <a:latin typeface="Lucida Console" panose="020B0609040504020204" pitchFamily="49" charset="0"/>
                </a:rPr>
                <a:t> </a:t>
              </a:r>
              <a:r>
                <a:rPr lang="es-ES" sz="2000" i="1" dirty="0" err="1">
                  <a:latin typeface="Lucida Console" panose="020B0609040504020204" pitchFamily="49" charset="0"/>
                </a:rPr>
                <a:t>command</a:t>
              </a:r>
              <a:endParaRPr lang="es-ES" sz="2000" i="1" dirty="0">
                <a:latin typeface="Lucida Console" panose="020B0609040504020204" pitchFamily="49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1C906D87-A563-496B-AB66-121A00729577}"/>
                </a:ext>
              </a:extLst>
            </p:cNvPr>
            <p:cNvSpPr txBox="1"/>
            <p:nvPr/>
          </p:nvSpPr>
          <p:spPr>
            <a:xfrm>
              <a:off x="827584" y="1507034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Muestra la página de ayuda completa de un comando específico de git.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8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b="0" dirty="0"/>
              <a:t>Crear alias de comandos en git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FC4EEAB-30D9-4656-8B1A-4A377799D1D9}"/>
              </a:ext>
            </a:extLst>
          </p:cNvPr>
          <p:cNvSpPr txBox="1"/>
          <p:nvPr/>
        </p:nvSpPr>
        <p:spPr>
          <a:xfrm>
            <a:off x="635293" y="853126"/>
            <a:ext cx="7569734" cy="14351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pc="-18" dirty="0" smtClean="0">
                <a:latin typeface="Calibri"/>
                <a:cs typeface="Calibri"/>
              </a:rPr>
              <a:t>Al trabajar en la consola de git</a:t>
            </a:r>
            <a:r>
              <a:rPr lang="es-ES" spc="-18" dirty="0">
                <a:latin typeface="Calibri"/>
                <a:cs typeface="Calibri"/>
              </a:rPr>
              <a:t>:</a:t>
            </a:r>
            <a:r>
              <a:rPr lang="es-ES" spc="-18" dirty="0" smtClean="0">
                <a:latin typeface="Calibri"/>
                <a:cs typeface="Calibri"/>
              </a:rPr>
              <a:t> se utilizan comandos que a veces:</a:t>
            </a:r>
          </a:p>
          <a:p>
            <a:pPr marL="354427" marR="4611" indent="-342900">
              <a:spcBef>
                <a:spcPts val="91"/>
              </a:spcBef>
              <a:buFontTx/>
              <a:buChar char="-"/>
            </a:pPr>
            <a:r>
              <a:rPr lang="es-ES" spc="-18" dirty="0" smtClean="0">
                <a:latin typeface="Calibri"/>
                <a:cs typeface="Calibri"/>
                <a:sym typeface="Wingdings" panose="05000000000000000000" pitchFamily="2" charset="2"/>
              </a:rPr>
              <a:t>son </a:t>
            </a:r>
            <a:r>
              <a:rPr lang="es-ES" spc="-18" dirty="0">
                <a:latin typeface="Calibri"/>
                <a:cs typeface="Calibri"/>
                <a:sym typeface="Wingdings" panose="05000000000000000000" pitchFamily="2" charset="2"/>
              </a:rPr>
              <a:t>demasiado largos </a:t>
            </a:r>
            <a:r>
              <a:rPr lang="es-ES" spc="-18" dirty="0" smtClean="0">
                <a:latin typeface="Calibri"/>
                <a:cs typeface="Calibri"/>
                <a:sym typeface="Wingdings" panose="05000000000000000000" pitchFamily="2" charset="2"/>
              </a:rPr>
              <a:t>y escribimos una y otra vez</a:t>
            </a:r>
            <a:r>
              <a:rPr lang="es-ES" spc="-18" dirty="0" smtClean="0">
                <a:latin typeface="Calibri"/>
                <a:cs typeface="Calibri"/>
              </a:rPr>
              <a:t>	</a:t>
            </a:r>
          </a:p>
          <a:p>
            <a:pPr marL="354427" marR="4611" indent="-342900">
              <a:spcBef>
                <a:spcPts val="91"/>
              </a:spcBef>
              <a:buFontTx/>
              <a:buChar char="-"/>
            </a:pPr>
            <a:r>
              <a:rPr lang="es-ES" spc="-18" dirty="0" smtClean="0">
                <a:latin typeface="Calibri"/>
                <a:cs typeface="Calibri"/>
              </a:rPr>
              <a:t>difíciles </a:t>
            </a:r>
            <a:r>
              <a:rPr lang="es-ES" spc="-18" dirty="0">
                <a:latin typeface="Calibri"/>
                <a:cs typeface="Calibri"/>
              </a:rPr>
              <a:t>de recordar y complicados de escribir. </a:t>
            </a:r>
            <a:endParaRPr lang="es-ES" spc="-18" dirty="0" smtClean="0">
              <a:latin typeface="Calibri"/>
              <a:cs typeface="Calibri"/>
            </a:endParaRPr>
          </a:p>
          <a:p>
            <a:pPr marL="11527" marR="4611">
              <a:spcBef>
                <a:spcPts val="91"/>
              </a:spcBef>
            </a:pPr>
            <a:r>
              <a:rPr lang="es-ES" spc="-18" dirty="0" smtClean="0">
                <a:latin typeface="Calibri"/>
                <a:cs typeface="Calibri"/>
              </a:rPr>
              <a:t>En </a:t>
            </a:r>
            <a:r>
              <a:rPr lang="es-ES" spc="-18" dirty="0">
                <a:latin typeface="Calibri"/>
                <a:cs typeface="Calibri"/>
              </a:rPr>
              <a:t>GIT podemos hacer uso de los </a:t>
            </a:r>
            <a:r>
              <a:rPr lang="es-ES" b="1" spc="-18" dirty="0">
                <a:latin typeface="Calibri"/>
                <a:cs typeface="Calibri"/>
              </a:rPr>
              <a:t>alias</a:t>
            </a:r>
            <a:r>
              <a:rPr lang="es-ES" spc="-18" dirty="0">
                <a:latin typeface="Calibri"/>
                <a:cs typeface="Calibri"/>
              </a:rPr>
              <a:t> para simplificar y agilizar nuestro manejo de GIT.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Rectángulo: esquinas redondeadas 10">
            <a:extLst>
              <a:ext uri="{FF2B5EF4-FFF2-40B4-BE49-F238E27FC236}">
                <a16:creationId xmlns:a16="http://schemas.microsoft.com/office/drawing/2014/main" xmlns="" id="{C54D4ABF-2E17-4B45-8D81-9544E19CBE9D}"/>
              </a:ext>
            </a:extLst>
          </p:cNvPr>
          <p:cNvSpPr/>
          <p:nvPr/>
        </p:nvSpPr>
        <p:spPr>
          <a:xfrm>
            <a:off x="650920" y="2276053"/>
            <a:ext cx="7772234" cy="64889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Lucida Console" panose="020B0609040504020204" pitchFamily="49" charset="0"/>
              </a:rPr>
              <a:t>$ git status</a:t>
            </a:r>
          </a:p>
          <a:p>
            <a:r>
              <a:rPr lang="es-ES" dirty="0" smtClean="0">
                <a:latin typeface="Lucida Console" panose="020B0609040504020204" pitchFamily="49" charset="0"/>
              </a:rPr>
              <a:t>$ git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err="1">
                <a:latin typeface="Lucida Console" panose="020B0609040504020204" pitchFamily="49" charset="0"/>
              </a:rPr>
              <a:t>push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err="1">
                <a:latin typeface="Lucida Console" panose="020B0609040504020204" pitchFamily="49" charset="0"/>
              </a:rPr>
              <a:t>origin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smtClean="0">
                <a:latin typeface="Lucida Console" panose="020B0609040504020204" pitchFamily="49" charset="0"/>
              </a:rPr>
              <a:t>master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6FC4EEAB-30D9-4656-8B1A-4A377799D1D9}"/>
              </a:ext>
            </a:extLst>
          </p:cNvPr>
          <p:cNvSpPr txBox="1"/>
          <p:nvPr/>
        </p:nvSpPr>
        <p:spPr>
          <a:xfrm>
            <a:off x="635293" y="3068960"/>
            <a:ext cx="7569734" cy="5784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Estos comandos </a:t>
            </a:r>
            <a:r>
              <a:rPr lang="es-ES" spc="-18" dirty="0" smtClean="0">
                <a:latin typeface="Calibri"/>
                <a:cs typeface="Calibri"/>
              </a:rPr>
              <a:t>pueden ser abreviados con:</a:t>
            </a:r>
          </a:p>
          <a:p>
            <a:pPr marL="11527" marR="461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	</a:t>
            </a:r>
            <a:r>
              <a:rPr lang="es-ES" spc="-18" dirty="0" smtClean="0">
                <a:latin typeface="Calibri"/>
                <a:cs typeface="Calibri"/>
              </a:rPr>
              <a:t> </a:t>
            </a:r>
            <a:r>
              <a:rPr lang="es-ES" b="1" dirty="0"/>
              <a:t>git </a:t>
            </a:r>
            <a:r>
              <a:rPr lang="es-ES" b="1" dirty="0" smtClean="0"/>
              <a:t>config –</a:t>
            </a:r>
            <a:r>
              <a:rPr lang="es-ES" b="1" i="1" dirty="0" err="1" smtClean="0">
                <a:solidFill>
                  <a:srgbClr val="FF0000"/>
                </a:solidFill>
              </a:rPr>
              <a:t>level</a:t>
            </a:r>
            <a:r>
              <a:rPr lang="es-ES" b="1" dirty="0" smtClean="0"/>
              <a:t> </a:t>
            </a:r>
            <a:r>
              <a:rPr lang="es-ES" b="1" dirty="0" err="1" smtClean="0"/>
              <a:t>alias.</a:t>
            </a:r>
            <a:r>
              <a:rPr lang="es-ES" b="1" i="1" dirty="0" err="1" smtClean="0">
                <a:solidFill>
                  <a:srgbClr val="FF0000"/>
                </a:solidFill>
              </a:rPr>
              <a:t>XX</a:t>
            </a:r>
            <a:r>
              <a:rPr lang="es-ES" b="1" dirty="0" smtClean="0"/>
              <a:t> </a:t>
            </a:r>
            <a:r>
              <a:rPr lang="es-ES" b="1" i="1" dirty="0" smtClean="0">
                <a:solidFill>
                  <a:srgbClr val="FF0000"/>
                </a:solidFill>
              </a:rPr>
              <a:t>”</a:t>
            </a:r>
            <a:r>
              <a:rPr lang="es-ES" b="1" i="1" dirty="0" err="1" smtClean="0">
                <a:solidFill>
                  <a:srgbClr val="FF0000"/>
                </a:solidFill>
              </a:rPr>
              <a:t>command</a:t>
            </a:r>
            <a:r>
              <a:rPr lang="es-ES" b="1" i="1" dirty="0" smtClean="0">
                <a:solidFill>
                  <a:srgbClr val="FF0000"/>
                </a:solidFill>
              </a:rPr>
              <a:t>”</a:t>
            </a:r>
            <a:endParaRPr lang="es-ES" i="1" spc="-18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Rectángulo: esquinas redondeadas 10">
            <a:extLst>
              <a:ext uri="{FF2B5EF4-FFF2-40B4-BE49-F238E27FC236}">
                <a16:creationId xmlns:a16="http://schemas.microsoft.com/office/drawing/2014/main" xmlns="" id="{C54D4ABF-2E17-4B45-8D81-9544E19CBE9D}"/>
              </a:ext>
            </a:extLst>
          </p:cNvPr>
          <p:cNvSpPr/>
          <p:nvPr/>
        </p:nvSpPr>
        <p:spPr>
          <a:xfrm>
            <a:off x="658188" y="3861049"/>
            <a:ext cx="7772234" cy="79208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Lucida Console" panose="020B0609040504020204" pitchFamily="49" charset="0"/>
              </a:rPr>
              <a:t>$ git config --global </a:t>
            </a:r>
            <a:r>
              <a:rPr lang="es-ES" dirty="0" err="1">
                <a:latin typeface="Lucida Console" panose="020B0609040504020204" pitchFamily="49" charset="0"/>
              </a:rPr>
              <a:t>alias.s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smtClean="0">
                <a:latin typeface="Lucida Console" panose="020B0609040504020204" pitchFamily="49" charset="0"/>
              </a:rPr>
              <a:t>“status”</a:t>
            </a:r>
            <a:endParaRPr lang="es-ES" dirty="0">
              <a:latin typeface="Lucida Console" panose="020B0609040504020204" pitchFamily="49" charset="0"/>
            </a:endParaRPr>
          </a:p>
          <a:p>
            <a:r>
              <a:rPr lang="es-ES" dirty="0">
                <a:latin typeface="Lucida Console" panose="020B0609040504020204" pitchFamily="49" charset="0"/>
              </a:rPr>
              <a:t>$ git config --global alias.pm </a:t>
            </a:r>
            <a:r>
              <a:rPr lang="es-ES" dirty="0" smtClean="0">
                <a:latin typeface="Lucida Console" panose="020B0609040504020204" pitchFamily="49" charset="0"/>
              </a:rPr>
              <a:t>“</a:t>
            </a:r>
            <a:r>
              <a:rPr lang="es-ES" dirty="0" err="1" smtClean="0">
                <a:latin typeface="Lucida Console" panose="020B0609040504020204" pitchFamily="49" charset="0"/>
              </a:rPr>
              <a:t>push</a:t>
            </a:r>
            <a:r>
              <a:rPr lang="es-ES" dirty="0" smtClean="0">
                <a:latin typeface="Lucida Console" panose="020B0609040504020204" pitchFamily="49" charset="0"/>
              </a:rPr>
              <a:t> </a:t>
            </a:r>
            <a:r>
              <a:rPr lang="es-ES" dirty="0" err="1">
                <a:latin typeface="Lucida Console" panose="020B0609040504020204" pitchFamily="49" charset="0"/>
              </a:rPr>
              <a:t>origin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smtClean="0">
                <a:latin typeface="Lucida Console" panose="020B0609040504020204" pitchFamily="49" charset="0"/>
              </a:rPr>
              <a:t>master”</a:t>
            </a:r>
            <a:endParaRPr lang="es-ES" dirty="0">
              <a:latin typeface="Lucida Console" panose="020B0609040504020204" pitchFamily="49" charset="0"/>
            </a:endParaRPr>
          </a:p>
        </p:txBody>
      </p:sp>
      <p:sp>
        <p:nvSpPr>
          <p:cNvPr id="9" name="Rectángulo: esquinas redondeadas 10">
            <a:extLst>
              <a:ext uri="{FF2B5EF4-FFF2-40B4-BE49-F238E27FC236}">
                <a16:creationId xmlns:a16="http://schemas.microsoft.com/office/drawing/2014/main" xmlns="" id="{C54D4ABF-2E17-4B45-8D81-9544E19CBE9D}"/>
              </a:ext>
            </a:extLst>
          </p:cNvPr>
          <p:cNvSpPr/>
          <p:nvPr/>
        </p:nvSpPr>
        <p:spPr>
          <a:xfrm>
            <a:off x="658188" y="4869160"/>
            <a:ext cx="1681564" cy="64889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Lucida Console" panose="020B0609040504020204" pitchFamily="49" charset="0"/>
              </a:rPr>
              <a:t>$ git s</a:t>
            </a:r>
          </a:p>
          <a:p>
            <a:r>
              <a:rPr lang="es-ES" dirty="0" smtClean="0">
                <a:latin typeface="Lucida Console" panose="020B0609040504020204" pitchFamily="49" charset="0"/>
              </a:rPr>
              <a:t>$ git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smtClean="0">
                <a:latin typeface="Lucida Console" panose="020B0609040504020204" pitchFamily="49" charset="0"/>
              </a:rPr>
              <a:t>pm</a:t>
            </a:r>
          </a:p>
        </p:txBody>
      </p:sp>
      <p:sp>
        <p:nvSpPr>
          <p:cNvPr id="10" name="Rectángulo: esquinas redondeadas 10">
            <a:extLst>
              <a:ext uri="{FF2B5EF4-FFF2-40B4-BE49-F238E27FC236}">
                <a16:creationId xmlns:a16="http://schemas.microsoft.com/office/drawing/2014/main" xmlns="" id="{C54D4ABF-2E17-4B45-8D81-9544E19CBE9D}"/>
              </a:ext>
            </a:extLst>
          </p:cNvPr>
          <p:cNvSpPr/>
          <p:nvPr/>
        </p:nvSpPr>
        <p:spPr>
          <a:xfrm>
            <a:off x="2771800" y="4869159"/>
            <a:ext cx="5658622" cy="64889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Lucida Console" panose="020B0609040504020204" pitchFamily="49" charset="0"/>
              </a:rPr>
              <a:t>$ git status</a:t>
            </a:r>
          </a:p>
          <a:p>
            <a:r>
              <a:rPr lang="es-ES" dirty="0" smtClean="0">
                <a:latin typeface="Lucida Console" panose="020B0609040504020204" pitchFamily="49" charset="0"/>
              </a:rPr>
              <a:t>$ git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err="1">
                <a:latin typeface="Lucida Console" panose="020B0609040504020204" pitchFamily="49" charset="0"/>
              </a:rPr>
              <a:t>push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err="1">
                <a:latin typeface="Lucida Console" panose="020B0609040504020204" pitchFamily="49" charset="0"/>
              </a:rPr>
              <a:t>origin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 smtClean="0">
                <a:latin typeface="Lucida Console" panose="020B0609040504020204" pitchFamily="49" charset="0"/>
              </a:rPr>
              <a:t>master</a:t>
            </a:r>
          </a:p>
        </p:txBody>
      </p:sp>
      <p:sp>
        <p:nvSpPr>
          <p:cNvPr id="11" name="10 Flecha derecha"/>
          <p:cNvSpPr/>
          <p:nvPr/>
        </p:nvSpPr>
        <p:spPr>
          <a:xfrm>
            <a:off x="2123728" y="5013176"/>
            <a:ext cx="648072" cy="72008"/>
          </a:xfrm>
          <a:prstGeom prst="rightArrow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>
            <a:off x="2123728" y="5301208"/>
            <a:ext cx="648072" cy="72008"/>
          </a:xfrm>
          <a:prstGeom prst="rightArrow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5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- Configuración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484E0D0-6AD4-4ED7-8A72-C9CF65B64711}"/>
              </a:ext>
            </a:extLst>
          </p:cNvPr>
          <p:cNvSpPr txBox="1"/>
          <p:nvPr/>
        </p:nvSpPr>
        <p:spPr>
          <a:xfrm>
            <a:off x="635293" y="853126"/>
            <a:ext cx="7321083" cy="221737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Configurar el usuario (nombre, y mail) en git a nivel de usuario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habilitar</a:t>
            </a:r>
            <a:r>
              <a:rPr lang="es-ES" sz="2000" spc="-9" dirty="0">
                <a:latin typeface="Calibri"/>
                <a:cs typeface="Calibri"/>
              </a:rPr>
              <a:t> el coloreado </a:t>
            </a:r>
            <a:r>
              <a:rPr lang="es-ES" sz="2000" spc="-5" dirty="0">
                <a:latin typeface="Calibri"/>
                <a:cs typeface="Calibri"/>
              </a:rPr>
              <a:t>de</a:t>
            </a:r>
            <a:r>
              <a:rPr lang="es-ES" sz="2000" spc="50" dirty="0">
                <a:latin typeface="Calibri"/>
                <a:cs typeface="Calibri"/>
              </a:rPr>
              <a:t> </a:t>
            </a:r>
            <a:r>
              <a:rPr lang="es-ES" sz="2000" spc="-14" dirty="0" err="1">
                <a:latin typeface="Calibri"/>
                <a:cs typeface="Calibri"/>
              </a:rPr>
              <a:t>sintáxis</a:t>
            </a:r>
            <a:r>
              <a:rPr lang="es-ES" sz="2000" spc="-14" dirty="0">
                <a:latin typeface="Calibri"/>
                <a:cs typeface="Calibri"/>
              </a:rPr>
              <a:t> de git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>
                <a:latin typeface="Calibri"/>
                <a:cs typeface="Calibri"/>
              </a:rPr>
              <a:t>Listar las propiedades de configuración a nivel del sistema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>
                <a:latin typeface="Calibri"/>
                <a:cs typeface="Calibri"/>
              </a:rPr>
              <a:t>Listar las propiedades de configuración a nivel de usuario, y el lugar donde se encuentran almacenadas</a:t>
            </a:r>
            <a:r>
              <a:rPr lang="es-ES" sz="2000" spc="-14" dirty="0" smtClean="0">
                <a:latin typeface="Calibri"/>
                <a:cs typeface="Calibri"/>
              </a:rPr>
              <a:t>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 smtClean="0">
                <a:latin typeface="Calibri"/>
                <a:cs typeface="Calibri"/>
              </a:rPr>
              <a:t>Crear un alias ‘</a:t>
            </a:r>
            <a:r>
              <a:rPr lang="es-ES" sz="2000" b="1" spc="-14" dirty="0" smtClean="0">
                <a:latin typeface="Calibri"/>
                <a:cs typeface="Calibri"/>
              </a:rPr>
              <a:t>un</a:t>
            </a:r>
            <a:r>
              <a:rPr lang="es-ES" sz="2000" spc="-14" dirty="0" smtClean="0">
                <a:latin typeface="Calibri"/>
                <a:cs typeface="Calibri"/>
              </a:rPr>
              <a:t>’ para el </a:t>
            </a:r>
            <a:r>
              <a:rPr lang="es-ES" sz="2000" spc="-14" dirty="0">
                <a:latin typeface="Calibri"/>
                <a:cs typeface="Calibri"/>
              </a:rPr>
              <a:t>comando </a:t>
            </a:r>
            <a:r>
              <a:rPr lang="es-ES" sz="2000" spc="-14" dirty="0" smtClean="0">
                <a:latin typeface="Calibri"/>
                <a:cs typeface="Calibri"/>
              </a:rPr>
              <a:t>‘</a:t>
            </a:r>
            <a:r>
              <a:rPr lang="es-ES" sz="2000" b="1" spc="-14" dirty="0" smtClean="0">
                <a:latin typeface="Calibri"/>
                <a:cs typeface="Calibri"/>
              </a:rPr>
              <a:t>git </a:t>
            </a:r>
            <a:r>
              <a:rPr lang="es-ES" sz="2000" b="1" spc="-14" dirty="0">
                <a:latin typeface="Calibri"/>
                <a:cs typeface="Calibri"/>
              </a:rPr>
              <a:t>config --global </a:t>
            </a:r>
            <a:r>
              <a:rPr lang="es-ES" sz="2000" b="1" spc="-14" dirty="0" smtClean="0">
                <a:latin typeface="Calibri"/>
                <a:cs typeface="Calibri"/>
              </a:rPr>
              <a:t>user.name</a:t>
            </a:r>
            <a:r>
              <a:rPr lang="es-ES" sz="2000" spc="-14" dirty="0" smtClean="0">
                <a:latin typeface="Calibri"/>
                <a:cs typeface="Calibri"/>
              </a:rPr>
              <a:t>’, que muestre el nombre del </a:t>
            </a:r>
            <a:r>
              <a:rPr lang="es-ES" sz="2000" spc="-14" dirty="0" err="1" smtClean="0">
                <a:latin typeface="Calibri"/>
                <a:cs typeface="Calibri"/>
              </a:rPr>
              <a:t>commiter</a:t>
            </a:r>
            <a:r>
              <a:rPr lang="es-ES" sz="2000" spc="-14" dirty="0" smtClean="0">
                <a:latin typeface="Calibri"/>
                <a:cs typeface="Calibri"/>
              </a:rPr>
              <a:t> de git.</a:t>
            </a:r>
            <a:endParaRPr lang="es-ES" sz="2000" spc="-1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EA6BE1-9383-4AEF-AF22-29E7EAE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</a:t>
            </a:r>
            <a:r>
              <a:rPr lang="es-ES" dirty="0"/>
              <a:t>Gestión de repositorios con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19FF930-69C9-4B18-8DA6-2B4F9347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29" name="object 171">
            <a:extLst>
              <a:ext uri="{FF2B5EF4-FFF2-40B4-BE49-F238E27FC236}">
                <a16:creationId xmlns:a16="http://schemas.microsoft.com/office/drawing/2014/main" xmlns="" id="{3EF239C6-9EB0-4D81-A568-DC43FF4B6A7F}"/>
              </a:ext>
            </a:extLst>
          </p:cNvPr>
          <p:cNvSpPr/>
          <p:nvPr/>
        </p:nvSpPr>
        <p:spPr>
          <a:xfrm>
            <a:off x="459835" y="1308239"/>
            <a:ext cx="4313047" cy="3815123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0" name="object 173">
            <a:extLst>
              <a:ext uri="{FF2B5EF4-FFF2-40B4-BE49-F238E27FC236}">
                <a16:creationId xmlns:a16="http://schemas.microsoft.com/office/drawing/2014/main" xmlns="" id="{E9BEC20A-ED17-45D7-8605-460D6B4F42B2}"/>
              </a:ext>
            </a:extLst>
          </p:cNvPr>
          <p:cNvSpPr/>
          <p:nvPr/>
        </p:nvSpPr>
        <p:spPr>
          <a:xfrm>
            <a:off x="459835" y="5101463"/>
            <a:ext cx="1176810" cy="502501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1223009" y="0"/>
                </a:moveTo>
                <a:lnTo>
                  <a:pt x="72390" y="0"/>
                </a:ln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close/>
              </a:path>
            </a:pathLst>
          </a:custGeom>
          <a:solidFill>
            <a:srgbClr val="33CC66"/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1" name="object 174">
            <a:extLst>
              <a:ext uri="{FF2B5EF4-FFF2-40B4-BE49-F238E27FC236}">
                <a16:creationId xmlns:a16="http://schemas.microsoft.com/office/drawing/2014/main" xmlns="" id="{F58ABA09-553B-455A-BCCD-D526A6276EE2}"/>
              </a:ext>
            </a:extLst>
          </p:cNvPr>
          <p:cNvSpPr/>
          <p:nvPr/>
        </p:nvSpPr>
        <p:spPr>
          <a:xfrm>
            <a:off x="459835" y="5101463"/>
            <a:ext cx="1176810" cy="502501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2" name="object 175">
            <a:extLst>
              <a:ext uri="{FF2B5EF4-FFF2-40B4-BE49-F238E27FC236}">
                <a16:creationId xmlns:a16="http://schemas.microsoft.com/office/drawing/2014/main" xmlns="" id="{03CFC82A-8C8F-4CAF-973B-197F1DF8EFA2}"/>
              </a:ext>
            </a:extLst>
          </p:cNvPr>
          <p:cNvSpPr/>
          <p:nvPr/>
        </p:nvSpPr>
        <p:spPr>
          <a:xfrm>
            <a:off x="459835" y="51014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3" name="object 176">
            <a:extLst>
              <a:ext uri="{FF2B5EF4-FFF2-40B4-BE49-F238E27FC236}">
                <a16:creationId xmlns:a16="http://schemas.microsoft.com/office/drawing/2014/main" xmlns="" id="{EA1A1FCC-E544-4630-89BF-286419D1227D}"/>
              </a:ext>
            </a:extLst>
          </p:cNvPr>
          <p:cNvSpPr/>
          <p:nvPr/>
        </p:nvSpPr>
        <p:spPr>
          <a:xfrm>
            <a:off x="1636645" y="5496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4" name="object 177">
            <a:extLst>
              <a:ext uri="{FF2B5EF4-FFF2-40B4-BE49-F238E27FC236}">
                <a16:creationId xmlns:a16="http://schemas.microsoft.com/office/drawing/2014/main" xmlns="" id="{0C65FB0E-04D5-4915-93D7-7C30043C25A7}"/>
              </a:ext>
            </a:extLst>
          </p:cNvPr>
          <p:cNvSpPr txBox="1"/>
          <p:nvPr/>
        </p:nvSpPr>
        <p:spPr>
          <a:xfrm>
            <a:off x="636182" y="5132584"/>
            <a:ext cx="1000463" cy="4713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9" dirty="0" smtClean="0">
                <a:latin typeface="Calibri"/>
                <a:cs typeface="Calibri"/>
              </a:rPr>
              <a:t>Modified</a:t>
            </a:r>
            <a:r>
              <a:rPr lang="es-ES" sz="1452" b="1" spc="-9" dirty="0" smtClean="0">
                <a:latin typeface="Calibri"/>
                <a:cs typeface="Calibri"/>
              </a:rPr>
              <a:t>/</a:t>
            </a:r>
          </a:p>
          <a:p>
            <a:pPr marL="11527">
              <a:spcBef>
                <a:spcPts val="91"/>
              </a:spcBef>
            </a:pPr>
            <a:r>
              <a:rPr lang="es-ES" sz="1452" b="1" spc="-9" dirty="0" smtClean="0">
                <a:latin typeface="Calibri"/>
                <a:cs typeface="Calibri"/>
              </a:rPr>
              <a:t>Untracked</a:t>
            </a:r>
            <a:endParaRPr sz="1634" dirty="0">
              <a:latin typeface="Calibri"/>
              <a:cs typeface="Calibri"/>
            </a:endParaRPr>
          </a:p>
        </p:txBody>
      </p:sp>
      <p:sp>
        <p:nvSpPr>
          <p:cNvPr id="35" name="object 178">
            <a:extLst>
              <a:ext uri="{FF2B5EF4-FFF2-40B4-BE49-F238E27FC236}">
                <a16:creationId xmlns:a16="http://schemas.microsoft.com/office/drawing/2014/main" xmlns="" id="{92A05A22-5C2D-48F6-A8F7-71ED87E5E272}"/>
              </a:ext>
            </a:extLst>
          </p:cNvPr>
          <p:cNvSpPr/>
          <p:nvPr/>
        </p:nvSpPr>
        <p:spPr>
          <a:xfrm>
            <a:off x="1932863" y="5101463"/>
            <a:ext cx="1239050" cy="416090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12877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6" name="object 179">
            <a:extLst>
              <a:ext uri="{FF2B5EF4-FFF2-40B4-BE49-F238E27FC236}">
                <a16:creationId xmlns:a16="http://schemas.microsoft.com/office/drawing/2014/main" xmlns="" id="{F707BF54-A84B-417E-9DB4-2C159F1264FA}"/>
              </a:ext>
            </a:extLst>
          </p:cNvPr>
          <p:cNvSpPr/>
          <p:nvPr/>
        </p:nvSpPr>
        <p:spPr>
          <a:xfrm>
            <a:off x="1932863" y="5101463"/>
            <a:ext cx="1239050" cy="416090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lnTo>
                  <a:pt x="7620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7" name="object 180">
            <a:extLst>
              <a:ext uri="{FF2B5EF4-FFF2-40B4-BE49-F238E27FC236}">
                <a16:creationId xmlns:a16="http://schemas.microsoft.com/office/drawing/2014/main" xmlns="" id="{CF8134AF-A95F-4E1B-9EDE-935151FB914A}"/>
              </a:ext>
            </a:extLst>
          </p:cNvPr>
          <p:cNvSpPr/>
          <p:nvPr/>
        </p:nvSpPr>
        <p:spPr>
          <a:xfrm>
            <a:off x="1932863" y="51014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8" name="object 181">
            <a:extLst>
              <a:ext uri="{FF2B5EF4-FFF2-40B4-BE49-F238E27FC236}">
                <a16:creationId xmlns:a16="http://schemas.microsoft.com/office/drawing/2014/main" xmlns="" id="{45F7F593-91F9-4218-931C-5FA1CE9BFEE8}"/>
              </a:ext>
            </a:extLst>
          </p:cNvPr>
          <p:cNvSpPr/>
          <p:nvPr/>
        </p:nvSpPr>
        <p:spPr>
          <a:xfrm>
            <a:off x="3171914" y="55175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39" name="object 182">
            <a:extLst>
              <a:ext uri="{FF2B5EF4-FFF2-40B4-BE49-F238E27FC236}">
                <a16:creationId xmlns:a16="http://schemas.microsoft.com/office/drawing/2014/main" xmlns="" id="{1D6065EF-649F-4EDD-850F-E36B7C51A589}"/>
              </a:ext>
            </a:extLst>
          </p:cNvPr>
          <p:cNvSpPr txBox="1"/>
          <p:nvPr/>
        </p:nvSpPr>
        <p:spPr>
          <a:xfrm>
            <a:off x="2283256" y="5160246"/>
            <a:ext cx="53769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dirty="0">
                <a:latin typeface="Calibri"/>
                <a:cs typeface="Calibri"/>
              </a:rPr>
              <a:t>S</a:t>
            </a:r>
            <a:r>
              <a:rPr sz="1452" b="1" spc="-27" dirty="0">
                <a:latin typeface="Calibri"/>
                <a:cs typeface="Calibri"/>
              </a:rPr>
              <a:t>t</a:t>
            </a:r>
            <a:r>
              <a:rPr sz="1452" b="1" spc="-5" dirty="0">
                <a:latin typeface="Calibri"/>
                <a:cs typeface="Calibri"/>
              </a:rPr>
              <a:t>a</a:t>
            </a:r>
            <a:r>
              <a:rPr sz="1452" b="1" spc="-27" dirty="0">
                <a:latin typeface="Calibri"/>
                <a:cs typeface="Calibri"/>
              </a:rPr>
              <a:t>g</a:t>
            </a:r>
            <a:r>
              <a:rPr sz="1452" b="1" spc="-9" dirty="0">
                <a:latin typeface="Calibri"/>
                <a:cs typeface="Calibri"/>
              </a:rPr>
              <a:t>e</a:t>
            </a:r>
            <a:r>
              <a:rPr sz="1452" b="1" dirty="0">
                <a:latin typeface="Calibri"/>
                <a:cs typeface="Calibri"/>
              </a:rPr>
              <a:t>d</a:t>
            </a:r>
            <a:endParaRPr sz="1452" dirty="0">
              <a:latin typeface="Calibri"/>
              <a:cs typeface="Calibri"/>
            </a:endParaRPr>
          </a:p>
        </p:txBody>
      </p:sp>
      <p:sp>
        <p:nvSpPr>
          <p:cNvPr id="40" name="object 183">
            <a:extLst>
              <a:ext uri="{FF2B5EF4-FFF2-40B4-BE49-F238E27FC236}">
                <a16:creationId xmlns:a16="http://schemas.microsoft.com/office/drawing/2014/main" xmlns="" id="{0A3F4F42-3B15-4B4C-986B-54598EB5D5C9}"/>
              </a:ext>
            </a:extLst>
          </p:cNvPr>
          <p:cNvSpPr/>
          <p:nvPr/>
        </p:nvSpPr>
        <p:spPr>
          <a:xfrm>
            <a:off x="3498102" y="5101463"/>
            <a:ext cx="1209083" cy="406869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1257300" y="0"/>
                </a:moveTo>
                <a:lnTo>
                  <a:pt x="74930" y="0"/>
                </a:ln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1" name="object 184">
            <a:extLst>
              <a:ext uri="{FF2B5EF4-FFF2-40B4-BE49-F238E27FC236}">
                <a16:creationId xmlns:a16="http://schemas.microsoft.com/office/drawing/2014/main" xmlns="" id="{53C056C4-D517-4CA0-AA22-7463A5149ED3}"/>
              </a:ext>
            </a:extLst>
          </p:cNvPr>
          <p:cNvSpPr/>
          <p:nvPr/>
        </p:nvSpPr>
        <p:spPr>
          <a:xfrm>
            <a:off x="3498102" y="5101464"/>
            <a:ext cx="1209083" cy="416090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74930" y="0"/>
                </a:move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lnTo>
                  <a:pt x="7493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2" name="object 185">
            <a:extLst>
              <a:ext uri="{FF2B5EF4-FFF2-40B4-BE49-F238E27FC236}">
                <a16:creationId xmlns:a16="http://schemas.microsoft.com/office/drawing/2014/main" xmlns="" id="{4AE18F97-E0AC-4863-BE59-3CEF06347368}"/>
              </a:ext>
            </a:extLst>
          </p:cNvPr>
          <p:cNvSpPr/>
          <p:nvPr/>
        </p:nvSpPr>
        <p:spPr>
          <a:xfrm>
            <a:off x="3498102" y="51014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3" name="object 186">
            <a:extLst>
              <a:ext uri="{FF2B5EF4-FFF2-40B4-BE49-F238E27FC236}">
                <a16:creationId xmlns:a16="http://schemas.microsoft.com/office/drawing/2014/main" xmlns="" id="{F4760010-B6DB-46AF-B2C6-B1479BCA5A72}"/>
              </a:ext>
            </a:extLst>
          </p:cNvPr>
          <p:cNvSpPr/>
          <p:nvPr/>
        </p:nvSpPr>
        <p:spPr>
          <a:xfrm>
            <a:off x="4707184" y="55083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44" name="object 187">
            <a:extLst>
              <a:ext uri="{FF2B5EF4-FFF2-40B4-BE49-F238E27FC236}">
                <a16:creationId xmlns:a16="http://schemas.microsoft.com/office/drawing/2014/main" xmlns="" id="{61E6BD6E-DCDD-4333-830B-346C34959068}"/>
              </a:ext>
            </a:extLst>
          </p:cNvPr>
          <p:cNvSpPr txBox="1"/>
          <p:nvPr/>
        </p:nvSpPr>
        <p:spPr>
          <a:xfrm>
            <a:off x="3666381" y="5155636"/>
            <a:ext cx="104080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9" dirty="0" smtClean="0">
                <a:latin typeface="Calibri"/>
                <a:cs typeface="Calibri"/>
              </a:rPr>
              <a:t>C</a:t>
            </a:r>
            <a:r>
              <a:rPr sz="1452" b="1" dirty="0" smtClean="0">
                <a:latin typeface="Calibri"/>
                <a:cs typeface="Calibri"/>
              </a:rPr>
              <a:t>o</a:t>
            </a:r>
            <a:r>
              <a:rPr sz="1452" b="1" spc="-14" dirty="0" smtClean="0">
                <a:latin typeface="Calibri"/>
                <a:cs typeface="Calibri"/>
              </a:rPr>
              <a:t>m</a:t>
            </a:r>
            <a:r>
              <a:rPr sz="1452" b="1" spc="-5" dirty="0" smtClean="0">
                <a:latin typeface="Calibri"/>
                <a:cs typeface="Calibri"/>
              </a:rPr>
              <a:t>mi</a:t>
            </a:r>
            <a:r>
              <a:rPr sz="1452" b="1" spc="-27" dirty="0" smtClean="0">
                <a:latin typeface="Calibri"/>
                <a:cs typeface="Calibri"/>
              </a:rPr>
              <a:t>t</a:t>
            </a:r>
            <a:r>
              <a:rPr sz="1452" b="1" spc="-45" dirty="0" smtClean="0">
                <a:latin typeface="Calibri"/>
                <a:cs typeface="Calibri"/>
              </a:rPr>
              <a:t>t</a:t>
            </a:r>
            <a:r>
              <a:rPr sz="1452" b="1" spc="-9" dirty="0" smtClean="0">
                <a:latin typeface="Calibri"/>
                <a:cs typeface="Calibri"/>
              </a:rPr>
              <a:t>e</a:t>
            </a:r>
            <a:r>
              <a:rPr sz="1452" b="1" dirty="0" smtClean="0">
                <a:latin typeface="Calibri"/>
                <a:cs typeface="Calibri"/>
              </a:rPr>
              <a:t>d</a:t>
            </a:r>
            <a:endParaRPr sz="1452" dirty="0">
              <a:latin typeface="Calibri"/>
              <a:cs typeface="Calibri"/>
            </a:endParaRPr>
          </a:p>
        </p:txBody>
      </p:sp>
      <p:pic>
        <p:nvPicPr>
          <p:cNvPr id="18434" name="Picture 2" descr="https://kevintshoemaker.github.io/StatsChats/GI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85" y="2348880"/>
            <a:ext cx="4155259" cy="24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4572000" y="2996952"/>
            <a:ext cx="439248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Rectángulo"/>
          <p:cNvSpPr/>
          <p:nvPr/>
        </p:nvSpPr>
        <p:spPr>
          <a:xfrm>
            <a:off x="5076056" y="2132856"/>
            <a:ext cx="2880320" cy="82643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5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AA9DCD-4973-47BA-97EA-42CFC8F4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Crear e inicializar un repositorio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C58F0D1-E830-455B-95F5-356CF50E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8" name="Marcador de contenido 2">
            <a:hlinkClick r:id="" action="ppaction://macro?name=envio"/>
            <a:extLst>
              <a:ext uri="{FF2B5EF4-FFF2-40B4-BE49-F238E27FC236}">
                <a16:creationId xmlns:a16="http://schemas.microsoft.com/office/drawing/2014/main" xmlns="" id="{3C9EB789-73B6-49CF-AF41-4A2DFEA44AD9}"/>
              </a:ext>
            </a:extLst>
          </p:cNvPr>
          <p:cNvSpPr txBox="1">
            <a:spLocks/>
          </p:cNvSpPr>
          <p:nvPr/>
        </p:nvSpPr>
        <p:spPr>
          <a:xfrm>
            <a:off x="467544" y="908362"/>
            <a:ext cx="7344816" cy="29715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git</a:t>
            </a:r>
            <a:r>
              <a:rPr lang="es-ES" sz="4400" dirty="0"/>
              <a:t> </a:t>
            </a:r>
            <a:r>
              <a:rPr lang="es-ES" sz="4400" dirty="0" err="1" smtClean="0"/>
              <a:t>init</a:t>
            </a:r>
            <a:endParaRPr lang="es-ES" sz="4400" dirty="0"/>
          </a:p>
          <a:p>
            <a:pPr lvl="1"/>
            <a:r>
              <a:rPr lang="es-ES" dirty="0"/>
              <a:t>Marca el inicio de nuestro proyecto.</a:t>
            </a:r>
          </a:p>
          <a:p>
            <a:pPr lvl="1"/>
            <a:r>
              <a:rPr lang="es-ES" dirty="0"/>
              <a:t>Le decimos a git que empiece a monitorizar todos los cambios dentro de la carpeta donde se ejecuta</a:t>
            </a:r>
          </a:p>
          <a:p>
            <a:pPr lvl="1"/>
            <a:r>
              <a:rPr lang="es-ES" dirty="0"/>
              <a:t>Sólo es necesario una vez al iniciar</a:t>
            </a:r>
          </a:p>
          <a:p>
            <a:pPr lvl="1"/>
            <a:endParaRPr lang="es-ES" dirty="0"/>
          </a:p>
          <a:p>
            <a:pPr marL="457200" lvl="1" indent="0">
              <a:buFont typeface="Arial" charset="0"/>
              <a:buNone/>
            </a:pP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xmlns="" id="{27D202F4-B421-4372-AC18-93265980754C}"/>
              </a:ext>
            </a:extLst>
          </p:cNvPr>
          <p:cNvSpPr/>
          <p:nvPr/>
        </p:nvSpPr>
        <p:spPr>
          <a:xfrm>
            <a:off x="971600" y="4145313"/>
            <a:ext cx="7344816" cy="1872566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latin typeface="Lucida Console" panose="020B0609040504020204" pitchFamily="49" charset="0"/>
              </a:rPr>
              <a:t>$ </a:t>
            </a:r>
            <a:r>
              <a:rPr lang="es-ES" sz="1600" dirty="0" err="1">
                <a:latin typeface="Lucida Console" panose="020B0609040504020204" pitchFamily="49" charset="0"/>
              </a:rPr>
              <a:t>mkdir</a:t>
            </a:r>
            <a:r>
              <a:rPr lang="es-ES" sz="1600" dirty="0"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latin typeface="Lucida Console" panose="020B0609040504020204" pitchFamily="49" charset="0"/>
              </a:rPr>
              <a:t>proyectoGit</a:t>
            </a:r>
            <a:endParaRPr lang="es-ES" sz="1600" dirty="0">
              <a:latin typeface="Lucida Console" panose="020B0609040504020204" pitchFamily="49" charset="0"/>
            </a:endParaRPr>
          </a:p>
          <a:p>
            <a:r>
              <a:rPr lang="es-ES" sz="1600" dirty="0">
                <a:latin typeface="Lucida Console" panose="020B0609040504020204" pitchFamily="49" charset="0"/>
              </a:rPr>
              <a:t>$ cd </a:t>
            </a:r>
            <a:r>
              <a:rPr lang="es-ES" sz="1600" dirty="0" err="1">
                <a:latin typeface="Lucida Console" panose="020B0609040504020204" pitchFamily="49" charset="0"/>
              </a:rPr>
              <a:t>proyectoGit</a:t>
            </a:r>
            <a:endParaRPr lang="es-ES" sz="1600" dirty="0">
              <a:latin typeface="Lucida Console" panose="020B0609040504020204" pitchFamily="49" charset="0"/>
            </a:endParaRPr>
          </a:p>
          <a:p>
            <a:r>
              <a:rPr lang="es-ES" sz="1600" dirty="0">
                <a:latin typeface="Lucida Console" panose="020B0609040504020204" pitchFamily="49" charset="0"/>
              </a:rPr>
              <a:t>$ git </a:t>
            </a:r>
            <a:r>
              <a:rPr lang="es-ES" sz="1600" dirty="0" err="1">
                <a:latin typeface="Lucida Console" panose="020B0609040504020204" pitchFamily="49" charset="0"/>
              </a:rPr>
              <a:t>init</a:t>
            </a:r>
            <a:endParaRPr lang="es-E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Initialized empty Git repository in C:/proyectoGit/.git/</a:t>
            </a:r>
            <a:endParaRPr lang="es-ES" sz="1600" dirty="0">
              <a:latin typeface="Lucida Console" panose="020B0609040504020204" pitchFamily="49" charset="0"/>
            </a:endParaRPr>
          </a:p>
        </p:txBody>
      </p:sp>
      <p:sp>
        <p:nvSpPr>
          <p:cNvPr id="4" name="AutoShape 2" descr="Resultado de imagen de flecha ma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flecha mail">
            <a:hlinkClick r:id="" action="ppaction://macro?name=envioGitInit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18942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>
                <a:latin typeface="Arial" pitchFamily="34" charset="0"/>
              </a:rPr>
              <a:t>	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Introducción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a Git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Redondear rectángulo de esquina del mismo lado 4"/>
          <p:cNvSpPr/>
          <p:nvPr/>
        </p:nvSpPr>
        <p:spPr>
          <a:xfrm>
            <a:off x="942950" y="1500174"/>
            <a:ext cx="7366556" cy="3896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s-ES" sz="1600" kern="1200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766392129"/>
              </p:ext>
            </p:extLst>
          </p:nvPr>
        </p:nvGraphicFramePr>
        <p:xfrm>
          <a:off x="323528" y="1357008"/>
          <a:ext cx="7985978" cy="459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B6689-7ECE-4CAC-B8AC-F73B6BB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Comprobar estados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3C09BC7-750E-4299-9260-6BD4E9E8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2089EDA-5FFC-480C-889C-C1376FB1D2C9}"/>
              </a:ext>
            </a:extLst>
          </p:cNvPr>
          <p:cNvSpPr txBox="1">
            <a:spLocks/>
          </p:cNvSpPr>
          <p:nvPr/>
        </p:nvSpPr>
        <p:spPr>
          <a:xfrm>
            <a:off x="539552" y="917227"/>
            <a:ext cx="7704856" cy="18719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Podemos comprobar el estado de cada archivo. </a:t>
            </a:r>
            <a:r>
              <a:rPr lang="es-ES" sz="1800" dirty="0" smtClean="0"/>
              <a:t>Comando</a:t>
            </a:r>
            <a:r>
              <a:rPr lang="es-ES" sz="1800" dirty="0"/>
              <a:t>:</a:t>
            </a:r>
          </a:p>
          <a:p>
            <a:r>
              <a:rPr lang="es-ES" sz="4400" dirty="0"/>
              <a:t>git status</a:t>
            </a:r>
          </a:p>
          <a:p>
            <a:pPr lvl="1"/>
            <a:r>
              <a:rPr lang="es-ES" sz="2400" dirty="0"/>
              <a:t>Indica el estado de sincronización de nuestro proyecto</a:t>
            </a:r>
          </a:p>
          <a:p>
            <a:pPr marL="457200" lvl="1" indent="0">
              <a:buFont typeface="Arial" charset="0"/>
              <a:buNone/>
            </a:pPr>
            <a:endParaRPr lang="es-ES" dirty="0"/>
          </a:p>
          <a:p>
            <a:pPr marL="457200" lvl="1" indent="0">
              <a:buFont typeface="Arial" charset="0"/>
              <a:buNone/>
            </a:pPr>
            <a:endParaRPr lang="es-ES" dirty="0"/>
          </a:p>
        </p:txBody>
      </p:sp>
      <p:sp>
        <p:nvSpPr>
          <p:cNvPr id="32" name="object 173">
            <a:extLst>
              <a:ext uri="{FF2B5EF4-FFF2-40B4-BE49-F238E27FC236}">
                <a16:creationId xmlns:a16="http://schemas.microsoft.com/office/drawing/2014/main" xmlns="" id="{00BC06CD-5ACD-4AD4-800A-088F5E45D6E4}"/>
              </a:ext>
            </a:extLst>
          </p:cNvPr>
          <p:cNvSpPr/>
          <p:nvPr/>
        </p:nvSpPr>
        <p:spPr>
          <a:xfrm>
            <a:off x="4542629" y="4184758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1223009" y="0"/>
                </a:moveTo>
                <a:lnTo>
                  <a:pt x="72390" y="0"/>
                </a:ln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close/>
              </a:path>
            </a:pathLst>
          </a:custGeom>
          <a:solidFill>
            <a:srgbClr val="33CC66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3" name="object 174">
            <a:extLst>
              <a:ext uri="{FF2B5EF4-FFF2-40B4-BE49-F238E27FC236}">
                <a16:creationId xmlns:a16="http://schemas.microsoft.com/office/drawing/2014/main" xmlns="" id="{16E28F2D-D3BF-4644-BA18-AA29CA8139FE}"/>
              </a:ext>
            </a:extLst>
          </p:cNvPr>
          <p:cNvSpPr/>
          <p:nvPr/>
        </p:nvSpPr>
        <p:spPr>
          <a:xfrm>
            <a:off x="4542629" y="4184758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" name="object 175">
            <a:extLst>
              <a:ext uri="{FF2B5EF4-FFF2-40B4-BE49-F238E27FC236}">
                <a16:creationId xmlns:a16="http://schemas.microsoft.com/office/drawing/2014/main" xmlns="" id="{D042A54A-F85B-4C7D-940B-943EF99AC878}"/>
              </a:ext>
            </a:extLst>
          </p:cNvPr>
          <p:cNvSpPr/>
          <p:nvPr/>
        </p:nvSpPr>
        <p:spPr>
          <a:xfrm>
            <a:off x="4542629" y="41847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" name="object 176">
            <a:extLst>
              <a:ext uri="{FF2B5EF4-FFF2-40B4-BE49-F238E27FC236}">
                <a16:creationId xmlns:a16="http://schemas.microsoft.com/office/drawing/2014/main" xmlns="" id="{756CAE36-B99C-40D7-9971-02BA55C82F88}"/>
              </a:ext>
            </a:extLst>
          </p:cNvPr>
          <p:cNvSpPr/>
          <p:nvPr/>
        </p:nvSpPr>
        <p:spPr>
          <a:xfrm>
            <a:off x="5505347" y="45111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6" name="object 177">
            <a:extLst>
              <a:ext uri="{FF2B5EF4-FFF2-40B4-BE49-F238E27FC236}">
                <a16:creationId xmlns:a16="http://schemas.microsoft.com/office/drawing/2014/main" xmlns="" id="{3CE427E3-1107-433A-9CE7-0190D849DF30}"/>
              </a:ext>
            </a:extLst>
          </p:cNvPr>
          <p:cNvSpPr txBox="1"/>
          <p:nvPr/>
        </p:nvSpPr>
        <p:spPr>
          <a:xfrm>
            <a:off x="4686894" y="4210454"/>
            <a:ext cx="674185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spc="-9" dirty="0">
                <a:latin typeface="Calibri"/>
                <a:cs typeface="Calibri"/>
              </a:rPr>
              <a:t>Modified*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7" name="object 178">
            <a:extLst>
              <a:ext uri="{FF2B5EF4-FFF2-40B4-BE49-F238E27FC236}">
                <a16:creationId xmlns:a16="http://schemas.microsoft.com/office/drawing/2014/main" xmlns="" id="{FC545B03-3925-4D83-8076-C95E8A59416A}"/>
              </a:ext>
            </a:extLst>
          </p:cNvPr>
          <p:cNvSpPr/>
          <p:nvPr/>
        </p:nvSpPr>
        <p:spPr>
          <a:xfrm>
            <a:off x="5747675" y="4184758"/>
            <a:ext cx="1013635" cy="343561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12877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8" name="object 179">
            <a:extLst>
              <a:ext uri="{FF2B5EF4-FFF2-40B4-BE49-F238E27FC236}">
                <a16:creationId xmlns:a16="http://schemas.microsoft.com/office/drawing/2014/main" xmlns="" id="{A1F55E52-B117-4A2C-B857-4094EC56CE47}"/>
              </a:ext>
            </a:extLst>
          </p:cNvPr>
          <p:cNvSpPr/>
          <p:nvPr/>
        </p:nvSpPr>
        <p:spPr>
          <a:xfrm>
            <a:off x="5747675" y="4184758"/>
            <a:ext cx="1013635" cy="343561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lnTo>
                  <a:pt x="7620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9" name="object 180">
            <a:extLst>
              <a:ext uri="{FF2B5EF4-FFF2-40B4-BE49-F238E27FC236}">
                <a16:creationId xmlns:a16="http://schemas.microsoft.com/office/drawing/2014/main" xmlns="" id="{93970A93-C8EB-4170-AF5D-A0D768894A2E}"/>
              </a:ext>
            </a:extLst>
          </p:cNvPr>
          <p:cNvSpPr/>
          <p:nvPr/>
        </p:nvSpPr>
        <p:spPr>
          <a:xfrm>
            <a:off x="5747675" y="41847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0" name="object 181">
            <a:extLst>
              <a:ext uri="{FF2B5EF4-FFF2-40B4-BE49-F238E27FC236}">
                <a16:creationId xmlns:a16="http://schemas.microsoft.com/office/drawing/2014/main" xmlns="" id="{765F82C4-43D9-4DEB-B9F6-245ECD029089}"/>
              </a:ext>
            </a:extLst>
          </p:cNvPr>
          <p:cNvSpPr/>
          <p:nvPr/>
        </p:nvSpPr>
        <p:spPr>
          <a:xfrm>
            <a:off x="6761311" y="4528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1" name="object 182">
            <a:extLst>
              <a:ext uri="{FF2B5EF4-FFF2-40B4-BE49-F238E27FC236}">
                <a16:creationId xmlns:a16="http://schemas.microsoft.com/office/drawing/2014/main" xmlns="" id="{18E5AB31-FD41-46E4-8389-63E3D79923BB}"/>
              </a:ext>
            </a:extLst>
          </p:cNvPr>
          <p:cNvSpPr txBox="1"/>
          <p:nvPr/>
        </p:nvSpPr>
        <p:spPr>
          <a:xfrm>
            <a:off x="6034322" y="4233295"/>
            <a:ext cx="439870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27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27" dirty="0">
                <a:latin typeface="Calibri"/>
                <a:cs typeface="Calibri"/>
              </a:rPr>
              <a:t>g</a:t>
            </a:r>
            <a:r>
              <a:rPr sz="1200" b="1" spc="-9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4" name="object 185">
            <a:extLst>
              <a:ext uri="{FF2B5EF4-FFF2-40B4-BE49-F238E27FC236}">
                <a16:creationId xmlns:a16="http://schemas.microsoft.com/office/drawing/2014/main" xmlns="" id="{3D1034EC-0191-405F-882A-AAB8AE89C623}"/>
              </a:ext>
            </a:extLst>
          </p:cNvPr>
          <p:cNvSpPr/>
          <p:nvPr/>
        </p:nvSpPr>
        <p:spPr>
          <a:xfrm>
            <a:off x="7028157" y="41847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xmlns="" id="{EE19962A-8783-41BF-8B30-EE4B095EE7FD}"/>
              </a:ext>
            </a:extLst>
          </p:cNvPr>
          <p:cNvSpPr/>
          <p:nvPr/>
        </p:nvSpPr>
        <p:spPr>
          <a:xfrm>
            <a:off x="4900615" y="2708920"/>
            <a:ext cx="1368152" cy="825009"/>
          </a:xfrm>
          <a:prstGeom prst="rightArrow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xmlns="" id="{38FA5EB2-D625-424A-94CE-979E322A51D1}"/>
              </a:ext>
            </a:extLst>
          </p:cNvPr>
          <p:cNvSpPr/>
          <p:nvPr/>
        </p:nvSpPr>
        <p:spPr>
          <a:xfrm>
            <a:off x="6268767" y="3427970"/>
            <a:ext cx="1224136" cy="702082"/>
          </a:xfrm>
          <a:prstGeom prst="rightArrow">
            <a:avLst>
              <a:gd name="adj1" fmla="val 50000"/>
              <a:gd name="adj2" fmla="val 52836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5" name="Grupo 3">
            <a:extLst>
              <a:ext uri="{FF2B5EF4-FFF2-40B4-BE49-F238E27FC236}">
                <a16:creationId xmlns:a16="http://schemas.microsoft.com/office/drawing/2014/main" xmlns="" id="{7E736882-F23E-4B9A-BB09-AB48B7FEC067}"/>
              </a:ext>
            </a:extLst>
          </p:cNvPr>
          <p:cNvGrpSpPr/>
          <p:nvPr/>
        </p:nvGrpSpPr>
        <p:grpSpPr>
          <a:xfrm>
            <a:off x="1446155" y="2789226"/>
            <a:ext cx="6192947" cy="3212310"/>
            <a:chOff x="1141649" y="2348880"/>
            <a:chExt cx="6192947" cy="3212310"/>
          </a:xfrm>
        </p:grpSpPr>
        <p:sp>
          <p:nvSpPr>
            <p:cNvPr id="26" name="object 171">
              <a:extLst>
                <a:ext uri="{FF2B5EF4-FFF2-40B4-BE49-F238E27FC236}">
                  <a16:creationId xmlns:a16="http://schemas.microsoft.com/office/drawing/2014/main" xmlns="" id="{A2574814-1A83-4309-B4DD-E793696FD96C}"/>
                </a:ext>
              </a:extLst>
            </p:cNvPr>
            <p:cNvSpPr/>
            <p:nvPr/>
          </p:nvSpPr>
          <p:spPr>
            <a:xfrm>
              <a:off x="2267744" y="2348880"/>
              <a:ext cx="5066852" cy="3212310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7" name="object 172">
              <a:extLst>
                <a:ext uri="{FF2B5EF4-FFF2-40B4-BE49-F238E27FC236}">
                  <a16:creationId xmlns:a16="http://schemas.microsoft.com/office/drawing/2014/main" xmlns="" id="{335EB346-8BDE-4118-8C44-3A635970A52D}"/>
                </a:ext>
              </a:extLst>
            </p:cNvPr>
            <p:cNvSpPr/>
            <p:nvPr/>
          </p:nvSpPr>
          <p:spPr>
            <a:xfrm>
              <a:off x="1141649" y="2773039"/>
              <a:ext cx="1144537" cy="523283"/>
            </a:xfrm>
            <a:custGeom>
              <a:avLst/>
              <a:gdLst/>
              <a:ahLst/>
              <a:cxnLst/>
              <a:rect l="l" t="t" r="r" b="b"/>
              <a:pathLst>
                <a:path w="1261110" h="576579">
                  <a:moveTo>
                    <a:pt x="660400" y="0"/>
                  </a:moveTo>
                  <a:lnTo>
                    <a:pt x="130809" y="0"/>
                  </a:lnTo>
                  <a:lnTo>
                    <a:pt x="82510" y="8294"/>
                  </a:lnTo>
                  <a:lnTo>
                    <a:pt x="40640" y="30162"/>
                  </a:lnTo>
                  <a:lnTo>
                    <a:pt x="11152" y="61079"/>
                  </a:lnTo>
                  <a:lnTo>
                    <a:pt x="0" y="96519"/>
                  </a:lnTo>
                  <a:lnTo>
                    <a:pt x="0" y="480059"/>
                  </a:lnTo>
                  <a:lnTo>
                    <a:pt x="11152" y="515500"/>
                  </a:lnTo>
                  <a:lnTo>
                    <a:pt x="40639" y="546417"/>
                  </a:lnTo>
                  <a:lnTo>
                    <a:pt x="82510" y="568285"/>
                  </a:lnTo>
                  <a:lnTo>
                    <a:pt x="130809" y="576579"/>
                  </a:lnTo>
                  <a:lnTo>
                    <a:pt x="660400" y="576579"/>
                  </a:lnTo>
                  <a:lnTo>
                    <a:pt x="708898" y="568285"/>
                  </a:lnTo>
                  <a:lnTo>
                    <a:pt x="751205" y="546417"/>
                  </a:lnTo>
                  <a:lnTo>
                    <a:pt x="781129" y="515500"/>
                  </a:lnTo>
                  <a:lnTo>
                    <a:pt x="792480" y="480059"/>
                  </a:lnTo>
                  <a:lnTo>
                    <a:pt x="792480" y="240029"/>
                  </a:lnTo>
                  <a:lnTo>
                    <a:pt x="1261109" y="137159"/>
                  </a:lnTo>
                  <a:lnTo>
                    <a:pt x="792480" y="96519"/>
                  </a:lnTo>
                  <a:lnTo>
                    <a:pt x="781129" y="61079"/>
                  </a:lnTo>
                  <a:lnTo>
                    <a:pt x="751204" y="30162"/>
                  </a:lnTo>
                  <a:lnTo>
                    <a:pt x="708898" y="8294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8" name="object 173">
              <a:extLst>
                <a:ext uri="{FF2B5EF4-FFF2-40B4-BE49-F238E27FC236}">
                  <a16:creationId xmlns:a16="http://schemas.microsoft.com/office/drawing/2014/main" xmlns="" id="{55F1012F-5DDA-4E02-8187-8E4B0A202B87}"/>
                </a:ext>
              </a:extLst>
            </p:cNvPr>
            <p:cNvSpPr/>
            <p:nvPr/>
          </p:nvSpPr>
          <p:spPr>
            <a:xfrm>
              <a:off x="1141649" y="2773039"/>
              <a:ext cx="1144537" cy="523283"/>
            </a:xfrm>
            <a:custGeom>
              <a:avLst/>
              <a:gdLst/>
              <a:ahLst/>
              <a:cxnLst/>
              <a:rect l="l" t="t" r="r" b="b"/>
              <a:pathLst>
                <a:path w="1261110" h="576579">
                  <a:moveTo>
                    <a:pt x="130809" y="0"/>
                  </a:moveTo>
                  <a:lnTo>
                    <a:pt x="82510" y="8294"/>
                  </a:lnTo>
                  <a:lnTo>
                    <a:pt x="40640" y="30162"/>
                  </a:lnTo>
                  <a:lnTo>
                    <a:pt x="11152" y="61079"/>
                  </a:lnTo>
                  <a:lnTo>
                    <a:pt x="0" y="96519"/>
                  </a:lnTo>
                  <a:lnTo>
                    <a:pt x="0" y="167639"/>
                  </a:lnTo>
                  <a:lnTo>
                    <a:pt x="0" y="240029"/>
                  </a:lnTo>
                  <a:lnTo>
                    <a:pt x="0" y="337819"/>
                  </a:lnTo>
                  <a:lnTo>
                    <a:pt x="0" y="408939"/>
                  </a:lnTo>
                  <a:lnTo>
                    <a:pt x="0" y="480059"/>
                  </a:lnTo>
                  <a:lnTo>
                    <a:pt x="11152" y="515500"/>
                  </a:lnTo>
                  <a:lnTo>
                    <a:pt x="40639" y="546417"/>
                  </a:lnTo>
                  <a:lnTo>
                    <a:pt x="82510" y="568285"/>
                  </a:lnTo>
                  <a:lnTo>
                    <a:pt x="130809" y="576579"/>
                  </a:lnTo>
                  <a:lnTo>
                    <a:pt x="229869" y="576579"/>
                  </a:lnTo>
                  <a:lnTo>
                    <a:pt x="328929" y="576579"/>
                  </a:lnTo>
                  <a:lnTo>
                    <a:pt x="462279" y="576579"/>
                  </a:lnTo>
                  <a:lnTo>
                    <a:pt x="561339" y="576579"/>
                  </a:lnTo>
                  <a:lnTo>
                    <a:pt x="660400" y="576579"/>
                  </a:lnTo>
                  <a:lnTo>
                    <a:pt x="708898" y="568285"/>
                  </a:lnTo>
                  <a:lnTo>
                    <a:pt x="751205" y="546417"/>
                  </a:lnTo>
                  <a:lnTo>
                    <a:pt x="781129" y="515500"/>
                  </a:lnTo>
                  <a:lnTo>
                    <a:pt x="792480" y="480059"/>
                  </a:lnTo>
                  <a:lnTo>
                    <a:pt x="792480" y="408939"/>
                  </a:lnTo>
                  <a:lnTo>
                    <a:pt x="792480" y="337819"/>
                  </a:lnTo>
                  <a:lnTo>
                    <a:pt x="792480" y="240029"/>
                  </a:lnTo>
                  <a:lnTo>
                    <a:pt x="1261109" y="137159"/>
                  </a:lnTo>
                  <a:lnTo>
                    <a:pt x="792480" y="96519"/>
                  </a:lnTo>
                  <a:lnTo>
                    <a:pt x="781129" y="61079"/>
                  </a:lnTo>
                  <a:lnTo>
                    <a:pt x="751204" y="30162"/>
                  </a:lnTo>
                  <a:lnTo>
                    <a:pt x="708898" y="8294"/>
                  </a:lnTo>
                  <a:lnTo>
                    <a:pt x="660400" y="0"/>
                  </a:lnTo>
                  <a:lnTo>
                    <a:pt x="561339" y="0"/>
                  </a:lnTo>
                  <a:lnTo>
                    <a:pt x="462279" y="0"/>
                  </a:lnTo>
                  <a:lnTo>
                    <a:pt x="328929" y="0"/>
                  </a:lnTo>
                  <a:lnTo>
                    <a:pt x="229869" y="0"/>
                  </a:lnTo>
                  <a:lnTo>
                    <a:pt x="130809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9" name="object 174">
              <a:extLst>
                <a:ext uri="{FF2B5EF4-FFF2-40B4-BE49-F238E27FC236}">
                  <a16:creationId xmlns:a16="http://schemas.microsoft.com/office/drawing/2014/main" xmlns="" id="{CDA9DE07-AF40-4680-BC2B-94B28D39B901}"/>
                </a:ext>
              </a:extLst>
            </p:cNvPr>
            <p:cNvSpPr/>
            <p:nvPr/>
          </p:nvSpPr>
          <p:spPr>
            <a:xfrm>
              <a:off x="1141649" y="27730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50" name="object 175">
              <a:extLst>
                <a:ext uri="{FF2B5EF4-FFF2-40B4-BE49-F238E27FC236}">
                  <a16:creationId xmlns:a16="http://schemas.microsoft.com/office/drawing/2014/main" xmlns="" id="{D29185A0-9F2A-4A2C-BEAE-9BD0E522F3F3}"/>
                </a:ext>
              </a:extLst>
            </p:cNvPr>
            <p:cNvSpPr/>
            <p:nvPr/>
          </p:nvSpPr>
          <p:spPr>
            <a:xfrm>
              <a:off x="1860875" y="32963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51" name="object 176">
              <a:extLst>
                <a:ext uri="{FF2B5EF4-FFF2-40B4-BE49-F238E27FC236}">
                  <a16:creationId xmlns:a16="http://schemas.microsoft.com/office/drawing/2014/main" xmlns="" id="{86E2E789-D5A8-4919-B6A8-8BF67EDACA52}"/>
                </a:ext>
              </a:extLst>
            </p:cNvPr>
            <p:cNvSpPr txBox="1"/>
            <p:nvPr/>
          </p:nvSpPr>
          <p:spPr>
            <a:xfrm>
              <a:off x="1185448" y="2821448"/>
              <a:ext cx="629322" cy="370711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algn="ctr">
                <a:lnSpc>
                  <a:spcPts val="1402"/>
                </a:lnSpc>
                <a:spcBef>
                  <a:spcPts val="91"/>
                </a:spcBef>
              </a:pPr>
              <a:r>
                <a:rPr sz="1271" b="1" spc="-5" dirty="0">
                  <a:latin typeface="Calibri"/>
                  <a:cs typeface="Calibri"/>
                </a:rPr>
                <a:t>El</a:t>
              </a:r>
              <a:r>
                <a:rPr sz="1271" b="1" spc="-50" dirty="0">
                  <a:latin typeface="Calibri"/>
                  <a:cs typeface="Calibri"/>
                </a:rPr>
                <a:t> </a:t>
              </a:r>
              <a:r>
                <a:rPr sz="1271" b="1" spc="-9" dirty="0">
                  <a:latin typeface="Calibri"/>
                  <a:cs typeface="Calibri"/>
                </a:rPr>
                <a:t>estado</a:t>
              </a:r>
              <a:endParaRPr sz="1271" dirty="0">
                <a:latin typeface="Calibri"/>
                <a:cs typeface="Calibri"/>
              </a:endParaRPr>
            </a:p>
            <a:p>
              <a:pPr marL="576" algn="ctr">
                <a:lnSpc>
                  <a:spcPts val="1402"/>
                </a:lnSpc>
              </a:pPr>
              <a:r>
                <a:rPr sz="1271" b="1" dirty="0">
                  <a:latin typeface="Calibri"/>
                  <a:cs typeface="Calibri"/>
                </a:rPr>
                <a:t>+1</a:t>
              </a:r>
              <a:endParaRPr sz="1271" dirty="0">
                <a:latin typeface="Calibri"/>
                <a:cs typeface="Calibri"/>
              </a:endParaRPr>
            </a:p>
          </p:txBody>
        </p:sp>
      </p:grpSp>
      <p:sp>
        <p:nvSpPr>
          <p:cNvPr id="5" name="4 Rectángulo"/>
          <p:cNvSpPr/>
          <p:nvPr/>
        </p:nvSpPr>
        <p:spPr>
          <a:xfrm>
            <a:off x="2987824" y="3861048"/>
            <a:ext cx="4464496" cy="214048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Picture 4" descr="Resultado de imagen de flecha mail">
            <a:hlinkClick r:id="" action="ppaction://macro?name=envioGitStatus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B6689-7ECE-4CAC-B8AC-F73B6BB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Añadir archivos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3C09BC7-750E-4299-9260-6BD4E9E8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2089EDA-5FFC-480C-889C-C1376FB1D2C9}"/>
              </a:ext>
            </a:extLst>
          </p:cNvPr>
          <p:cNvSpPr txBox="1">
            <a:spLocks/>
          </p:cNvSpPr>
          <p:nvPr/>
        </p:nvSpPr>
        <p:spPr>
          <a:xfrm>
            <a:off x="489152" y="1267404"/>
            <a:ext cx="4308216" cy="381777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400" dirty="0"/>
              <a:t>Los ficheros pasan a la zona de staging área, indicando los cambios están ‘listos’. Comandos:</a:t>
            </a:r>
          </a:p>
          <a:p>
            <a:r>
              <a:rPr lang="es-ES" sz="4400" dirty="0"/>
              <a:t>git add 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</a:rPr>
              <a:t>nombreFichero1 nombreFichero2 …</a:t>
            </a:r>
          </a:p>
          <a:p>
            <a:pPr lvl="1"/>
            <a:r>
              <a:rPr lang="es-ES" dirty="0"/>
              <a:t>Comando para indicar qué ficheros están listos. </a:t>
            </a:r>
          </a:p>
          <a:p>
            <a:r>
              <a:rPr lang="es-ES" sz="4400" dirty="0"/>
              <a:t>git add </a:t>
            </a:r>
            <a:r>
              <a:rPr lang="es-ES" sz="4000" i="1" dirty="0"/>
              <a:t>-A</a:t>
            </a:r>
            <a:endParaRPr lang="es-ES" sz="4400" i="1" dirty="0"/>
          </a:p>
          <a:p>
            <a:pPr lvl="1"/>
            <a:r>
              <a:rPr lang="es-ES" dirty="0"/>
              <a:t>Comando para indicar que todos los ficheros están listos. </a:t>
            </a:r>
          </a:p>
          <a:p>
            <a:pPr marL="457200" lvl="1" indent="0">
              <a:buFont typeface="Arial" charset="0"/>
              <a:buNone/>
            </a:pPr>
            <a:endParaRPr lang="es-ES" dirty="0"/>
          </a:p>
          <a:p>
            <a:pPr marL="457200" lvl="1" indent="0">
              <a:buFont typeface="Arial" charset="0"/>
              <a:buNone/>
            </a:pPr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0941AE82-A49F-49C5-B2C6-A534B37E8478}"/>
              </a:ext>
            </a:extLst>
          </p:cNvPr>
          <p:cNvGrpSpPr/>
          <p:nvPr/>
        </p:nvGrpSpPr>
        <p:grpSpPr>
          <a:xfrm>
            <a:off x="4934094" y="1124744"/>
            <a:ext cx="3528392" cy="3475583"/>
            <a:chOff x="2523445" y="1980919"/>
            <a:chExt cx="4313047" cy="4209314"/>
          </a:xfrm>
        </p:grpSpPr>
        <p:sp>
          <p:nvSpPr>
            <p:cNvPr id="6" name="object 171">
              <a:extLst>
                <a:ext uri="{FF2B5EF4-FFF2-40B4-BE49-F238E27FC236}">
                  <a16:creationId xmlns:a16="http://schemas.microsoft.com/office/drawing/2014/main" xmlns="" id="{C6806BDB-9A0B-4E62-8952-9BD986192DEC}"/>
                </a:ext>
              </a:extLst>
            </p:cNvPr>
            <p:cNvSpPr/>
            <p:nvPr/>
          </p:nvSpPr>
          <p:spPr>
            <a:xfrm>
              <a:off x="2523445" y="1980919"/>
              <a:ext cx="4313047" cy="381512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173">
              <a:extLst>
                <a:ext uri="{FF2B5EF4-FFF2-40B4-BE49-F238E27FC236}">
                  <a16:creationId xmlns:a16="http://schemas.microsoft.com/office/drawing/2014/main" xmlns="" id="{4489F352-CD70-402B-8B28-BC3EDA610F22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1223009" y="0"/>
                  </a:moveTo>
                  <a:lnTo>
                    <a:pt x="72390" y="0"/>
                  </a:ln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174">
              <a:extLst>
                <a:ext uri="{FF2B5EF4-FFF2-40B4-BE49-F238E27FC236}">
                  <a16:creationId xmlns:a16="http://schemas.microsoft.com/office/drawing/2014/main" xmlns="" id="{CBF954B9-98E2-41D9-9869-0E1D520752EE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72390" y="0"/>
                  </a:move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lnTo>
                    <a:pt x="7239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175">
              <a:extLst>
                <a:ext uri="{FF2B5EF4-FFF2-40B4-BE49-F238E27FC236}">
                  <a16:creationId xmlns:a16="http://schemas.microsoft.com/office/drawing/2014/main" xmlns="" id="{979B9351-1236-4133-835B-69496B112620}"/>
                </a:ext>
              </a:extLst>
            </p:cNvPr>
            <p:cNvSpPr/>
            <p:nvPr/>
          </p:nvSpPr>
          <p:spPr>
            <a:xfrm>
              <a:off x="2523445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76">
              <a:extLst>
                <a:ext uri="{FF2B5EF4-FFF2-40B4-BE49-F238E27FC236}">
                  <a16:creationId xmlns:a16="http://schemas.microsoft.com/office/drawing/2014/main" xmlns="" id="{879A7907-869B-4DC1-8CFE-DD312F5890DE}"/>
                </a:ext>
              </a:extLst>
            </p:cNvPr>
            <p:cNvSpPr/>
            <p:nvPr/>
          </p:nvSpPr>
          <p:spPr>
            <a:xfrm>
              <a:off x="3700255" y="61694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77">
              <a:extLst>
                <a:ext uri="{FF2B5EF4-FFF2-40B4-BE49-F238E27FC236}">
                  <a16:creationId xmlns:a16="http://schemas.microsoft.com/office/drawing/2014/main" xmlns="" id="{34F51F82-3378-4433-963B-E4BEE98A7802}"/>
                </a:ext>
              </a:extLst>
            </p:cNvPr>
            <p:cNvSpPr txBox="1"/>
            <p:nvPr/>
          </p:nvSpPr>
          <p:spPr>
            <a:xfrm>
              <a:off x="2699792" y="5805264"/>
              <a:ext cx="824113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spc="-9" dirty="0">
                  <a:latin typeface="Calibri"/>
                  <a:cs typeface="Calibri"/>
                </a:rPr>
                <a:t>Modified*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12" name="object 178">
              <a:extLst>
                <a:ext uri="{FF2B5EF4-FFF2-40B4-BE49-F238E27FC236}">
                  <a16:creationId xmlns:a16="http://schemas.microsoft.com/office/drawing/2014/main" xmlns="" id="{E4A38032-38C1-4D86-BF1E-B5B64C169295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1287780" y="0"/>
                  </a:moveTo>
                  <a:lnTo>
                    <a:pt x="76200" y="0"/>
                  </a:ln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179">
              <a:extLst>
                <a:ext uri="{FF2B5EF4-FFF2-40B4-BE49-F238E27FC236}">
                  <a16:creationId xmlns:a16="http://schemas.microsoft.com/office/drawing/2014/main" xmlns="" id="{57A70E38-0B19-4A0F-89E5-3A4DA274622B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76200" y="0"/>
                  </a:move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lnTo>
                    <a:pt x="7620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80">
              <a:extLst>
                <a:ext uri="{FF2B5EF4-FFF2-40B4-BE49-F238E27FC236}">
                  <a16:creationId xmlns:a16="http://schemas.microsoft.com/office/drawing/2014/main" xmlns="" id="{3C3ECC05-BA2B-4124-9E5C-CA5A18B2CA46}"/>
                </a:ext>
              </a:extLst>
            </p:cNvPr>
            <p:cNvSpPr/>
            <p:nvPr/>
          </p:nvSpPr>
          <p:spPr>
            <a:xfrm>
              <a:off x="3996473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81">
              <a:extLst>
                <a:ext uri="{FF2B5EF4-FFF2-40B4-BE49-F238E27FC236}">
                  <a16:creationId xmlns:a16="http://schemas.microsoft.com/office/drawing/2014/main" xmlns="" id="{8E107897-127E-4600-9467-161989266A64}"/>
                </a:ext>
              </a:extLst>
            </p:cNvPr>
            <p:cNvSpPr/>
            <p:nvPr/>
          </p:nvSpPr>
          <p:spPr>
            <a:xfrm>
              <a:off x="5235524" y="61902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82">
              <a:extLst>
                <a:ext uri="{FF2B5EF4-FFF2-40B4-BE49-F238E27FC236}">
                  <a16:creationId xmlns:a16="http://schemas.microsoft.com/office/drawing/2014/main" xmlns="" id="{5A801093-A2E7-4BA0-905D-7D77DD3ECCEB}"/>
                </a:ext>
              </a:extLst>
            </p:cNvPr>
            <p:cNvSpPr txBox="1"/>
            <p:nvPr/>
          </p:nvSpPr>
          <p:spPr>
            <a:xfrm>
              <a:off x="4346866" y="5832926"/>
              <a:ext cx="537690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dirty="0">
                  <a:latin typeface="Calibri"/>
                  <a:cs typeface="Calibri"/>
                </a:rPr>
                <a:t>S</a:t>
              </a:r>
              <a:r>
                <a:rPr sz="1200" b="1" spc="-27" dirty="0">
                  <a:latin typeface="Calibri"/>
                  <a:cs typeface="Calibri"/>
                </a:rPr>
                <a:t>t</a:t>
              </a:r>
              <a:r>
                <a:rPr sz="1200" b="1" spc="-5" dirty="0">
                  <a:latin typeface="Calibri"/>
                  <a:cs typeface="Calibri"/>
                </a:rPr>
                <a:t>a</a:t>
              </a:r>
              <a:r>
                <a:rPr sz="1200" b="1" spc="-27" dirty="0">
                  <a:latin typeface="Calibri"/>
                  <a:cs typeface="Calibri"/>
                </a:rPr>
                <a:t>g</a:t>
              </a:r>
              <a:r>
                <a:rPr sz="1200" b="1" spc="-9" dirty="0">
                  <a:latin typeface="Calibri"/>
                  <a:cs typeface="Calibri"/>
                </a:rPr>
                <a:t>e</a:t>
              </a:r>
              <a:r>
                <a:rPr sz="1200" b="1" dirty="0">
                  <a:latin typeface="Calibri"/>
                  <a:cs typeface="Calibri"/>
                </a:rPr>
                <a:t>d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17" name="object 183">
              <a:extLst>
                <a:ext uri="{FF2B5EF4-FFF2-40B4-BE49-F238E27FC236}">
                  <a16:creationId xmlns:a16="http://schemas.microsoft.com/office/drawing/2014/main" xmlns="" id="{8AED930E-1DDB-4AAC-ACDA-F669EB1B2B4E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1257300" y="0"/>
                  </a:moveTo>
                  <a:lnTo>
                    <a:pt x="74930" y="0"/>
                  </a:ln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4">
              <a:extLst>
                <a:ext uri="{FF2B5EF4-FFF2-40B4-BE49-F238E27FC236}">
                  <a16:creationId xmlns:a16="http://schemas.microsoft.com/office/drawing/2014/main" xmlns="" id="{ACA49BD1-30A4-48B3-8758-109C49FA26E5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74930" y="0"/>
                  </a:move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lnTo>
                    <a:pt x="7493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85">
              <a:extLst>
                <a:ext uri="{FF2B5EF4-FFF2-40B4-BE49-F238E27FC236}">
                  <a16:creationId xmlns:a16="http://schemas.microsoft.com/office/drawing/2014/main" xmlns="" id="{F47952BF-E38F-4422-93A6-5670CC45B73C}"/>
                </a:ext>
              </a:extLst>
            </p:cNvPr>
            <p:cNvSpPr/>
            <p:nvPr/>
          </p:nvSpPr>
          <p:spPr>
            <a:xfrm>
              <a:off x="5561712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186">
              <a:extLst>
                <a:ext uri="{FF2B5EF4-FFF2-40B4-BE49-F238E27FC236}">
                  <a16:creationId xmlns:a16="http://schemas.microsoft.com/office/drawing/2014/main" xmlns="" id="{7A514E2B-DBDF-4A7C-81EB-A971EBC3441E}"/>
                </a:ext>
              </a:extLst>
            </p:cNvPr>
            <p:cNvSpPr/>
            <p:nvPr/>
          </p:nvSpPr>
          <p:spPr>
            <a:xfrm>
              <a:off x="6770794" y="61810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187">
              <a:extLst>
                <a:ext uri="{FF2B5EF4-FFF2-40B4-BE49-F238E27FC236}">
                  <a16:creationId xmlns:a16="http://schemas.microsoft.com/office/drawing/2014/main" xmlns="" id="{2F699067-6605-44D9-A165-158487694C45}"/>
                </a:ext>
              </a:extLst>
            </p:cNvPr>
            <p:cNvSpPr txBox="1"/>
            <p:nvPr/>
          </p:nvSpPr>
          <p:spPr>
            <a:xfrm>
              <a:off x="5729990" y="5828316"/>
              <a:ext cx="873674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spc="-9" dirty="0">
                  <a:latin typeface="Calibri"/>
                  <a:cs typeface="Calibri"/>
                </a:rPr>
                <a:t>C</a:t>
              </a:r>
              <a:r>
                <a:rPr sz="1200" b="1" dirty="0">
                  <a:latin typeface="Calibri"/>
                  <a:cs typeface="Calibri"/>
                </a:rPr>
                <a:t>o</a:t>
              </a:r>
              <a:r>
                <a:rPr sz="1200" b="1" spc="-14" dirty="0">
                  <a:latin typeface="Calibri"/>
                  <a:cs typeface="Calibri"/>
                </a:rPr>
                <a:t>m</a:t>
              </a:r>
              <a:r>
                <a:rPr sz="1200" b="1" spc="-5" dirty="0">
                  <a:latin typeface="Calibri"/>
                  <a:cs typeface="Calibri"/>
                </a:rPr>
                <a:t>mi</a:t>
              </a:r>
              <a:r>
                <a:rPr sz="1200" b="1" spc="-27" dirty="0">
                  <a:latin typeface="Calibri"/>
                  <a:cs typeface="Calibri"/>
                </a:rPr>
                <a:t>t</a:t>
              </a:r>
              <a:r>
                <a:rPr sz="1200" b="1" spc="-45" dirty="0">
                  <a:latin typeface="Calibri"/>
                  <a:cs typeface="Calibri"/>
                </a:rPr>
                <a:t>t</a:t>
              </a:r>
              <a:r>
                <a:rPr sz="1200" b="1" spc="-9" dirty="0">
                  <a:latin typeface="Calibri"/>
                  <a:cs typeface="Calibri"/>
                </a:rPr>
                <a:t>e</a:t>
              </a:r>
              <a:r>
                <a:rPr sz="1200" b="1" dirty="0">
                  <a:latin typeface="Calibri"/>
                  <a:cs typeface="Calibri"/>
                </a:rPr>
                <a:t>d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xmlns="" id="{0B82EE22-95A8-450A-AF5B-E1E0EC43A34D}"/>
              </a:ext>
            </a:extLst>
          </p:cNvPr>
          <p:cNvSpPr/>
          <p:nvPr/>
        </p:nvSpPr>
        <p:spPr>
          <a:xfrm>
            <a:off x="5292080" y="2780928"/>
            <a:ext cx="1368152" cy="8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git add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xmlns="" id="{779804AE-4460-452C-80CB-FF0C6097BF42}"/>
              </a:ext>
            </a:extLst>
          </p:cNvPr>
          <p:cNvSpPr/>
          <p:nvPr/>
        </p:nvSpPr>
        <p:spPr>
          <a:xfrm rot="10800000">
            <a:off x="5353765" y="1924409"/>
            <a:ext cx="2612933" cy="969025"/>
          </a:xfrm>
          <a:prstGeom prst="rightArrow">
            <a:avLst>
              <a:gd name="adj1" fmla="val 50000"/>
              <a:gd name="adj2" fmla="val 49184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xmlns="" id="{669436B0-A7C5-4C8E-A9B5-EE8570D5C3F3}"/>
              </a:ext>
            </a:extLst>
          </p:cNvPr>
          <p:cNvSpPr/>
          <p:nvPr/>
        </p:nvSpPr>
        <p:spPr>
          <a:xfrm>
            <a:off x="6660232" y="3499978"/>
            <a:ext cx="1224136" cy="702082"/>
          </a:xfrm>
          <a:prstGeom prst="rightArrow">
            <a:avLst>
              <a:gd name="adj1" fmla="val 50000"/>
              <a:gd name="adj2" fmla="val 52836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Picture 4" descr="Resultado de imagen de flecha mail">
            <a:hlinkClick r:id="" action="ppaction://macro?name=envioGitAdd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7" y="3060554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06AE49-A3EB-442E-BF39-773DD47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Commit (confirmar cambios)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05191D-4464-4990-8E35-4AA8561A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4E2457B-B28C-4D1E-BC7D-E9E2BADB8BC1}"/>
              </a:ext>
            </a:extLst>
          </p:cNvPr>
          <p:cNvSpPr txBox="1">
            <a:spLocks/>
          </p:cNvSpPr>
          <p:nvPr/>
        </p:nvSpPr>
        <p:spPr>
          <a:xfrm>
            <a:off x="450913" y="836712"/>
            <a:ext cx="4718335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Para confirmar los cambios, usaremos el comando commit:</a:t>
            </a:r>
          </a:p>
          <a:p>
            <a:r>
              <a:rPr lang="es-ES" sz="2800" dirty="0"/>
              <a:t>git commit -m “</a:t>
            </a:r>
            <a:r>
              <a:rPr lang="es-ES" sz="2800" i="1" dirty="0">
                <a:solidFill>
                  <a:schemeClr val="bg2">
                    <a:lumMod val="90000"/>
                  </a:schemeClr>
                </a:solidFill>
              </a:rPr>
              <a:t>mensaje</a:t>
            </a:r>
            <a:r>
              <a:rPr lang="es-ES" sz="2800" dirty="0"/>
              <a:t>”</a:t>
            </a:r>
          </a:p>
          <a:p>
            <a:pPr lvl="1"/>
            <a:r>
              <a:rPr lang="es-ES" sz="1600" dirty="0"/>
              <a:t>Confirma los cambios, y los asocia a una descripción (obligatoria)</a:t>
            </a:r>
          </a:p>
          <a:p>
            <a:pPr lvl="1"/>
            <a:r>
              <a:rPr lang="es-ES" sz="1600" dirty="0"/>
              <a:t>Los mensajes deben ser muy específicos para identificar el cambio</a:t>
            </a:r>
          </a:p>
          <a:p>
            <a:r>
              <a:rPr lang="es-ES" sz="2800" dirty="0" smtClean="0"/>
              <a:t>git </a:t>
            </a:r>
            <a:r>
              <a:rPr lang="es-ES" sz="2800" dirty="0"/>
              <a:t>commit </a:t>
            </a:r>
            <a:r>
              <a:rPr lang="es-ES" sz="2800" dirty="0" smtClean="0"/>
              <a:t>-a </a:t>
            </a:r>
            <a:r>
              <a:rPr lang="es-ES" sz="2800" dirty="0"/>
              <a:t>-m “</a:t>
            </a:r>
            <a:r>
              <a:rPr lang="es-ES" sz="2800" i="1" dirty="0">
                <a:solidFill>
                  <a:schemeClr val="bg2">
                    <a:lumMod val="90000"/>
                  </a:schemeClr>
                </a:solidFill>
              </a:rPr>
              <a:t>mensaje</a:t>
            </a:r>
            <a:r>
              <a:rPr lang="es-ES" sz="2800" dirty="0"/>
              <a:t>”</a:t>
            </a:r>
          </a:p>
          <a:p>
            <a:pPr lvl="1"/>
            <a:r>
              <a:rPr lang="es-ES" sz="1600" dirty="0"/>
              <a:t>casi igual que git add + git commit (no para ficheros Untracked)</a:t>
            </a:r>
          </a:p>
          <a:p>
            <a:pPr lvl="1"/>
            <a:endParaRPr lang="es-ES" sz="1600" dirty="0"/>
          </a:p>
          <a:p>
            <a:pPr marL="457200" lvl="1" indent="0">
              <a:buFont typeface="Arial" charset="0"/>
              <a:buNone/>
            </a:pPr>
            <a:endParaRPr lang="es-ES" sz="1600" dirty="0"/>
          </a:p>
        </p:txBody>
      </p:sp>
      <p:sp>
        <p:nvSpPr>
          <p:cNvPr id="23" name="object 171">
            <a:extLst>
              <a:ext uri="{FF2B5EF4-FFF2-40B4-BE49-F238E27FC236}">
                <a16:creationId xmlns:a16="http://schemas.microsoft.com/office/drawing/2014/main" xmlns="" id="{9E9B0F9D-C232-4E0A-9B7E-A33572D424E6}"/>
              </a:ext>
            </a:extLst>
          </p:cNvPr>
          <p:cNvSpPr/>
          <p:nvPr/>
        </p:nvSpPr>
        <p:spPr>
          <a:xfrm>
            <a:off x="5364088" y="1268760"/>
            <a:ext cx="3528392" cy="315010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" name="object 173">
            <a:extLst>
              <a:ext uri="{FF2B5EF4-FFF2-40B4-BE49-F238E27FC236}">
                <a16:creationId xmlns:a16="http://schemas.microsoft.com/office/drawing/2014/main" xmlns="" id="{B06B3B2A-261F-4503-9FFC-67928B0C09B2}"/>
              </a:ext>
            </a:extLst>
          </p:cNvPr>
          <p:cNvSpPr/>
          <p:nvPr/>
        </p:nvSpPr>
        <p:spPr>
          <a:xfrm>
            <a:off x="5364088" y="4400782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1223009" y="0"/>
                </a:moveTo>
                <a:lnTo>
                  <a:pt x="72390" y="0"/>
                </a:ln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close/>
              </a:path>
            </a:pathLst>
          </a:custGeom>
          <a:solidFill>
            <a:srgbClr val="33CC66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" name="object 174">
            <a:extLst>
              <a:ext uri="{FF2B5EF4-FFF2-40B4-BE49-F238E27FC236}">
                <a16:creationId xmlns:a16="http://schemas.microsoft.com/office/drawing/2014/main" xmlns="" id="{28204965-E3DD-49D8-A333-40A17ADDB127}"/>
              </a:ext>
            </a:extLst>
          </p:cNvPr>
          <p:cNvSpPr/>
          <p:nvPr/>
        </p:nvSpPr>
        <p:spPr>
          <a:xfrm>
            <a:off x="5364088" y="4400782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" name="object 175">
            <a:extLst>
              <a:ext uri="{FF2B5EF4-FFF2-40B4-BE49-F238E27FC236}">
                <a16:creationId xmlns:a16="http://schemas.microsoft.com/office/drawing/2014/main" xmlns="" id="{C991F082-41A6-4574-A776-45D14ECC473A}"/>
              </a:ext>
            </a:extLst>
          </p:cNvPr>
          <p:cNvSpPr/>
          <p:nvPr/>
        </p:nvSpPr>
        <p:spPr>
          <a:xfrm>
            <a:off x="5364088" y="4400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" name="object 176">
            <a:extLst>
              <a:ext uri="{FF2B5EF4-FFF2-40B4-BE49-F238E27FC236}">
                <a16:creationId xmlns:a16="http://schemas.microsoft.com/office/drawing/2014/main" xmlns="" id="{42DB6520-FD0D-4554-B1F8-0531592437A3}"/>
              </a:ext>
            </a:extLst>
          </p:cNvPr>
          <p:cNvSpPr/>
          <p:nvPr/>
        </p:nvSpPr>
        <p:spPr>
          <a:xfrm>
            <a:off x="6326806" y="4727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" name="object 177">
            <a:extLst>
              <a:ext uri="{FF2B5EF4-FFF2-40B4-BE49-F238E27FC236}">
                <a16:creationId xmlns:a16="http://schemas.microsoft.com/office/drawing/2014/main" xmlns="" id="{C71C7783-C8A2-41DF-BE73-22D17DE418CF}"/>
              </a:ext>
            </a:extLst>
          </p:cNvPr>
          <p:cNvSpPr txBox="1"/>
          <p:nvPr/>
        </p:nvSpPr>
        <p:spPr>
          <a:xfrm>
            <a:off x="5508353" y="4426478"/>
            <a:ext cx="674185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spc="-9" dirty="0">
                <a:latin typeface="Calibri"/>
                <a:cs typeface="Calibri"/>
              </a:rPr>
              <a:t>Modified*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object 178">
            <a:extLst>
              <a:ext uri="{FF2B5EF4-FFF2-40B4-BE49-F238E27FC236}">
                <a16:creationId xmlns:a16="http://schemas.microsoft.com/office/drawing/2014/main" xmlns="" id="{73769AE3-9CF3-4348-BD7E-D9A7E9265BE6}"/>
              </a:ext>
            </a:extLst>
          </p:cNvPr>
          <p:cNvSpPr/>
          <p:nvPr/>
        </p:nvSpPr>
        <p:spPr>
          <a:xfrm>
            <a:off x="6569134" y="4400782"/>
            <a:ext cx="1013635" cy="343561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12877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0" name="object 179">
            <a:extLst>
              <a:ext uri="{FF2B5EF4-FFF2-40B4-BE49-F238E27FC236}">
                <a16:creationId xmlns:a16="http://schemas.microsoft.com/office/drawing/2014/main" xmlns="" id="{1B2CAEDF-1F84-475A-879F-BC687E05247A}"/>
              </a:ext>
            </a:extLst>
          </p:cNvPr>
          <p:cNvSpPr/>
          <p:nvPr/>
        </p:nvSpPr>
        <p:spPr>
          <a:xfrm>
            <a:off x="6569134" y="4400782"/>
            <a:ext cx="1013635" cy="343561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lnTo>
                  <a:pt x="7620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1" name="object 180">
            <a:extLst>
              <a:ext uri="{FF2B5EF4-FFF2-40B4-BE49-F238E27FC236}">
                <a16:creationId xmlns:a16="http://schemas.microsoft.com/office/drawing/2014/main" xmlns="" id="{2F316B42-DA3D-4AC1-82DD-51CD99EBBA1D}"/>
              </a:ext>
            </a:extLst>
          </p:cNvPr>
          <p:cNvSpPr/>
          <p:nvPr/>
        </p:nvSpPr>
        <p:spPr>
          <a:xfrm>
            <a:off x="6569134" y="4400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2" name="object 181">
            <a:extLst>
              <a:ext uri="{FF2B5EF4-FFF2-40B4-BE49-F238E27FC236}">
                <a16:creationId xmlns:a16="http://schemas.microsoft.com/office/drawing/2014/main" xmlns="" id="{229C22B0-537A-46F1-B69C-59C11EDFA922}"/>
              </a:ext>
            </a:extLst>
          </p:cNvPr>
          <p:cNvSpPr/>
          <p:nvPr/>
        </p:nvSpPr>
        <p:spPr>
          <a:xfrm>
            <a:off x="7582770" y="4744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3" name="object 182">
            <a:extLst>
              <a:ext uri="{FF2B5EF4-FFF2-40B4-BE49-F238E27FC236}">
                <a16:creationId xmlns:a16="http://schemas.microsoft.com/office/drawing/2014/main" xmlns="" id="{27CDEB42-9713-4228-AFA0-72B0699F876A}"/>
              </a:ext>
            </a:extLst>
          </p:cNvPr>
          <p:cNvSpPr txBox="1"/>
          <p:nvPr/>
        </p:nvSpPr>
        <p:spPr>
          <a:xfrm>
            <a:off x="6855781" y="4449319"/>
            <a:ext cx="439870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27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27" dirty="0">
                <a:latin typeface="Calibri"/>
                <a:cs typeface="Calibri"/>
              </a:rPr>
              <a:t>g</a:t>
            </a:r>
            <a:r>
              <a:rPr sz="1200" b="1" spc="-9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4" name="object 183">
            <a:extLst>
              <a:ext uri="{FF2B5EF4-FFF2-40B4-BE49-F238E27FC236}">
                <a16:creationId xmlns:a16="http://schemas.microsoft.com/office/drawing/2014/main" xmlns="" id="{63FAF4B9-8456-44D5-9BC9-25B33E2D3676}"/>
              </a:ext>
            </a:extLst>
          </p:cNvPr>
          <p:cNvSpPr/>
          <p:nvPr/>
        </p:nvSpPr>
        <p:spPr>
          <a:xfrm>
            <a:off x="7849616" y="4400782"/>
            <a:ext cx="989119" cy="335947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1257300" y="0"/>
                </a:moveTo>
                <a:lnTo>
                  <a:pt x="74930" y="0"/>
                </a:ln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" name="object 184">
            <a:extLst>
              <a:ext uri="{FF2B5EF4-FFF2-40B4-BE49-F238E27FC236}">
                <a16:creationId xmlns:a16="http://schemas.microsoft.com/office/drawing/2014/main" xmlns="" id="{E34D6D03-EB88-418D-88D0-ACC1D08FAD74}"/>
              </a:ext>
            </a:extLst>
          </p:cNvPr>
          <p:cNvSpPr/>
          <p:nvPr/>
        </p:nvSpPr>
        <p:spPr>
          <a:xfrm>
            <a:off x="7849616" y="4400782"/>
            <a:ext cx="989119" cy="335947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74930" y="0"/>
                </a:move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lnTo>
                  <a:pt x="7493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6" name="object 185">
            <a:extLst>
              <a:ext uri="{FF2B5EF4-FFF2-40B4-BE49-F238E27FC236}">
                <a16:creationId xmlns:a16="http://schemas.microsoft.com/office/drawing/2014/main" xmlns="" id="{8DCBD694-19E6-4EAD-B851-E926C22D2747}"/>
              </a:ext>
            </a:extLst>
          </p:cNvPr>
          <p:cNvSpPr/>
          <p:nvPr/>
        </p:nvSpPr>
        <p:spPr>
          <a:xfrm>
            <a:off x="7849616" y="4400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7" name="object 186">
            <a:extLst>
              <a:ext uri="{FF2B5EF4-FFF2-40B4-BE49-F238E27FC236}">
                <a16:creationId xmlns:a16="http://schemas.microsoft.com/office/drawing/2014/main" xmlns="" id="{BCBA7171-EFAF-4541-8ED2-63554446C783}"/>
              </a:ext>
            </a:extLst>
          </p:cNvPr>
          <p:cNvSpPr/>
          <p:nvPr/>
        </p:nvSpPr>
        <p:spPr>
          <a:xfrm>
            <a:off x="8838734" y="4736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8" name="object 187">
            <a:extLst>
              <a:ext uri="{FF2B5EF4-FFF2-40B4-BE49-F238E27FC236}">
                <a16:creationId xmlns:a16="http://schemas.microsoft.com/office/drawing/2014/main" xmlns="" id="{85F43199-DB34-472C-9C63-7FF40369291F}"/>
              </a:ext>
            </a:extLst>
          </p:cNvPr>
          <p:cNvSpPr txBox="1"/>
          <p:nvPr/>
        </p:nvSpPr>
        <p:spPr>
          <a:xfrm>
            <a:off x="7987279" y="4445512"/>
            <a:ext cx="714730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spc="-9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14" dirty="0">
                <a:latin typeface="Calibri"/>
                <a:cs typeface="Calibri"/>
              </a:rPr>
              <a:t>m</a:t>
            </a:r>
            <a:r>
              <a:rPr sz="1200" b="1" spc="-5" dirty="0">
                <a:latin typeface="Calibri"/>
                <a:cs typeface="Calibri"/>
              </a:rPr>
              <a:t>mi</a:t>
            </a:r>
            <a:r>
              <a:rPr sz="1200" b="1" spc="-27" dirty="0">
                <a:latin typeface="Calibri"/>
                <a:cs typeface="Calibri"/>
              </a:rPr>
              <a:t>t</a:t>
            </a:r>
            <a:r>
              <a:rPr sz="1200" b="1" spc="-45" dirty="0">
                <a:latin typeface="Calibri"/>
                <a:cs typeface="Calibri"/>
              </a:rPr>
              <a:t>t</a:t>
            </a:r>
            <a:r>
              <a:rPr sz="1200" b="1" spc="-9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xmlns="" id="{8AD5321A-425A-4532-A10F-5A9D09FC753C}"/>
              </a:ext>
            </a:extLst>
          </p:cNvPr>
          <p:cNvSpPr/>
          <p:nvPr/>
        </p:nvSpPr>
        <p:spPr>
          <a:xfrm>
            <a:off x="6969268" y="3563593"/>
            <a:ext cx="1427423" cy="8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git commit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xmlns="" id="{BE85301B-BC0E-44BF-9716-4D677ADA03A3}"/>
              </a:ext>
            </a:extLst>
          </p:cNvPr>
          <p:cNvSpPr/>
          <p:nvPr/>
        </p:nvSpPr>
        <p:spPr>
          <a:xfrm rot="10800000">
            <a:off x="5783759" y="2068425"/>
            <a:ext cx="2612933" cy="969025"/>
          </a:xfrm>
          <a:prstGeom prst="rightArrow">
            <a:avLst>
              <a:gd name="adj1" fmla="val 50000"/>
              <a:gd name="adj2" fmla="val 49184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xmlns="" id="{0A50B903-1E3D-415E-8306-D75397992101}"/>
              </a:ext>
            </a:extLst>
          </p:cNvPr>
          <p:cNvSpPr/>
          <p:nvPr/>
        </p:nvSpPr>
        <p:spPr>
          <a:xfrm>
            <a:off x="5866090" y="2973030"/>
            <a:ext cx="1224136" cy="702082"/>
          </a:xfrm>
          <a:prstGeom prst="rightArrow">
            <a:avLst>
              <a:gd name="adj1" fmla="val 50000"/>
              <a:gd name="adj2" fmla="val 528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git add</a:t>
            </a:r>
          </a:p>
        </p:txBody>
      </p:sp>
      <p:sp>
        <p:nvSpPr>
          <p:cNvPr id="42" name="object 174">
            <a:extLst>
              <a:ext uri="{FF2B5EF4-FFF2-40B4-BE49-F238E27FC236}">
                <a16:creationId xmlns:a16="http://schemas.microsoft.com/office/drawing/2014/main" xmlns="" id="{929222A2-6533-4BDF-B8D9-039579887CBA}"/>
              </a:ext>
            </a:extLst>
          </p:cNvPr>
          <p:cNvSpPr/>
          <p:nvPr/>
        </p:nvSpPr>
        <p:spPr>
          <a:xfrm>
            <a:off x="5246027" y="3961738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3" name="object 177">
            <a:extLst>
              <a:ext uri="{FF2B5EF4-FFF2-40B4-BE49-F238E27FC236}">
                <a16:creationId xmlns:a16="http://schemas.microsoft.com/office/drawing/2014/main" xmlns="" id="{721B9B3B-24D4-42BA-BF3B-DD6DAD4D2FF1}"/>
              </a:ext>
            </a:extLst>
          </p:cNvPr>
          <p:cNvSpPr txBox="1"/>
          <p:nvPr/>
        </p:nvSpPr>
        <p:spPr>
          <a:xfrm>
            <a:off x="5364088" y="4026801"/>
            <a:ext cx="674185" cy="19630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s-ES" sz="1200" b="1" dirty="0">
                <a:latin typeface="Calibri"/>
                <a:cs typeface="Calibri"/>
              </a:rPr>
              <a:t>Untracked</a:t>
            </a:r>
            <a:endParaRPr sz="1200" b="1" dirty="0">
              <a:latin typeface="Calibri"/>
              <a:cs typeface="Calibri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3FC30DFA-FDCF-478A-B784-D53AF63CD6BF}"/>
              </a:ext>
            </a:extLst>
          </p:cNvPr>
          <p:cNvCxnSpPr/>
          <p:nvPr/>
        </p:nvCxnSpPr>
        <p:spPr>
          <a:xfrm flipV="1">
            <a:off x="5519089" y="3424945"/>
            <a:ext cx="565079" cy="54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Resultado de imagen de flecha mail">
            <a:hlinkClick r:id="" action="ppaction://macro?name=envioGitCommit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0" y="1412776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git log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676B5D2-DD49-499B-9F72-E6BF13E18221}"/>
              </a:ext>
            </a:extLst>
          </p:cNvPr>
          <p:cNvSpPr txBox="1">
            <a:spLocks/>
          </p:cNvSpPr>
          <p:nvPr/>
        </p:nvSpPr>
        <p:spPr>
          <a:xfrm>
            <a:off x="395537" y="836712"/>
            <a:ext cx="8208911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Podemos consultar todo el histórico de cambios con git log</a:t>
            </a:r>
          </a:p>
          <a:p>
            <a:r>
              <a:rPr lang="es-ES" sz="4400" dirty="0"/>
              <a:t>git log </a:t>
            </a:r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sz="1800" dirty="0"/>
              <a:t>Devuelve una lista con información de todos nuestro </a:t>
            </a:r>
            <a:r>
              <a:rPr lang="es-ES" sz="1800" dirty="0" err="1"/>
              <a:t>commits</a:t>
            </a:r>
            <a:r>
              <a:rPr lang="es-ES" sz="1800" dirty="0"/>
              <a:t> anteriores al que nos encontramos</a:t>
            </a:r>
          </a:p>
          <a:p>
            <a:pPr marL="0" indent="0">
              <a:buNone/>
            </a:pPr>
            <a:r>
              <a:rPr lang="es-ES" sz="1800" dirty="0"/>
              <a:t>	* opción ‘</a:t>
            </a:r>
            <a:r>
              <a:rPr lang="es-ES" sz="1800" b="1" dirty="0"/>
              <a:t>–</a:t>
            </a:r>
            <a:r>
              <a:rPr lang="es-ES" sz="1800" b="1" dirty="0" err="1"/>
              <a:t>all</a:t>
            </a:r>
            <a:r>
              <a:rPr lang="es-ES" sz="1800" dirty="0"/>
              <a:t>’ para ver todos los </a:t>
            </a:r>
            <a:r>
              <a:rPr lang="es-ES" sz="1800" dirty="0" err="1"/>
              <a:t>commits</a:t>
            </a:r>
            <a:r>
              <a:rPr lang="es-ES" sz="1800" dirty="0"/>
              <a:t> que existen en el repositorio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10BE19DF-7076-4E53-9465-2E7536BF4280}"/>
              </a:ext>
            </a:extLst>
          </p:cNvPr>
          <p:cNvSpPr/>
          <p:nvPr/>
        </p:nvSpPr>
        <p:spPr>
          <a:xfrm>
            <a:off x="2483768" y="3284984"/>
            <a:ext cx="6408712" cy="2852733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s-ES" sz="1200" dirty="0">
                <a:latin typeface="Lucida Console" panose="020B0609040504020204" pitchFamily="49" charset="0"/>
              </a:rPr>
              <a:t>$ </a:t>
            </a:r>
            <a:r>
              <a:rPr lang="es-ES" sz="1600" dirty="0">
                <a:latin typeface="Lucida Console" panose="020B0609040504020204" pitchFamily="49" charset="0"/>
              </a:rPr>
              <a:t>git log</a:t>
            </a:r>
          </a:p>
          <a:p>
            <a:r>
              <a:rPr lang="es-E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commit 437a9b4a548f8f5789546e12cd9e54a249c57689 (</a:t>
            </a:r>
            <a:r>
              <a:rPr lang="es-ES" sz="1200" b="1" dirty="0">
                <a:solidFill>
                  <a:srgbClr val="66FFFF"/>
                </a:solidFill>
                <a:latin typeface="Lucida Console" panose="020B0609040504020204" pitchFamily="49" charset="0"/>
              </a:rPr>
              <a:t>HEAD -&gt; </a:t>
            </a:r>
            <a:r>
              <a:rPr lang="es-ES" sz="1200" b="1" dirty="0">
                <a:solidFill>
                  <a:srgbClr val="00FF00"/>
                </a:solidFill>
                <a:latin typeface="Lucida Console" panose="020B0609040504020204" pitchFamily="49" charset="0"/>
              </a:rPr>
              <a:t>master</a:t>
            </a:r>
            <a:r>
              <a:rPr lang="es-E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sz="1200" dirty="0" err="1">
                <a:latin typeface="Lucida Console" panose="020B0609040504020204" pitchFamily="49" charset="0"/>
              </a:rPr>
              <a:t>Merge</a:t>
            </a:r>
            <a:r>
              <a:rPr lang="es-ES" sz="1200" dirty="0">
                <a:latin typeface="Lucida Console" panose="020B0609040504020204" pitchFamily="49" charset="0"/>
              </a:rPr>
              <a:t>: ea935c8 dd0bc2c</a:t>
            </a:r>
          </a:p>
          <a:p>
            <a:r>
              <a:rPr lang="pt-BR" sz="1200" dirty="0" err="1">
                <a:latin typeface="Lucida Console" panose="020B0609040504020204" pitchFamily="49" charset="0"/>
              </a:rPr>
              <a:t>Author</a:t>
            </a:r>
            <a:r>
              <a:rPr lang="pt-BR" sz="1200" dirty="0">
                <a:latin typeface="Lucida Console" panose="020B0609040504020204" pitchFamily="49" charset="0"/>
              </a:rPr>
              <a:t>: </a:t>
            </a:r>
            <a:r>
              <a:rPr lang="pt-BR" sz="1200" dirty="0" err="1">
                <a:latin typeface="Lucida Console" panose="020B0609040504020204" pitchFamily="49" charset="0"/>
              </a:rPr>
              <a:t>madavila</a:t>
            </a:r>
            <a:r>
              <a:rPr lang="pt-BR" sz="1200" dirty="0">
                <a:latin typeface="Lucida Console" panose="020B0609040504020204" pitchFamily="49" charset="0"/>
              </a:rPr>
              <a:t> &lt;m.a.d.davila@gmail.com&gt;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Date:   Sat Jan 27 12:07:21 2018 +0100</a:t>
            </a:r>
          </a:p>
          <a:p>
            <a:endParaRPr lang="es-ES" sz="1200" dirty="0">
              <a:latin typeface="Lucida Console" panose="020B0609040504020204" pitchFamily="49" charset="0"/>
            </a:endParaRPr>
          </a:p>
          <a:p>
            <a:r>
              <a:rPr lang="es-ES" sz="1200" dirty="0">
                <a:latin typeface="Lucida Console" panose="020B0609040504020204" pitchFamily="49" charset="0"/>
              </a:rPr>
              <a:t>    Segundo commit</a:t>
            </a:r>
          </a:p>
          <a:p>
            <a:endParaRPr lang="es-ES" sz="1200" dirty="0">
              <a:latin typeface="Lucida Console" panose="020B0609040504020204" pitchFamily="49" charset="0"/>
            </a:endParaRPr>
          </a:p>
          <a:p>
            <a:r>
              <a:rPr lang="es-E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commit ea935c8b58033d8e2efce4000cf6f5969b678e2b</a:t>
            </a:r>
          </a:p>
          <a:p>
            <a:r>
              <a:rPr lang="pt-BR" sz="1200" dirty="0" err="1">
                <a:latin typeface="Lucida Console" panose="020B0609040504020204" pitchFamily="49" charset="0"/>
              </a:rPr>
              <a:t>Author</a:t>
            </a:r>
            <a:r>
              <a:rPr lang="pt-BR" sz="1200" dirty="0">
                <a:latin typeface="Lucida Console" panose="020B0609040504020204" pitchFamily="49" charset="0"/>
              </a:rPr>
              <a:t>: </a:t>
            </a:r>
            <a:r>
              <a:rPr lang="pt-BR" sz="1200" dirty="0" err="1">
                <a:latin typeface="Lucida Console" panose="020B0609040504020204" pitchFamily="49" charset="0"/>
              </a:rPr>
              <a:t>madavila</a:t>
            </a:r>
            <a:r>
              <a:rPr lang="pt-BR" sz="1200" dirty="0">
                <a:latin typeface="Lucida Console" panose="020B0609040504020204" pitchFamily="49" charset="0"/>
              </a:rPr>
              <a:t> &lt;m.a.d.davila@gmail.com&gt;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Date:   Sat Jan 27 12:05:20 2018 +0100</a:t>
            </a:r>
          </a:p>
          <a:p>
            <a:endParaRPr lang="es-ES" sz="1200" dirty="0">
              <a:latin typeface="Lucida Console" panose="020B0609040504020204" pitchFamily="49" charset="0"/>
            </a:endParaRPr>
          </a:p>
          <a:p>
            <a:r>
              <a:rPr lang="es-ES" sz="1200" dirty="0">
                <a:latin typeface="Lucida Console" panose="020B0609040504020204" pitchFamily="49" charset="0"/>
              </a:rPr>
              <a:t>    commit Inicial</a:t>
            </a:r>
          </a:p>
          <a:p>
            <a:endParaRPr lang="es-ES" sz="1200" dirty="0">
              <a:latin typeface="Lucida Console" panose="020B060904050402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93F037A-7328-4412-95E7-268A89942DC1}"/>
              </a:ext>
            </a:extLst>
          </p:cNvPr>
          <p:cNvSpPr txBox="1"/>
          <p:nvPr/>
        </p:nvSpPr>
        <p:spPr>
          <a:xfrm>
            <a:off x="-2462" y="3003190"/>
            <a:ext cx="2573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Autor/email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Fecha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Descripción del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Código SHA: Identificador único de commit dentro del ciclo de vida del proyecto.</a:t>
            </a:r>
          </a:p>
          <a:p>
            <a:endParaRPr lang="es-ES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Resultado de imagen de flecha mail">
            <a:hlinkClick r:id="" action="ppaction://macro?name=envioGitLog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52" y="1450990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B6689-7ECE-4CAC-B8AC-F73B6BB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Git </a:t>
            </a:r>
            <a:r>
              <a:rPr lang="es-ES" dirty="0" err="1" smtClean="0"/>
              <a:t>diff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3C09BC7-750E-4299-9260-6BD4E9E8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xmlns="" id="{B676B5D2-DD49-499B-9F72-E6BF13E18221}"/>
              </a:ext>
            </a:extLst>
          </p:cNvPr>
          <p:cNvSpPr txBox="1">
            <a:spLocks/>
          </p:cNvSpPr>
          <p:nvPr/>
        </p:nvSpPr>
        <p:spPr>
          <a:xfrm>
            <a:off x="395537" y="836712"/>
            <a:ext cx="8208911" cy="26642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Podemos </a:t>
            </a:r>
            <a:r>
              <a:rPr lang="es-ES" sz="2400" dirty="0" smtClean="0"/>
              <a:t>consultar las diferencias de nuestros archivos que están editados (working area) respecto al los archivos confirmados (</a:t>
            </a:r>
            <a:r>
              <a:rPr lang="es-ES" sz="2400" dirty="0" err="1" smtClean="0"/>
              <a:t>staged&amp;commited</a:t>
            </a:r>
            <a:r>
              <a:rPr lang="es-ES" sz="2400" dirty="0" smtClean="0"/>
              <a:t>)</a:t>
            </a:r>
            <a:endParaRPr lang="es-ES" sz="2400" dirty="0"/>
          </a:p>
          <a:p>
            <a:r>
              <a:rPr lang="es-ES" sz="4400" dirty="0"/>
              <a:t>git </a:t>
            </a:r>
            <a:r>
              <a:rPr lang="es-ES" sz="4400" dirty="0" err="1" smtClean="0"/>
              <a:t>diff</a:t>
            </a:r>
            <a:endParaRPr lang="es-ES" sz="4400" dirty="0"/>
          </a:p>
          <a:p>
            <a:pPr marL="0" indent="0">
              <a:buNone/>
            </a:pPr>
            <a:r>
              <a:rPr lang="es-ES" dirty="0"/>
              <a:t>	* </a:t>
            </a:r>
            <a:r>
              <a:rPr lang="es-ES" sz="1800" dirty="0"/>
              <a:t>Devuelve </a:t>
            </a:r>
            <a:r>
              <a:rPr lang="es-ES" sz="1800" dirty="0" smtClean="0"/>
              <a:t>un listado de diferencias entre nuestros archivos en edición y los archivos confirmados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444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B6689-7ECE-4CAC-B8AC-F73B6BB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Borrar archivos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3C09BC7-750E-4299-9260-6BD4E9E8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2089EDA-5FFC-480C-889C-C1376FB1D2C9}"/>
              </a:ext>
            </a:extLst>
          </p:cNvPr>
          <p:cNvSpPr txBox="1">
            <a:spLocks/>
          </p:cNvSpPr>
          <p:nvPr/>
        </p:nvSpPr>
        <p:spPr>
          <a:xfrm>
            <a:off x="489152" y="1124744"/>
            <a:ext cx="4226864" cy="30773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Al borrar un archivo, git lo trata exactamente igual que un fichero modificado (modified). Es decir. Si realizamos un borrado:</a:t>
            </a:r>
          </a:p>
          <a:p>
            <a:pPr>
              <a:buFontTx/>
              <a:buChar char="-"/>
            </a:pPr>
            <a:r>
              <a:rPr lang="es-ES" dirty="0" smtClean="0"/>
              <a:t>Es necesario pasar el fichero borrado a la zona de staging</a:t>
            </a:r>
          </a:p>
          <a:p>
            <a:pPr>
              <a:buFontTx/>
              <a:buChar char="-"/>
            </a:pPr>
            <a:r>
              <a:rPr lang="es-ES" dirty="0" smtClean="0"/>
              <a:t>Es necesario confirmar el fichero borrado en el repositorio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¿Si el fichero solo estaba en staging?</a:t>
            </a:r>
            <a:endParaRPr lang="es-ES" dirty="0"/>
          </a:p>
        </p:txBody>
      </p:sp>
      <p:grpSp>
        <p:nvGrpSpPr>
          <p:cNvPr id="26" name="Grupo 4">
            <a:extLst>
              <a:ext uri="{FF2B5EF4-FFF2-40B4-BE49-F238E27FC236}">
                <a16:creationId xmlns:a16="http://schemas.microsoft.com/office/drawing/2014/main" xmlns="" id="{0941AE82-A49F-49C5-B2C6-A534B37E8478}"/>
              </a:ext>
            </a:extLst>
          </p:cNvPr>
          <p:cNvGrpSpPr/>
          <p:nvPr/>
        </p:nvGrpSpPr>
        <p:grpSpPr>
          <a:xfrm>
            <a:off x="4934094" y="1124744"/>
            <a:ext cx="3528392" cy="3475583"/>
            <a:chOff x="2523445" y="1980919"/>
            <a:chExt cx="4313047" cy="4209314"/>
          </a:xfrm>
        </p:grpSpPr>
        <p:sp>
          <p:nvSpPr>
            <p:cNvPr id="28" name="object 171">
              <a:extLst>
                <a:ext uri="{FF2B5EF4-FFF2-40B4-BE49-F238E27FC236}">
                  <a16:creationId xmlns:a16="http://schemas.microsoft.com/office/drawing/2014/main" xmlns="" id="{C6806BDB-9A0B-4E62-8952-9BD986192DEC}"/>
                </a:ext>
              </a:extLst>
            </p:cNvPr>
            <p:cNvSpPr/>
            <p:nvPr/>
          </p:nvSpPr>
          <p:spPr>
            <a:xfrm>
              <a:off x="2523445" y="1980919"/>
              <a:ext cx="4313047" cy="381512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173">
              <a:extLst>
                <a:ext uri="{FF2B5EF4-FFF2-40B4-BE49-F238E27FC236}">
                  <a16:creationId xmlns:a16="http://schemas.microsoft.com/office/drawing/2014/main" xmlns="" id="{4489F352-CD70-402B-8B28-BC3EDA610F22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1223009" y="0"/>
                  </a:moveTo>
                  <a:lnTo>
                    <a:pt x="72390" y="0"/>
                  </a:ln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174">
              <a:extLst>
                <a:ext uri="{FF2B5EF4-FFF2-40B4-BE49-F238E27FC236}">
                  <a16:creationId xmlns:a16="http://schemas.microsoft.com/office/drawing/2014/main" xmlns="" id="{CBF954B9-98E2-41D9-9869-0E1D520752EE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72390" y="0"/>
                  </a:move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lnTo>
                    <a:pt x="7239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175">
              <a:extLst>
                <a:ext uri="{FF2B5EF4-FFF2-40B4-BE49-F238E27FC236}">
                  <a16:creationId xmlns:a16="http://schemas.microsoft.com/office/drawing/2014/main" xmlns="" id="{979B9351-1236-4133-835B-69496B112620}"/>
                </a:ext>
              </a:extLst>
            </p:cNvPr>
            <p:cNvSpPr/>
            <p:nvPr/>
          </p:nvSpPr>
          <p:spPr>
            <a:xfrm>
              <a:off x="2523445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176">
              <a:extLst>
                <a:ext uri="{FF2B5EF4-FFF2-40B4-BE49-F238E27FC236}">
                  <a16:creationId xmlns:a16="http://schemas.microsoft.com/office/drawing/2014/main" xmlns="" id="{879A7907-869B-4DC1-8CFE-DD312F5890DE}"/>
                </a:ext>
              </a:extLst>
            </p:cNvPr>
            <p:cNvSpPr/>
            <p:nvPr/>
          </p:nvSpPr>
          <p:spPr>
            <a:xfrm>
              <a:off x="3700255" y="61694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177">
              <a:extLst>
                <a:ext uri="{FF2B5EF4-FFF2-40B4-BE49-F238E27FC236}">
                  <a16:creationId xmlns:a16="http://schemas.microsoft.com/office/drawing/2014/main" xmlns="" id="{34F51F82-3378-4433-963B-E4BEE98A7802}"/>
                </a:ext>
              </a:extLst>
            </p:cNvPr>
            <p:cNvSpPr txBox="1"/>
            <p:nvPr/>
          </p:nvSpPr>
          <p:spPr>
            <a:xfrm>
              <a:off x="2699792" y="5805264"/>
              <a:ext cx="824113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spc="-9" dirty="0">
                  <a:latin typeface="Calibri"/>
                  <a:cs typeface="Calibri"/>
                </a:rPr>
                <a:t>Modified*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34" name="object 178">
              <a:extLst>
                <a:ext uri="{FF2B5EF4-FFF2-40B4-BE49-F238E27FC236}">
                  <a16:creationId xmlns:a16="http://schemas.microsoft.com/office/drawing/2014/main" xmlns="" id="{E4A38032-38C1-4D86-BF1E-B5B64C169295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1287780" y="0"/>
                  </a:moveTo>
                  <a:lnTo>
                    <a:pt x="76200" y="0"/>
                  </a:ln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5" name="object 179">
              <a:extLst>
                <a:ext uri="{FF2B5EF4-FFF2-40B4-BE49-F238E27FC236}">
                  <a16:creationId xmlns:a16="http://schemas.microsoft.com/office/drawing/2014/main" xmlns="" id="{57A70E38-0B19-4A0F-89E5-3A4DA274622B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76200" y="0"/>
                  </a:move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lnTo>
                    <a:pt x="7620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180">
              <a:extLst>
                <a:ext uri="{FF2B5EF4-FFF2-40B4-BE49-F238E27FC236}">
                  <a16:creationId xmlns:a16="http://schemas.microsoft.com/office/drawing/2014/main" xmlns="" id="{3C3ECC05-BA2B-4124-9E5C-CA5A18B2CA46}"/>
                </a:ext>
              </a:extLst>
            </p:cNvPr>
            <p:cNvSpPr/>
            <p:nvPr/>
          </p:nvSpPr>
          <p:spPr>
            <a:xfrm>
              <a:off x="3996473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181">
              <a:extLst>
                <a:ext uri="{FF2B5EF4-FFF2-40B4-BE49-F238E27FC236}">
                  <a16:creationId xmlns:a16="http://schemas.microsoft.com/office/drawing/2014/main" xmlns="" id="{8E107897-127E-4600-9467-161989266A64}"/>
                </a:ext>
              </a:extLst>
            </p:cNvPr>
            <p:cNvSpPr/>
            <p:nvPr/>
          </p:nvSpPr>
          <p:spPr>
            <a:xfrm>
              <a:off x="5235524" y="61902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182">
              <a:extLst>
                <a:ext uri="{FF2B5EF4-FFF2-40B4-BE49-F238E27FC236}">
                  <a16:creationId xmlns:a16="http://schemas.microsoft.com/office/drawing/2014/main" xmlns="" id="{5A801093-A2E7-4BA0-905D-7D77DD3ECCEB}"/>
                </a:ext>
              </a:extLst>
            </p:cNvPr>
            <p:cNvSpPr txBox="1"/>
            <p:nvPr/>
          </p:nvSpPr>
          <p:spPr>
            <a:xfrm>
              <a:off x="4346866" y="5832926"/>
              <a:ext cx="537690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dirty="0">
                  <a:latin typeface="Calibri"/>
                  <a:cs typeface="Calibri"/>
                </a:rPr>
                <a:t>S</a:t>
              </a:r>
              <a:r>
                <a:rPr sz="1200" b="1" spc="-27" dirty="0">
                  <a:latin typeface="Calibri"/>
                  <a:cs typeface="Calibri"/>
                </a:rPr>
                <a:t>t</a:t>
              </a:r>
              <a:r>
                <a:rPr sz="1200" b="1" spc="-5" dirty="0">
                  <a:latin typeface="Calibri"/>
                  <a:cs typeface="Calibri"/>
                </a:rPr>
                <a:t>a</a:t>
              </a:r>
              <a:r>
                <a:rPr sz="1200" b="1" spc="-27" dirty="0">
                  <a:latin typeface="Calibri"/>
                  <a:cs typeface="Calibri"/>
                </a:rPr>
                <a:t>g</a:t>
              </a:r>
              <a:r>
                <a:rPr sz="1200" b="1" spc="-9" dirty="0">
                  <a:latin typeface="Calibri"/>
                  <a:cs typeface="Calibri"/>
                </a:rPr>
                <a:t>e</a:t>
              </a:r>
              <a:r>
                <a:rPr sz="1200" b="1" dirty="0">
                  <a:latin typeface="Calibri"/>
                  <a:cs typeface="Calibri"/>
                </a:rPr>
                <a:t>d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39" name="object 183">
              <a:extLst>
                <a:ext uri="{FF2B5EF4-FFF2-40B4-BE49-F238E27FC236}">
                  <a16:creationId xmlns:a16="http://schemas.microsoft.com/office/drawing/2014/main" xmlns="" id="{8AED930E-1DDB-4AAC-ACDA-F669EB1B2B4E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1257300" y="0"/>
                  </a:moveTo>
                  <a:lnTo>
                    <a:pt x="74930" y="0"/>
                  </a:ln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184">
              <a:extLst>
                <a:ext uri="{FF2B5EF4-FFF2-40B4-BE49-F238E27FC236}">
                  <a16:creationId xmlns:a16="http://schemas.microsoft.com/office/drawing/2014/main" xmlns="" id="{ACA49BD1-30A4-48B3-8758-109C49FA26E5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74930" y="0"/>
                  </a:move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lnTo>
                    <a:pt x="7493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185">
              <a:extLst>
                <a:ext uri="{FF2B5EF4-FFF2-40B4-BE49-F238E27FC236}">
                  <a16:creationId xmlns:a16="http://schemas.microsoft.com/office/drawing/2014/main" xmlns="" id="{F47952BF-E38F-4422-93A6-5670CC45B73C}"/>
                </a:ext>
              </a:extLst>
            </p:cNvPr>
            <p:cNvSpPr/>
            <p:nvPr/>
          </p:nvSpPr>
          <p:spPr>
            <a:xfrm>
              <a:off x="5561712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2" name="object 186">
              <a:extLst>
                <a:ext uri="{FF2B5EF4-FFF2-40B4-BE49-F238E27FC236}">
                  <a16:creationId xmlns:a16="http://schemas.microsoft.com/office/drawing/2014/main" xmlns="" id="{7A514E2B-DBDF-4A7C-81EB-A971EBC3441E}"/>
                </a:ext>
              </a:extLst>
            </p:cNvPr>
            <p:cNvSpPr/>
            <p:nvPr/>
          </p:nvSpPr>
          <p:spPr>
            <a:xfrm>
              <a:off x="6770794" y="61810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3" name="object 187">
              <a:extLst>
                <a:ext uri="{FF2B5EF4-FFF2-40B4-BE49-F238E27FC236}">
                  <a16:creationId xmlns:a16="http://schemas.microsoft.com/office/drawing/2014/main" xmlns="" id="{2F699067-6605-44D9-A165-158487694C45}"/>
                </a:ext>
              </a:extLst>
            </p:cNvPr>
            <p:cNvSpPr txBox="1"/>
            <p:nvPr/>
          </p:nvSpPr>
          <p:spPr>
            <a:xfrm>
              <a:off x="5729990" y="5828316"/>
              <a:ext cx="873674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spc="-9" dirty="0">
                  <a:latin typeface="Calibri"/>
                  <a:cs typeface="Calibri"/>
                </a:rPr>
                <a:t>C</a:t>
              </a:r>
              <a:r>
                <a:rPr sz="1200" b="1" dirty="0">
                  <a:latin typeface="Calibri"/>
                  <a:cs typeface="Calibri"/>
                </a:rPr>
                <a:t>o</a:t>
              </a:r>
              <a:r>
                <a:rPr sz="1200" b="1" spc="-14" dirty="0">
                  <a:latin typeface="Calibri"/>
                  <a:cs typeface="Calibri"/>
                </a:rPr>
                <a:t>m</a:t>
              </a:r>
              <a:r>
                <a:rPr sz="1200" b="1" spc="-5" dirty="0">
                  <a:latin typeface="Calibri"/>
                  <a:cs typeface="Calibri"/>
                </a:rPr>
                <a:t>mi</a:t>
              </a:r>
              <a:r>
                <a:rPr sz="1200" b="1" spc="-27" dirty="0">
                  <a:latin typeface="Calibri"/>
                  <a:cs typeface="Calibri"/>
                </a:rPr>
                <a:t>t</a:t>
              </a:r>
              <a:r>
                <a:rPr sz="1200" b="1" spc="-45" dirty="0">
                  <a:latin typeface="Calibri"/>
                  <a:cs typeface="Calibri"/>
                </a:rPr>
                <a:t>t</a:t>
              </a:r>
              <a:r>
                <a:rPr sz="1200" b="1" spc="-9" dirty="0">
                  <a:latin typeface="Calibri"/>
                  <a:cs typeface="Calibri"/>
                </a:rPr>
                <a:t>e</a:t>
              </a:r>
              <a:r>
                <a:rPr sz="1200" b="1" dirty="0">
                  <a:latin typeface="Calibri"/>
                  <a:cs typeface="Calibri"/>
                </a:rPr>
                <a:t>d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44" name="Flecha: a la derecha 21">
            <a:extLst>
              <a:ext uri="{FF2B5EF4-FFF2-40B4-BE49-F238E27FC236}">
                <a16:creationId xmlns:a16="http://schemas.microsoft.com/office/drawing/2014/main" xmlns="" id="{0B82EE22-95A8-450A-AF5B-E1E0EC43A34D}"/>
              </a:ext>
            </a:extLst>
          </p:cNvPr>
          <p:cNvSpPr/>
          <p:nvPr/>
        </p:nvSpPr>
        <p:spPr>
          <a:xfrm>
            <a:off x="5292080" y="2780928"/>
            <a:ext cx="1368152" cy="8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git add</a:t>
            </a:r>
          </a:p>
        </p:txBody>
      </p:sp>
      <p:sp>
        <p:nvSpPr>
          <p:cNvPr id="45" name="Flecha: a la derecha 23">
            <a:extLst>
              <a:ext uri="{FF2B5EF4-FFF2-40B4-BE49-F238E27FC236}">
                <a16:creationId xmlns:a16="http://schemas.microsoft.com/office/drawing/2014/main" xmlns="" id="{779804AE-4460-452C-80CB-FF0C6097BF42}"/>
              </a:ext>
            </a:extLst>
          </p:cNvPr>
          <p:cNvSpPr/>
          <p:nvPr/>
        </p:nvSpPr>
        <p:spPr>
          <a:xfrm rot="10800000">
            <a:off x="5353765" y="1924409"/>
            <a:ext cx="2612933" cy="969025"/>
          </a:xfrm>
          <a:prstGeom prst="rightArrow">
            <a:avLst>
              <a:gd name="adj1" fmla="val 50000"/>
              <a:gd name="adj2" fmla="val 49184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6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B6689-7ECE-4CAC-B8AC-F73B6BB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Edición en staging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3C09BC7-750E-4299-9260-6BD4E9E8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2089EDA-5FFC-480C-889C-C1376FB1D2C9}"/>
              </a:ext>
            </a:extLst>
          </p:cNvPr>
          <p:cNvSpPr txBox="1">
            <a:spLocks/>
          </p:cNvSpPr>
          <p:nvPr/>
        </p:nvSpPr>
        <p:spPr>
          <a:xfrm>
            <a:off x="489152" y="1267404"/>
            <a:ext cx="3578792" cy="3817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Los ficheros </a:t>
            </a:r>
            <a:r>
              <a:rPr lang="es-ES" dirty="0" smtClean="0"/>
              <a:t>de la zona </a:t>
            </a:r>
            <a:r>
              <a:rPr lang="es-ES" dirty="0"/>
              <a:t>de </a:t>
            </a:r>
            <a:r>
              <a:rPr lang="es-ES" dirty="0" smtClean="0"/>
              <a:t> </a:t>
            </a:r>
            <a:r>
              <a:rPr lang="es-ES" dirty="0"/>
              <a:t>staging area </a:t>
            </a:r>
            <a:r>
              <a:rPr lang="es-ES" dirty="0" smtClean="0"/>
              <a:t>son editados..</a:t>
            </a:r>
          </a:p>
          <a:p>
            <a:pPr>
              <a:buFontTx/>
              <a:buChar char="-"/>
            </a:pPr>
            <a:r>
              <a:rPr lang="es-ES" dirty="0" smtClean="0"/>
              <a:t>Permanece en la staging area la versión del archivo sin editar</a:t>
            </a:r>
          </a:p>
          <a:p>
            <a:pPr>
              <a:buFontTx/>
              <a:buChar char="-"/>
            </a:pPr>
            <a:r>
              <a:rPr lang="es-ES" dirty="0" smtClean="0"/>
              <a:t>Pasa a </a:t>
            </a:r>
            <a:r>
              <a:rPr lang="es-ES" dirty="0"/>
              <a:t>la working area </a:t>
            </a:r>
            <a:r>
              <a:rPr lang="es-ES" dirty="0" smtClean="0"/>
              <a:t>la versión del archivo editado.</a:t>
            </a:r>
            <a:endParaRPr lang="es-ES" sz="1600" dirty="0"/>
          </a:p>
          <a:p>
            <a:pPr marL="0" indent="0">
              <a:buNone/>
            </a:pPr>
            <a:r>
              <a:rPr lang="es-ES" b="1" dirty="0" smtClean="0"/>
              <a:t>Al hacer commit:</a:t>
            </a:r>
          </a:p>
          <a:p>
            <a:pPr marL="0" indent="0">
              <a:buNone/>
            </a:pPr>
            <a:r>
              <a:rPr lang="es-ES" b="1" dirty="0" smtClean="0"/>
              <a:t>      - </a:t>
            </a:r>
            <a:r>
              <a:rPr lang="es-ES" dirty="0" smtClean="0"/>
              <a:t>Confirmamos todo lo que esté en la staging area</a:t>
            </a:r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0941AE82-A49F-49C5-B2C6-A534B37E8478}"/>
              </a:ext>
            </a:extLst>
          </p:cNvPr>
          <p:cNvGrpSpPr/>
          <p:nvPr/>
        </p:nvGrpSpPr>
        <p:grpSpPr>
          <a:xfrm>
            <a:off x="4283968" y="1567917"/>
            <a:ext cx="4106510" cy="4032448"/>
            <a:chOff x="2523445" y="1980919"/>
            <a:chExt cx="4313047" cy="4209314"/>
          </a:xfrm>
        </p:grpSpPr>
        <p:sp>
          <p:nvSpPr>
            <p:cNvPr id="6" name="object 171">
              <a:extLst>
                <a:ext uri="{FF2B5EF4-FFF2-40B4-BE49-F238E27FC236}">
                  <a16:creationId xmlns:a16="http://schemas.microsoft.com/office/drawing/2014/main" xmlns="" id="{C6806BDB-9A0B-4E62-8952-9BD986192DEC}"/>
                </a:ext>
              </a:extLst>
            </p:cNvPr>
            <p:cNvSpPr/>
            <p:nvPr/>
          </p:nvSpPr>
          <p:spPr>
            <a:xfrm>
              <a:off x="2523445" y="1980919"/>
              <a:ext cx="4313047" cy="381512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173">
              <a:extLst>
                <a:ext uri="{FF2B5EF4-FFF2-40B4-BE49-F238E27FC236}">
                  <a16:creationId xmlns:a16="http://schemas.microsoft.com/office/drawing/2014/main" xmlns="" id="{4489F352-CD70-402B-8B28-BC3EDA610F22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1223009" y="0"/>
                  </a:moveTo>
                  <a:lnTo>
                    <a:pt x="72390" y="0"/>
                  </a:ln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174">
              <a:extLst>
                <a:ext uri="{FF2B5EF4-FFF2-40B4-BE49-F238E27FC236}">
                  <a16:creationId xmlns:a16="http://schemas.microsoft.com/office/drawing/2014/main" xmlns="" id="{CBF954B9-98E2-41D9-9869-0E1D520752EE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72390" y="0"/>
                  </a:move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lnTo>
                    <a:pt x="7239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175">
              <a:extLst>
                <a:ext uri="{FF2B5EF4-FFF2-40B4-BE49-F238E27FC236}">
                  <a16:creationId xmlns:a16="http://schemas.microsoft.com/office/drawing/2014/main" xmlns="" id="{979B9351-1236-4133-835B-69496B112620}"/>
                </a:ext>
              </a:extLst>
            </p:cNvPr>
            <p:cNvSpPr/>
            <p:nvPr/>
          </p:nvSpPr>
          <p:spPr>
            <a:xfrm>
              <a:off x="2523445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76">
              <a:extLst>
                <a:ext uri="{FF2B5EF4-FFF2-40B4-BE49-F238E27FC236}">
                  <a16:creationId xmlns:a16="http://schemas.microsoft.com/office/drawing/2014/main" xmlns="" id="{879A7907-869B-4DC1-8CFE-DD312F5890DE}"/>
                </a:ext>
              </a:extLst>
            </p:cNvPr>
            <p:cNvSpPr/>
            <p:nvPr/>
          </p:nvSpPr>
          <p:spPr>
            <a:xfrm>
              <a:off x="3700255" y="61694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77">
              <a:extLst>
                <a:ext uri="{FF2B5EF4-FFF2-40B4-BE49-F238E27FC236}">
                  <a16:creationId xmlns:a16="http://schemas.microsoft.com/office/drawing/2014/main" xmlns="" id="{34F51F82-3378-4433-963B-E4BEE98A7802}"/>
                </a:ext>
              </a:extLst>
            </p:cNvPr>
            <p:cNvSpPr txBox="1"/>
            <p:nvPr/>
          </p:nvSpPr>
          <p:spPr>
            <a:xfrm>
              <a:off x="2699792" y="5805264"/>
              <a:ext cx="824113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spc="-9" dirty="0">
                  <a:latin typeface="Calibri"/>
                  <a:cs typeface="Calibri"/>
                </a:rPr>
                <a:t>Modified*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12" name="object 178">
              <a:extLst>
                <a:ext uri="{FF2B5EF4-FFF2-40B4-BE49-F238E27FC236}">
                  <a16:creationId xmlns:a16="http://schemas.microsoft.com/office/drawing/2014/main" xmlns="" id="{E4A38032-38C1-4D86-BF1E-B5B64C169295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1287780" y="0"/>
                  </a:moveTo>
                  <a:lnTo>
                    <a:pt x="76200" y="0"/>
                  </a:ln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179">
              <a:extLst>
                <a:ext uri="{FF2B5EF4-FFF2-40B4-BE49-F238E27FC236}">
                  <a16:creationId xmlns:a16="http://schemas.microsoft.com/office/drawing/2014/main" xmlns="" id="{57A70E38-0B19-4A0F-89E5-3A4DA274622B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76200" y="0"/>
                  </a:move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lnTo>
                    <a:pt x="7620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80">
              <a:extLst>
                <a:ext uri="{FF2B5EF4-FFF2-40B4-BE49-F238E27FC236}">
                  <a16:creationId xmlns:a16="http://schemas.microsoft.com/office/drawing/2014/main" xmlns="" id="{3C3ECC05-BA2B-4124-9E5C-CA5A18B2CA46}"/>
                </a:ext>
              </a:extLst>
            </p:cNvPr>
            <p:cNvSpPr/>
            <p:nvPr/>
          </p:nvSpPr>
          <p:spPr>
            <a:xfrm>
              <a:off x="3996473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81">
              <a:extLst>
                <a:ext uri="{FF2B5EF4-FFF2-40B4-BE49-F238E27FC236}">
                  <a16:creationId xmlns:a16="http://schemas.microsoft.com/office/drawing/2014/main" xmlns="" id="{8E107897-127E-4600-9467-161989266A64}"/>
                </a:ext>
              </a:extLst>
            </p:cNvPr>
            <p:cNvSpPr/>
            <p:nvPr/>
          </p:nvSpPr>
          <p:spPr>
            <a:xfrm>
              <a:off x="5235524" y="61902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82">
              <a:extLst>
                <a:ext uri="{FF2B5EF4-FFF2-40B4-BE49-F238E27FC236}">
                  <a16:creationId xmlns:a16="http://schemas.microsoft.com/office/drawing/2014/main" xmlns="" id="{5A801093-A2E7-4BA0-905D-7D77DD3ECCEB}"/>
                </a:ext>
              </a:extLst>
            </p:cNvPr>
            <p:cNvSpPr txBox="1"/>
            <p:nvPr/>
          </p:nvSpPr>
          <p:spPr>
            <a:xfrm>
              <a:off x="4346866" y="5832926"/>
              <a:ext cx="537690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dirty="0">
                  <a:latin typeface="Calibri"/>
                  <a:cs typeface="Calibri"/>
                </a:rPr>
                <a:t>S</a:t>
              </a:r>
              <a:r>
                <a:rPr sz="1200" b="1" spc="-27" dirty="0">
                  <a:latin typeface="Calibri"/>
                  <a:cs typeface="Calibri"/>
                </a:rPr>
                <a:t>t</a:t>
              </a:r>
              <a:r>
                <a:rPr sz="1200" b="1" spc="-5" dirty="0">
                  <a:latin typeface="Calibri"/>
                  <a:cs typeface="Calibri"/>
                </a:rPr>
                <a:t>a</a:t>
              </a:r>
              <a:r>
                <a:rPr sz="1200" b="1" spc="-27" dirty="0">
                  <a:latin typeface="Calibri"/>
                  <a:cs typeface="Calibri"/>
                </a:rPr>
                <a:t>g</a:t>
              </a:r>
              <a:r>
                <a:rPr sz="1200" b="1" spc="-9" dirty="0">
                  <a:latin typeface="Calibri"/>
                  <a:cs typeface="Calibri"/>
                </a:rPr>
                <a:t>e</a:t>
              </a:r>
              <a:r>
                <a:rPr sz="1200" b="1" dirty="0">
                  <a:latin typeface="Calibri"/>
                  <a:cs typeface="Calibri"/>
                </a:rPr>
                <a:t>d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17" name="object 183">
              <a:extLst>
                <a:ext uri="{FF2B5EF4-FFF2-40B4-BE49-F238E27FC236}">
                  <a16:creationId xmlns:a16="http://schemas.microsoft.com/office/drawing/2014/main" xmlns="" id="{8AED930E-1DDB-4AAC-ACDA-F669EB1B2B4E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1257300" y="0"/>
                  </a:moveTo>
                  <a:lnTo>
                    <a:pt x="74930" y="0"/>
                  </a:ln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4">
              <a:extLst>
                <a:ext uri="{FF2B5EF4-FFF2-40B4-BE49-F238E27FC236}">
                  <a16:creationId xmlns:a16="http://schemas.microsoft.com/office/drawing/2014/main" xmlns="" id="{ACA49BD1-30A4-48B3-8758-109C49FA26E5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74930" y="0"/>
                  </a:move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lnTo>
                    <a:pt x="7493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85">
              <a:extLst>
                <a:ext uri="{FF2B5EF4-FFF2-40B4-BE49-F238E27FC236}">
                  <a16:creationId xmlns:a16="http://schemas.microsoft.com/office/drawing/2014/main" xmlns="" id="{F47952BF-E38F-4422-93A6-5670CC45B73C}"/>
                </a:ext>
              </a:extLst>
            </p:cNvPr>
            <p:cNvSpPr/>
            <p:nvPr/>
          </p:nvSpPr>
          <p:spPr>
            <a:xfrm>
              <a:off x="5561712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186">
              <a:extLst>
                <a:ext uri="{FF2B5EF4-FFF2-40B4-BE49-F238E27FC236}">
                  <a16:creationId xmlns:a16="http://schemas.microsoft.com/office/drawing/2014/main" xmlns="" id="{7A514E2B-DBDF-4A7C-81EB-A971EBC3441E}"/>
                </a:ext>
              </a:extLst>
            </p:cNvPr>
            <p:cNvSpPr/>
            <p:nvPr/>
          </p:nvSpPr>
          <p:spPr>
            <a:xfrm>
              <a:off x="6770794" y="61810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187">
              <a:extLst>
                <a:ext uri="{FF2B5EF4-FFF2-40B4-BE49-F238E27FC236}">
                  <a16:creationId xmlns:a16="http://schemas.microsoft.com/office/drawing/2014/main" xmlns="" id="{2F699067-6605-44D9-A165-158487694C45}"/>
                </a:ext>
              </a:extLst>
            </p:cNvPr>
            <p:cNvSpPr txBox="1"/>
            <p:nvPr/>
          </p:nvSpPr>
          <p:spPr>
            <a:xfrm>
              <a:off x="5729990" y="5828316"/>
              <a:ext cx="873674" cy="196304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200" b="1" spc="-9" dirty="0">
                  <a:latin typeface="Calibri"/>
                  <a:cs typeface="Calibri"/>
                </a:rPr>
                <a:t>C</a:t>
              </a:r>
              <a:r>
                <a:rPr sz="1200" b="1" dirty="0">
                  <a:latin typeface="Calibri"/>
                  <a:cs typeface="Calibri"/>
                </a:rPr>
                <a:t>o</a:t>
              </a:r>
              <a:r>
                <a:rPr sz="1200" b="1" spc="-14" dirty="0">
                  <a:latin typeface="Calibri"/>
                  <a:cs typeface="Calibri"/>
                </a:rPr>
                <a:t>m</a:t>
              </a:r>
              <a:r>
                <a:rPr sz="1200" b="1" spc="-5" dirty="0">
                  <a:latin typeface="Calibri"/>
                  <a:cs typeface="Calibri"/>
                </a:rPr>
                <a:t>mi</a:t>
              </a:r>
              <a:r>
                <a:rPr sz="1200" b="1" spc="-27" dirty="0">
                  <a:latin typeface="Calibri"/>
                  <a:cs typeface="Calibri"/>
                </a:rPr>
                <a:t>t</a:t>
              </a:r>
              <a:r>
                <a:rPr sz="1200" b="1" spc="-45" dirty="0">
                  <a:latin typeface="Calibri"/>
                  <a:cs typeface="Calibri"/>
                </a:rPr>
                <a:t>t</a:t>
              </a:r>
              <a:r>
                <a:rPr sz="1200" b="1" spc="-9" dirty="0">
                  <a:latin typeface="Calibri"/>
                  <a:cs typeface="Calibri"/>
                </a:rPr>
                <a:t>e</a:t>
              </a:r>
              <a:r>
                <a:rPr sz="1200" b="1" dirty="0">
                  <a:latin typeface="Calibri"/>
                  <a:cs typeface="Calibri"/>
                </a:rPr>
                <a:t>d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xmlns="" id="{0B82EE22-95A8-450A-AF5B-E1E0EC43A34D}"/>
              </a:ext>
            </a:extLst>
          </p:cNvPr>
          <p:cNvSpPr/>
          <p:nvPr/>
        </p:nvSpPr>
        <p:spPr>
          <a:xfrm>
            <a:off x="4744903" y="3433841"/>
            <a:ext cx="1592320" cy="9571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add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xmlns="" id="{779804AE-4460-452C-80CB-FF0C6097BF42}"/>
              </a:ext>
            </a:extLst>
          </p:cNvPr>
          <p:cNvSpPr/>
          <p:nvPr/>
        </p:nvSpPr>
        <p:spPr>
          <a:xfrm rot="10800000">
            <a:off x="4755515" y="2456029"/>
            <a:ext cx="3041055" cy="1124284"/>
          </a:xfrm>
          <a:prstGeom prst="rightArrow">
            <a:avLst>
              <a:gd name="adj1" fmla="val 50000"/>
              <a:gd name="adj2" fmla="val 49184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xmlns="" id="{669436B0-A7C5-4C8E-A9B5-EE8570D5C3F3}"/>
              </a:ext>
            </a:extLst>
          </p:cNvPr>
          <p:cNvSpPr/>
          <p:nvPr/>
        </p:nvSpPr>
        <p:spPr>
          <a:xfrm>
            <a:off x="6306514" y="4327566"/>
            <a:ext cx="1424708" cy="814571"/>
          </a:xfrm>
          <a:prstGeom prst="rightArrow">
            <a:avLst>
              <a:gd name="adj1" fmla="val 50000"/>
              <a:gd name="adj2" fmla="val 52836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xmlns="" id="{995AFC3B-D76E-4FB9-BC51-1E7864EB384E}"/>
              </a:ext>
            </a:extLst>
          </p:cNvPr>
          <p:cNvSpPr/>
          <p:nvPr/>
        </p:nvSpPr>
        <p:spPr>
          <a:xfrm flipH="1">
            <a:off x="4755515" y="4371006"/>
            <a:ext cx="15190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edit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02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06AE49-A3EB-442E-BF39-773DD47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Arreglar </a:t>
            </a:r>
            <a:r>
              <a:rPr lang="es-ES" dirty="0" err="1" smtClean="0"/>
              <a:t>commits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A05191D-4464-4990-8E35-4AA8561A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4E2457B-B28C-4D1E-BC7D-E9E2BADB8BC1}"/>
              </a:ext>
            </a:extLst>
          </p:cNvPr>
          <p:cNvSpPr txBox="1">
            <a:spLocks/>
          </p:cNvSpPr>
          <p:nvPr/>
        </p:nvSpPr>
        <p:spPr>
          <a:xfrm>
            <a:off x="450913" y="836712"/>
            <a:ext cx="4718335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Para confirmar los cambios, usaremos el comando commit:</a:t>
            </a:r>
          </a:p>
          <a:p>
            <a:r>
              <a:rPr lang="es-ES" sz="2800" dirty="0" smtClean="0"/>
              <a:t>git commit --</a:t>
            </a:r>
            <a:r>
              <a:rPr lang="es-ES" sz="2800" dirty="0" err="1" smtClean="0"/>
              <a:t>amend</a:t>
            </a:r>
            <a:r>
              <a:rPr lang="es-ES" sz="2800" dirty="0" smtClean="0"/>
              <a:t> -m “</a:t>
            </a:r>
            <a:r>
              <a:rPr lang="es-ES" sz="2800" i="1" dirty="0" smtClean="0">
                <a:solidFill>
                  <a:schemeClr val="bg2">
                    <a:lumMod val="90000"/>
                  </a:schemeClr>
                </a:solidFill>
              </a:rPr>
              <a:t>mensaje</a:t>
            </a:r>
            <a:r>
              <a:rPr lang="es-ES" sz="2800" dirty="0" smtClean="0"/>
              <a:t>”</a:t>
            </a:r>
          </a:p>
          <a:p>
            <a:pPr lvl="1"/>
            <a:r>
              <a:rPr lang="es-ES" sz="1600" dirty="0" smtClean="0"/>
              <a:t>Corrige el mensaje del último commit realizado</a:t>
            </a:r>
          </a:p>
          <a:p>
            <a:pPr marL="457200" lvl="1" indent="0">
              <a:buNone/>
            </a:pPr>
            <a:endParaRPr lang="es-ES" sz="1600" dirty="0"/>
          </a:p>
          <a:p>
            <a:pPr marL="457200" lvl="1" indent="0">
              <a:buFont typeface="Arial" charset="0"/>
              <a:buNone/>
            </a:pPr>
            <a:endParaRPr lang="es-ES" sz="1600" dirty="0"/>
          </a:p>
        </p:txBody>
      </p:sp>
      <p:sp>
        <p:nvSpPr>
          <p:cNvPr id="23" name="object 171">
            <a:extLst>
              <a:ext uri="{FF2B5EF4-FFF2-40B4-BE49-F238E27FC236}">
                <a16:creationId xmlns:a16="http://schemas.microsoft.com/office/drawing/2014/main" xmlns="" id="{9E9B0F9D-C232-4E0A-9B7E-A33572D424E6}"/>
              </a:ext>
            </a:extLst>
          </p:cNvPr>
          <p:cNvSpPr/>
          <p:nvPr/>
        </p:nvSpPr>
        <p:spPr>
          <a:xfrm>
            <a:off x="5364088" y="1268760"/>
            <a:ext cx="3528392" cy="315010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" name="object 173">
            <a:extLst>
              <a:ext uri="{FF2B5EF4-FFF2-40B4-BE49-F238E27FC236}">
                <a16:creationId xmlns:a16="http://schemas.microsoft.com/office/drawing/2014/main" xmlns="" id="{B06B3B2A-261F-4503-9FFC-67928B0C09B2}"/>
              </a:ext>
            </a:extLst>
          </p:cNvPr>
          <p:cNvSpPr/>
          <p:nvPr/>
        </p:nvSpPr>
        <p:spPr>
          <a:xfrm>
            <a:off x="5364088" y="4400782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1223009" y="0"/>
                </a:moveTo>
                <a:lnTo>
                  <a:pt x="72390" y="0"/>
                </a:ln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close/>
              </a:path>
            </a:pathLst>
          </a:custGeom>
          <a:solidFill>
            <a:srgbClr val="33CC66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" name="object 174">
            <a:extLst>
              <a:ext uri="{FF2B5EF4-FFF2-40B4-BE49-F238E27FC236}">
                <a16:creationId xmlns:a16="http://schemas.microsoft.com/office/drawing/2014/main" xmlns="" id="{28204965-E3DD-49D8-A333-40A17ADDB127}"/>
              </a:ext>
            </a:extLst>
          </p:cNvPr>
          <p:cNvSpPr/>
          <p:nvPr/>
        </p:nvSpPr>
        <p:spPr>
          <a:xfrm>
            <a:off x="5364088" y="4400782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" name="object 175">
            <a:extLst>
              <a:ext uri="{FF2B5EF4-FFF2-40B4-BE49-F238E27FC236}">
                <a16:creationId xmlns:a16="http://schemas.microsoft.com/office/drawing/2014/main" xmlns="" id="{C991F082-41A6-4574-A776-45D14ECC473A}"/>
              </a:ext>
            </a:extLst>
          </p:cNvPr>
          <p:cNvSpPr/>
          <p:nvPr/>
        </p:nvSpPr>
        <p:spPr>
          <a:xfrm>
            <a:off x="5364088" y="4400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" name="object 176">
            <a:extLst>
              <a:ext uri="{FF2B5EF4-FFF2-40B4-BE49-F238E27FC236}">
                <a16:creationId xmlns:a16="http://schemas.microsoft.com/office/drawing/2014/main" xmlns="" id="{42DB6520-FD0D-4554-B1F8-0531592437A3}"/>
              </a:ext>
            </a:extLst>
          </p:cNvPr>
          <p:cNvSpPr/>
          <p:nvPr/>
        </p:nvSpPr>
        <p:spPr>
          <a:xfrm>
            <a:off x="6326806" y="4727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" name="object 177">
            <a:extLst>
              <a:ext uri="{FF2B5EF4-FFF2-40B4-BE49-F238E27FC236}">
                <a16:creationId xmlns:a16="http://schemas.microsoft.com/office/drawing/2014/main" xmlns="" id="{C71C7783-C8A2-41DF-BE73-22D17DE418CF}"/>
              </a:ext>
            </a:extLst>
          </p:cNvPr>
          <p:cNvSpPr txBox="1"/>
          <p:nvPr/>
        </p:nvSpPr>
        <p:spPr>
          <a:xfrm>
            <a:off x="5508353" y="4426478"/>
            <a:ext cx="674185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spc="-9" dirty="0">
                <a:latin typeface="Calibri"/>
                <a:cs typeface="Calibri"/>
              </a:rPr>
              <a:t>Modified*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object 178">
            <a:extLst>
              <a:ext uri="{FF2B5EF4-FFF2-40B4-BE49-F238E27FC236}">
                <a16:creationId xmlns:a16="http://schemas.microsoft.com/office/drawing/2014/main" xmlns="" id="{73769AE3-9CF3-4348-BD7E-D9A7E9265BE6}"/>
              </a:ext>
            </a:extLst>
          </p:cNvPr>
          <p:cNvSpPr/>
          <p:nvPr/>
        </p:nvSpPr>
        <p:spPr>
          <a:xfrm>
            <a:off x="6569134" y="4400782"/>
            <a:ext cx="1013635" cy="343561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12877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0" name="object 179">
            <a:extLst>
              <a:ext uri="{FF2B5EF4-FFF2-40B4-BE49-F238E27FC236}">
                <a16:creationId xmlns:a16="http://schemas.microsoft.com/office/drawing/2014/main" xmlns="" id="{1B2CAEDF-1F84-475A-879F-BC687E05247A}"/>
              </a:ext>
            </a:extLst>
          </p:cNvPr>
          <p:cNvSpPr/>
          <p:nvPr/>
        </p:nvSpPr>
        <p:spPr>
          <a:xfrm>
            <a:off x="6569134" y="4400782"/>
            <a:ext cx="1013635" cy="343561"/>
          </a:xfrm>
          <a:custGeom>
            <a:avLst/>
            <a:gdLst/>
            <a:ahLst/>
            <a:cxnLst/>
            <a:rect l="l" t="t" r="r" b="b"/>
            <a:pathLst>
              <a:path w="1365250" h="45847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2269"/>
                </a:lnTo>
                <a:lnTo>
                  <a:pt x="6548" y="410249"/>
                </a:lnTo>
                <a:lnTo>
                  <a:pt x="23812" y="434657"/>
                </a:lnTo>
                <a:lnTo>
                  <a:pt x="48220" y="451921"/>
                </a:lnTo>
                <a:lnTo>
                  <a:pt x="76200" y="458470"/>
                </a:lnTo>
                <a:lnTo>
                  <a:pt x="1287780" y="458470"/>
                </a:lnTo>
                <a:lnTo>
                  <a:pt x="1315958" y="451921"/>
                </a:lnTo>
                <a:lnTo>
                  <a:pt x="1340802" y="434657"/>
                </a:lnTo>
                <a:lnTo>
                  <a:pt x="1358503" y="410249"/>
                </a:lnTo>
                <a:lnTo>
                  <a:pt x="1365250" y="382269"/>
                </a:lnTo>
                <a:lnTo>
                  <a:pt x="1365250" y="76200"/>
                </a:lnTo>
                <a:lnTo>
                  <a:pt x="1358503" y="48220"/>
                </a:lnTo>
                <a:lnTo>
                  <a:pt x="1340802" y="23812"/>
                </a:lnTo>
                <a:lnTo>
                  <a:pt x="1315958" y="6548"/>
                </a:lnTo>
                <a:lnTo>
                  <a:pt x="1287780" y="0"/>
                </a:lnTo>
                <a:lnTo>
                  <a:pt x="7620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1" name="object 180">
            <a:extLst>
              <a:ext uri="{FF2B5EF4-FFF2-40B4-BE49-F238E27FC236}">
                <a16:creationId xmlns:a16="http://schemas.microsoft.com/office/drawing/2014/main" xmlns="" id="{2F316B42-DA3D-4AC1-82DD-51CD99EBBA1D}"/>
              </a:ext>
            </a:extLst>
          </p:cNvPr>
          <p:cNvSpPr/>
          <p:nvPr/>
        </p:nvSpPr>
        <p:spPr>
          <a:xfrm>
            <a:off x="6569134" y="4400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2" name="object 181">
            <a:extLst>
              <a:ext uri="{FF2B5EF4-FFF2-40B4-BE49-F238E27FC236}">
                <a16:creationId xmlns:a16="http://schemas.microsoft.com/office/drawing/2014/main" xmlns="" id="{229C22B0-537A-46F1-B69C-59C11EDFA922}"/>
              </a:ext>
            </a:extLst>
          </p:cNvPr>
          <p:cNvSpPr/>
          <p:nvPr/>
        </p:nvSpPr>
        <p:spPr>
          <a:xfrm>
            <a:off x="7582770" y="4744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3" name="object 182">
            <a:extLst>
              <a:ext uri="{FF2B5EF4-FFF2-40B4-BE49-F238E27FC236}">
                <a16:creationId xmlns:a16="http://schemas.microsoft.com/office/drawing/2014/main" xmlns="" id="{27CDEB42-9713-4228-AFA0-72B0699F876A}"/>
              </a:ext>
            </a:extLst>
          </p:cNvPr>
          <p:cNvSpPr txBox="1"/>
          <p:nvPr/>
        </p:nvSpPr>
        <p:spPr>
          <a:xfrm>
            <a:off x="6855781" y="4449319"/>
            <a:ext cx="439870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27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27" dirty="0">
                <a:latin typeface="Calibri"/>
                <a:cs typeface="Calibri"/>
              </a:rPr>
              <a:t>g</a:t>
            </a:r>
            <a:r>
              <a:rPr sz="1200" b="1" spc="-9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4" name="object 183">
            <a:extLst>
              <a:ext uri="{FF2B5EF4-FFF2-40B4-BE49-F238E27FC236}">
                <a16:creationId xmlns:a16="http://schemas.microsoft.com/office/drawing/2014/main" xmlns="" id="{63FAF4B9-8456-44D5-9BC9-25B33E2D3676}"/>
              </a:ext>
            </a:extLst>
          </p:cNvPr>
          <p:cNvSpPr/>
          <p:nvPr/>
        </p:nvSpPr>
        <p:spPr>
          <a:xfrm>
            <a:off x="7849616" y="4400782"/>
            <a:ext cx="989119" cy="335947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1257300" y="0"/>
                </a:moveTo>
                <a:lnTo>
                  <a:pt x="74930" y="0"/>
                </a:ln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" name="object 184">
            <a:extLst>
              <a:ext uri="{FF2B5EF4-FFF2-40B4-BE49-F238E27FC236}">
                <a16:creationId xmlns:a16="http://schemas.microsoft.com/office/drawing/2014/main" xmlns="" id="{E34D6D03-EB88-418D-88D0-ACC1D08FAD74}"/>
              </a:ext>
            </a:extLst>
          </p:cNvPr>
          <p:cNvSpPr/>
          <p:nvPr/>
        </p:nvSpPr>
        <p:spPr>
          <a:xfrm>
            <a:off x="7849616" y="4400782"/>
            <a:ext cx="989119" cy="335947"/>
          </a:xfrm>
          <a:custGeom>
            <a:avLst/>
            <a:gdLst/>
            <a:ahLst/>
            <a:cxnLst/>
            <a:rect l="l" t="t" r="r" b="b"/>
            <a:pathLst>
              <a:path w="1332229" h="448309">
                <a:moveTo>
                  <a:pt x="74930" y="0"/>
                </a:moveTo>
                <a:lnTo>
                  <a:pt x="47148" y="6350"/>
                </a:lnTo>
                <a:lnTo>
                  <a:pt x="23177" y="23177"/>
                </a:lnTo>
                <a:lnTo>
                  <a:pt x="6350" y="47148"/>
                </a:lnTo>
                <a:lnTo>
                  <a:pt x="0" y="74930"/>
                </a:lnTo>
                <a:lnTo>
                  <a:pt x="0" y="373380"/>
                </a:lnTo>
                <a:lnTo>
                  <a:pt x="6350" y="400625"/>
                </a:lnTo>
                <a:lnTo>
                  <a:pt x="23177" y="424656"/>
                </a:lnTo>
                <a:lnTo>
                  <a:pt x="47148" y="441781"/>
                </a:lnTo>
                <a:lnTo>
                  <a:pt x="74930" y="448309"/>
                </a:lnTo>
                <a:lnTo>
                  <a:pt x="1257300" y="448309"/>
                </a:lnTo>
                <a:lnTo>
                  <a:pt x="1285081" y="441781"/>
                </a:lnTo>
                <a:lnTo>
                  <a:pt x="1309052" y="424656"/>
                </a:lnTo>
                <a:lnTo>
                  <a:pt x="1325880" y="400625"/>
                </a:lnTo>
                <a:lnTo>
                  <a:pt x="1332230" y="373380"/>
                </a:lnTo>
                <a:lnTo>
                  <a:pt x="1332230" y="74930"/>
                </a:lnTo>
                <a:lnTo>
                  <a:pt x="1325880" y="47148"/>
                </a:lnTo>
                <a:lnTo>
                  <a:pt x="1309052" y="23177"/>
                </a:lnTo>
                <a:lnTo>
                  <a:pt x="1285081" y="6350"/>
                </a:lnTo>
                <a:lnTo>
                  <a:pt x="1257300" y="0"/>
                </a:lnTo>
                <a:lnTo>
                  <a:pt x="74930" y="0"/>
                </a:lnTo>
                <a:close/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6" name="object 185">
            <a:extLst>
              <a:ext uri="{FF2B5EF4-FFF2-40B4-BE49-F238E27FC236}">
                <a16:creationId xmlns:a16="http://schemas.microsoft.com/office/drawing/2014/main" xmlns="" id="{8DCBD694-19E6-4EAD-B851-E926C22D2747}"/>
              </a:ext>
            </a:extLst>
          </p:cNvPr>
          <p:cNvSpPr/>
          <p:nvPr/>
        </p:nvSpPr>
        <p:spPr>
          <a:xfrm>
            <a:off x="7849616" y="4400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7" name="object 186">
            <a:extLst>
              <a:ext uri="{FF2B5EF4-FFF2-40B4-BE49-F238E27FC236}">
                <a16:creationId xmlns:a16="http://schemas.microsoft.com/office/drawing/2014/main" xmlns="" id="{BCBA7171-EFAF-4541-8ED2-63554446C783}"/>
              </a:ext>
            </a:extLst>
          </p:cNvPr>
          <p:cNvSpPr/>
          <p:nvPr/>
        </p:nvSpPr>
        <p:spPr>
          <a:xfrm>
            <a:off x="8838734" y="4736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8" name="object 187">
            <a:extLst>
              <a:ext uri="{FF2B5EF4-FFF2-40B4-BE49-F238E27FC236}">
                <a16:creationId xmlns:a16="http://schemas.microsoft.com/office/drawing/2014/main" xmlns="" id="{85F43199-DB34-472C-9C63-7FF40369291F}"/>
              </a:ext>
            </a:extLst>
          </p:cNvPr>
          <p:cNvSpPr txBox="1"/>
          <p:nvPr/>
        </p:nvSpPr>
        <p:spPr>
          <a:xfrm>
            <a:off x="7987279" y="4445512"/>
            <a:ext cx="714730" cy="16208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00" b="1" spc="-9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14" dirty="0">
                <a:latin typeface="Calibri"/>
                <a:cs typeface="Calibri"/>
              </a:rPr>
              <a:t>m</a:t>
            </a:r>
            <a:r>
              <a:rPr sz="1200" b="1" spc="-5" dirty="0">
                <a:latin typeface="Calibri"/>
                <a:cs typeface="Calibri"/>
              </a:rPr>
              <a:t>mi</a:t>
            </a:r>
            <a:r>
              <a:rPr sz="1200" b="1" spc="-27" dirty="0">
                <a:latin typeface="Calibri"/>
                <a:cs typeface="Calibri"/>
              </a:rPr>
              <a:t>t</a:t>
            </a:r>
            <a:r>
              <a:rPr sz="1200" b="1" spc="-45" dirty="0">
                <a:latin typeface="Calibri"/>
                <a:cs typeface="Calibri"/>
              </a:rPr>
              <a:t>t</a:t>
            </a:r>
            <a:r>
              <a:rPr sz="1200" b="1" spc="-9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xmlns="" id="{8AD5321A-425A-4532-A10F-5A9D09FC753C}"/>
              </a:ext>
            </a:extLst>
          </p:cNvPr>
          <p:cNvSpPr/>
          <p:nvPr/>
        </p:nvSpPr>
        <p:spPr>
          <a:xfrm>
            <a:off x="6969268" y="3563593"/>
            <a:ext cx="1427423" cy="8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git commit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xmlns="" id="{BE85301B-BC0E-44BF-9716-4D677ADA03A3}"/>
              </a:ext>
            </a:extLst>
          </p:cNvPr>
          <p:cNvSpPr/>
          <p:nvPr/>
        </p:nvSpPr>
        <p:spPr>
          <a:xfrm rot="10800000">
            <a:off x="5783759" y="2068425"/>
            <a:ext cx="2612933" cy="969025"/>
          </a:xfrm>
          <a:prstGeom prst="rightArrow">
            <a:avLst>
              <a:gd name="adj1" fmla="val 50000"/>
              <a:gd name="adj2" fmla="val 49184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xmlns="" id="{0A50B903-1E3D-415E-8306-D75397992101}"/>
              </a:ext>
            </a:extLst>
          </p:cNvPr>
          <p:cNvSpPr/>
          <p:nvPr/>
        </p:nvSpPr>
        <p:spPr>
          <a:xfrm>
            <a:off x="5866090" y="2973030"/>
            <a:ext cx="1224136" cy="702082"/>
          </a:xfrm>
          <a:prstGeom prst="rightArrow">
            <a:avLst>
              <a:gd name="adj1" fmla="val 50000"/>
              <a:gd name="adj2" fmla="val 528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git add</a:t>
            </a:r>
          </a:p>
        </p:txBody>
      </p:sp>
      <p:sp>
        <p:nvSpPr>
          <p:cNvPr id="42" name="object 174">
            <a:extLst>
              <a:ext uri="{FF2B5EF4-FFF2-40B4-BE49-F238E27FC236}">
                <a16:creationId xmlns:a16="http://schemas.microsoft.com/office/drawing/2014/main" xmlns="" id="{929222A2-6533-4BDF-B8D9-039579887CBA}"/>
              </a:ext>
            </a:extLst>
          </p:cNvPr>
          <p:cNvSpPr/>
          <p:nvPr/>
        </p:nvSpPr>
        <p:spPr>
          <a:xfrm>
            <a:off x="4764668" y="3646454"/>
            <a:ext cx="962718" cy="326430"/>
          </a:xfrm>
          <a:custGeom>
            <a:avLst/>
            <a:gdLst/>
            <a:ahLst/>
            <a:cxnLst/>
            <a:rect l="l" t="t" r="r" b="b"/>
            <a:pathLst>
              <a:path w="1296670" h="435609">
                <a:moveTo>
                  <a:pt x="72390" y="0"/>
                </a:moveTo>
                <a:lnTo>
                  <a:pt x="45541" y="6131"/>
                </a:lnTo>
                <a:lnTo>
                  <a:pt x="22383" y="22383"/>
                </a:lnTo>
                <a:lnTo>
                  <a:pt x="6131" y="45541"/>
                </a:lnTo>
                <a:lnTo>
                  <a:pt x="0" y="72390"/>
                </a:lnTo>
                <a:lnTo>
                  <a:pt x="0" y="363219"/>
                </a:lnTo>
                <a:lnTo>
                  <a:pt x="6131" y="390068"/>
                </a:lnTo>
                <a:lnTo>
                  <a:pt x="22383" y="413226"/>
                </a:lnTo>
                <a:lnTo>
                  <a:pt x="45541" y="429478"/>
                </a:lnTo>
                <a:lnTo>
                  <a:pt x="72390" y="435609"/>
                </a:lnTo>
                <a:lnTo>
                  <a:pt x="1223009" y="435609"/>
                </a:lnTo>
                <a:lnTo>
                  <a:pt x="1250057" y="429478"/>
                </a:lnTo>
                <a:lnTo>
                  <a:pt x="1273651" y="413226"/>
                </a:lnTo>
                <a:lnTo>
                  <a:pt x="1290339" y="390068"/>
                </a:lnTo>
                <a:lnTo>
                  <a:pt x="1296670" y="363219"/>
                </a:lnTo>
                <a:lnTo>
                  <a:pt x="1296670" y="72390"/>
                </a:lnTo>
                <a:lnTo>
                  <a:pt x="1290339" y="45541"/>
                </a:lnTo>
                <a:lnTo>
                  <a:pt x="1273651" y="22383"/>
                </a:lnTo>
                <a:lnTo>
                  <a:pt x="1250057" y="6131"/>
                </a:lnTo>
                <a:lnTo>
                  <a:pt x="1223009" y="0"/>
                </a:lnTo>
                <a:lnTo>
                  <a:pt x="7239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594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3" name="object 177">
            <a:extLst>
              <a:ext uri="{FF2B5EF4-FFF2-40B4-BE49-F238E27FC236}">
                <a16:creationId xmlns:a16="http://schemas.microsoft.com/office/drawing/2014/main" xmlns="" id="{721B9B3B-24D4-42BA-BF3B-DD6DAD4D2FF1}"/>
              </a:ext>
            </a:extLst>
          </p:cNvPr>
          <p:cNvSpPr txBox="1"/>
          <p:nvPr/>
        </p:nvSpPr>
        <p:spPr>
          <a:xfrm>
            <a:off x="4844904" y="3675112"/>
            <a:ext cx="674185" cy="19630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s-ES" sz="1200" b="1" dirty="0">
                <a:latin typeface="Calibri"/>
                <a:cs typeface="Calibri"/>
              </a:rPr>
              <a:t>Untracked</a:t>
            </a:r>
            <a:endParaRPr sz="1200" b="1" dirty="0">
              <a:latin typeface="Calibri"/>
              <a:cs typeface="Calibri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3FC30DFA-FDCF-478A-B784-D53AF63CD6BF}"/>
              </a:ext>
            </a:extLst>
          </p:cNvPr>
          <p:cNvCxnSpPr/>
          <p:nvPr/>
        </p:nvCxnSpPr>
        <p:spPr>
          <a:xfrm flipV="1">
            <a:off x="5519089" y="3424945"/>
            <a:ext cx="565079" cy="54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A0F82A-A5EA-4BC1-9A32-68FEB16F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Ignorar archivos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30F41E22-F695-4F2F-83D7-CA395C08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7AF764AB-281A-4034-8EE5-6D910FF82A2D}"/>
              </a:ext>
            </a:extLst>
          </p:cNvPr>
          <p:cNvSpPr txBox="1">
            <a:spLocks/>
          </p:cNvSpPr>
          <p:nvPr/>
        </p:nvSpPr>
        <p:spPr>
          <a:xfrm>
            <a:off x="483957" y="870522"/>
            <a:ext cx="7107184" cy="25793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Archivos .</a:t>
            </a:r>
            <a:r>
              <a:rPr lang="es-ES" sz="1600" b="1" dirty="0" err="1"/>
              <a:t>gitignore</a:t>
            </a:r>
            <a:r>
              <a:rPr lang="es-ES" sz="1600" b="1" dirty="0"/>
              <a:t> </a:t>
            </a:r>
          </a:p>
          <a:p>
            <a:pPr marL="0" indent="0">
              <a:buNone/>
            </a:pPr>
            <a:r>
              <a:rPr lang="es-ES" sz="1600" dirty="0"/>
              <a:t>-        </a:t>
            </a:r>
            <a:r>
              <a:rPr lang="es-ES" sz="1600" b="1" dirty="0"/>
              <a:t>.</a:t>
            </a:r>
            <a:r>
              <a:rPr lang="es-ES" sz="1600" b="1" dirty="0" err="1"/>
              <a:t>gitignore</a:t>
            </a:r>
            <a:r>
              <a:rPr lang="es-ES" sz="1600" b="1" dirty="0"/>
              <a:t> </a:t>
            </a:r>
            <a:r>
              <a:rPr lang="es-ES" sz="1600" dirty="0"/>
              <a:t>es un archivo que usado para excluir archivos, directorios... con una sintaxis concreta. Para  ello hace uso de expresiones regulares.</a:t>
            </a:r>
          </a:p>
          <a:p>
            <a:pPr marL="0" indent="0">
              <a:buNone/>
            </a:pPr>
            <a:r>
              <a:rPr lang="es-ES" sz="1600" dirty="0"/>
              <a:t>-        El archivo </a:t>
            </a:r>
            <a:r>
              <a:rPr lang="es-ES" sz="1600" b="1" dirty="0"/>
              <a:t>.</a:t>
            </a:r>
            <a:r>
              <a:rPr lang="es-ES" sz="1600" b="1" dirty="0" err="1"/>
              <a:t>gitignore</a:t>
            </a:r>
            <a:r>
              <a:rPr lang="es-ES" sz="1600" b="1" dirty="0"/>
              <a:t> </a:t>
            </a:r>
            <a:r>
              <a:rPr lang="es-ES" sz="1600" dirty="0"/>
              <a:t>se puede poner en cualquier directorio (normalmente en la raíz del proyecto) y  los directorios inferiores sobrescriben los superiores.</a:t>
            </a:r>
            <a:endParaRPr lang="es-ES" sz="1600" b="1" dirty="0"/>
          </a:p>
          <a:p>
            <a:pPr>
              <a:buFontTx/>
              <a:buChar char="-"/>
            </a:pPr>
            <a:r>
              <a:rPr lang="es-ES" sz="1600" dirty="0"/>
              <a:t>Es en estos archivos donde se incluyen las rutas de todos los directorios y ficheros que queremos excluir de </a:t>
            </a:r>
            <a:r>
              <a:rPr lang="es-ES" sz="1600" b="1" dirty="0"/>
              <a:t>git</a:t>
            </a:r>
            <a:r>
              <a:rPr lang="es-ES" sz="1600" dirty="0"/>
              <a:t>, es decir, que no queremos que sean rastreados.</a:t>
            </a:r>
          </a:p>
          <a:p>
            <a:pPr>
              <a:buFontTx/>
              <a:buChar char="-"/>
            </a:pPr>
            <a:r>
              <a:rPr lang="es-ES" sz="1600" dirty="0"/>
              <a:t>Se crean manualmente.</a:t>
            </a:r>
          </a:p>
          <a:p>
            <a:pPr>
              <a:buFontTx/>
              <a:buChar char="-"/>
            </a:pPr>
            <a:r>
              <a:rPr lang="es-ES" sz="1600" dirty="0"/>
              <a:t>La ubicación del </a:t>
            </a:r>
            <a:r>
              <a:rPr lang="es-ES" sz="1600" b="1" dirty="0"/>
              <a:t>.</a:t>
            </a:r>
            <a:r>
              <a:rPr lang="es-ES" sz="1600" b="1" dirty="0" err="1"/>
              <a:t>gitignore</a:t>
            </a:r>
            <a:r>
              <a:rPr lang="es-ES" sz="1600" dirty="0"/>
              <a:t> depende del usuario, se puede tener un único archivo global en el directorio principal o uno independiente dentro de cada carpeta que se quiera configurar.</a:t>
            </a:r>
          </a:p>
          <a:p>
            <a:pPr>
              <a:buFontTx/>
              <a:buChar char="-"/>
            </a:pPr>
            <a:r>
              <a:rPr lang="es-ES" sz="1600" dirty="0"/>
              <a:t>El archivo </a:t>
            </a:r>
            <a:r>
              <a:rPr lang="es-ES" sz="1600" b="1" dirty="0"/>
              <a:t>.</a:t>
            </a:r>
            <a:r>
              <a:rPr lang="es-ES" sz="1600" b="1" dirty="0" err="1"/>
              <a:t>gitignore</a:t>
            </a:r>
            <a:r>
              <a:rPr lang="es-ES" sz="1600" dirty="0"/>
              <a:t> puede contener patrones (expresiones regulares) para ignorar archivos</a:t>
            </a:r>
          </a:p>
          <a:p>
            <a:pPr>
              <a:buFontTx/>
              <a:buChar char="-"/>
            </a:pPr>
            <a:endParaRPr lang="es-ES" sz="1050" dirty="0"/>
          </a:p>
          <a:p>
            <a:pPr marL="457200" lvl="1" indent="0">
              <a:buFont typeface="Arial" charset="0"/>
              <a:buNone/>
            </a:pPr>
            <a:endParaRPr lang="es-ES" sz="1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7213385-AF3B-4249-8123-94B4C91E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531259"/>
            <a:ext cx="2808312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Ignorar todos los ficheros .html... *.html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#... excepto en la carpeta web !web/*.html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71D75C5C-66AA-4CAB-80AC-0AB2F5C8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239145"/>
            <a:ext cx="37444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Ignorar el contenido de las carpetas log y cache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cache/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log/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E6C42F59-87B1-4D8C-A84F-EBB90294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3453132"/>
            <a:ext cx="37444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Ignora los ficheros bg-01.jpg bg-lt.jpg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No ignora los ficheros bg-1.jpg y bg-001.jpg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-??.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jpg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14E90761-7EA7-4930-A9D7-FB6C2B1A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874496"/>
            <a:ext cx="554461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Ignora todos los ficheros acabados en 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nib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 Ignora tanto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MainWindow.nib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builds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MainWindow.nib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*.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nib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#Ignora todos los ficheros que empiecen por 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-" y acaben en ".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jpg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bg-*.jpg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– Gest. Repositorios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484E0D0-6AD4-4ED7-8A72-C9CF65B64711}"/>
              </a:ext>
            </a:extLst>
          </p:cNvPr>
          <p:cNvSpPr txBox="1"/>
          <p:nvPr/>
        </p:nvSpPr>
        <p:spPr>
          <a:xfrm>
            <a:off x="635293" y="853126"/>
            <a:ext cx="6673011" cy="54490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e inicializar un </a:t>
            </a:r>
            <a:r>
              <a:rPr lang="es-ES" sz="2000" spc="-18" dirty="0" smtClean="0">
                <a:latin typeface="Calibri"/>
                <a:cs typeface="Calibri"/>
              </a:rPr>
              <a:t>repositorio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cuatro archivos (</a:t>
            </a:r>
            <a:r>
              <a:rPr lang="es-ES" sz="2000" spc="-18" dirty="0" err="1" smtClean="0">
                <a:latin typeface="Calibri"/>
                <a:cs typeface="Calibri"/>
              </a:rPr>
              <a:t>a,b,c,d,e</a:t>
            </a:r>
            <a:r>
              <a:rPr lang="es-ES" sz="2000" spc="-18" dirty="0" smtClean="0">
                <a:latin typeface="Calibri"/>
                <a:cs typeface="Calibri"/>
              </a:rPr>
              <a:t>)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Ignorar el fichero e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Añadir los archivos </a:t>
            </a:r>
            <a:r>
              <a:rPr lang="es-ES" sz="2000" spc="-18" dirty="0" err="1">
                <a:latin typeface="Calibri"/>
                <a:cs typeface="Calibri"/>
              </a:rPr>
              <a:t>a,c</a:t>
            </a:r>
            <a:r>
              <a:rPr lang="es-ES" sz="2000" spc="-18" dirty="0">
                <a:latin typeface="Calibri"/>
                <a:cs typeface="Calibri"/>
              </a:rPr>
              <a:t> a la zona de staging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Editar archivo c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el commit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Añadir el archivo b a la zona de staging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>
                <a:latin typeface="Calibri"/>
                <a:cs typeface="Calibri"/>
              </a:rPr>
              <a:t>Comprobar el estado de cada uno de ellos:</a:t>
            </a:r>
          </a:p>
          <a:p>
            <a:pPr marL="811627" marR="4611" lvl="1" indent="-342900">
              <a:spcBef>
                <a:spcPts val="91"/>
              </a:spcBef>
              <a:buFontTx/>
              <a:buChar char="-"/>
            </a:pPr>
            <a:r>
              <a:rPr lang="es-ES" sz="2000" spc="-14" dirty="0">
                <a:latin typeface="Calibri"/>
                <a:cs typeface="Calibri"/>
              </a:rPr>
              <a:t>¿fichero a</a:t>
            </a:r>
            <a:r>
              <a:rPr lang="es-ES" sz="2000" spc="-14" dirty="0" smtClean="0">
                <a:latin typeface="Calibri"/>
                <a:cs typeface="Calibri"/>
              </a:rPr>
              <a:t>?¿</a:t>
            </a:r>
            <a:r>
              <a:rPr lang="es-ES" sz="2000" spc="-14" dirty="0">
                <a:latin typeface="Calibri"/>
                <a:cs typeface="Calibri"/>
              </a:rPr>
              <a:t>fichero b</a:t>
            </a:r>
            <a:r>
              <a:rPr lang="es-ES" sz="2000" spc="-14" dirty="0" smtClean="0">
                <a:latin typeface="Calibri"/>
                <a:cs typeface="Calibri"/>
              </a:rPr>
              <a:t>?¿</a:t>
            </a:r>
            <a:r>
              <a:rPr lang="es-ES" sz="2000" spc="-14" dirty="0">
                <a:latin typeface="Calibri"/>
                <a:cs typeface="Calibri"/>
              </a:rPr>
              <a:t>fichero c</a:t>
            </a:r>
            <a:r>
              <a:rPr lang="es-ES" sz="2000" spc="-14" dirty="0" smtClean="0">
                <a:latin typeface="Calibri"/>
                <a:cs typeface="Calibri"/>
              </a:rPr>
              <a:t>?¿</a:t>
            </a:r>
            <a:r>
              <a:rPr lang="es-ES" sz="2000" spc="-14" dirty="0">
                <a:latin typeface="Calibri"/>
                <a:cs typeface="Calibri"/>
              </a:rPr>
              <a:t>fichero d</a:t>
            </a:r>
            <a:r>
              <a:rPr lang="es-ES" sz="2000" spc="-14" dirty="0" smtClean="0">
                <a:latin typeface="Calibri"/>
                <a:cs typeface="Calibri"/>
              </a:rPr>
              <a:t>? ¿fichero e?</a:t>
            </a:r>
            <a:endParaRPr lang="es-ES" sz="2000" spc="-14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>
                <a:latin typeface="Calibri"/>
                <a:cs typeface="Calibri"/>
              </a:rPr>
              <a:t>Editar todos los </a:t>
            </a:r>
            <a:r>
              <a:rPr lang="es-ES" sz="2000" spc="-14" dirty="0" smtClean="0">
                <a:latin typeface="Calibri"/>
                <a:cs typeface="Calibri"/>
              </a:rPr>
              <a:t>archivos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 smtClean="0">
                <a:latin typeface="Calibri"/>
                <a:cs typeface="Calibri"/>
              </a:rPr>
              <a:t>Utilizar el comando </a:t>
            </a:r>
            <a:r>
              <a:rPr lang="es-ES" sz="2000" spc="-14" dirty="0" err="1" smtClean="0">
                <a:latin typeface="Calibri"/>
                <a:cs typeface="Calibri"/>
              </a:rPr>
              <a:t>diff</a:t>
            </a:r>
            <a:r>
              <a:rPr lang="es-ES" sz="2000" spc="-14" dirty="0" smtClean="0">
                <a:latin typeface="Calibri"/>
                <a:cs typeface="Calibri"/>
              </a:rPr>
              <a:t> para ver los cambios</a:t>
            </a:r>
            <a:endParaRPr lang="es-ES" sz="2000" spc="-14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 smtClean="0">
                <a:latin typeface="Calibri"/>
                <a:cs typeface="Calibri"/>
              </a:rPr>
              <a:t> Añadir todos </a:t>
            </a:r>
            <a:r>
              <a:rPr lang="es-ES" sz="2000" spc="-14" dirty="0">
                <a:latin typeface="Calibri"/>
                <a:cs typeface="Calibri"/>
              </a:rPr>
              <a:t>a la zona de staging </a:t>
            </a:r>
            <a:r>
              <a:rPr lang="es-ES" sz="2000" spc="-14" dirty="0" smtClean="0">
                <a:latin typeface="Calibri"/>
                <a:cs typeface="Calibri"/>
              </a:rPr>
              <a:t>(</a:t>
            </a:r>
            <a:r>
              <a:rPr lang="es-ES" sz="2000" spc="-14" dirty="0" err="1" smtClean="0">
                <a:latin typeface="Calibri"/>
                <a:cs typeface="Calibri"/>
              </a:rPr>
              <a:t>opcion</a:t>
            </a:r>
            <a:r>
              <a:rPr lang="es-ES" sz="2000" spc="-14" dirty="0" smtClean="0">
                <a:latin typeface="Calibri"/>
                <a:cs typeface="Calibri"/>
              </a:rPr>
              <a:t> -A</a:t>
            </a:r>
            <a:r>
              <a:rPr lang="es-ES" sz="2000" spc="-14" dirty="0">
                <a:latin typeface="Calibri"/>
                <a:cs typeface="Calibri"/>
              </a:rPr>
              <a:t>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>
                <a:latin typeface="Calibri"/>
                <a:cs typeface="Calibri"/>
              </a:rPr>
              <a:t>Confirmar los </a:t>
            </a:r>
            <a:r>
              <a:rPr lang="es-ES" sz="2000" spc="-14" dirty="0" smtClean="0">
                <a:latin typeface="Calibri"/>
                <a:cs typeface="Calibri"/>
              </a:rPr>
              <a:t>cambios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 smtClean="0">
                <a:latin typeface="Calibri"/>
                <a:cs typeface="Calibri"/>
              </a:rPr>
              <a:t>Eliminar el fichero e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4" dirty="0" smtClean="0">
                <a:latin typeface="Calibri"/>
                <a:cs typeface="Calibri"/>
              </a:rPr>
              <a:t>Al hacer git status </a:t>
            </a:r>
            <a:r>
              <a:rPr lang="es-ES" sz="2000" spc="-14" dirty="0" smtClean="0">
                <a:latin typeface="Calibri"/>
                <a:cs typeface="Calibri"/>
                <a:sym typeface="Wingdings" panose="05000000000000000000" pitchFamily="2" charset="2"/>
              </a:rPr>
              <a:t> debe aparecer ‘</a:t>
            </a:r>
            <a:r>
              <a:rPr lang="es-ES" sz="2000" dirty="0" smtClean="0"/>
              <a:t>working </a:t>
            </a:r>
            <a:r>
              <a:rPr lang="es-ES" sz="2000" dirty="0" err="1"/>
              <a:t>tree</a:t>
            </a:r>
            <a:r>
              <a:rPr lang="es-ES" sz="2000" dirty="0"/>
              <a:t> </a:t>
            </a:r>
            <a:r>
              <a:rPr lang="es-ES" sz="2000" dirty="0" err="1" smtClean="0"/>
              <a:t>clean</a:t>
            </a:r>
            <a:r>
              <a:rPr lang="es-ES" sz="2000" dirty="0" smtClean="0"/>
              <a:t>’</a:t>
            </a:r>
            <a:endParaRPr lang="es-ES" sz="2000" spc="-14" dirty="0">
              <a:latin typeface="Calibri"/>
              <a:cs typeface="Calibri"/>
            </a:endParaRPr>
          </a:p>
          <a:p>
            <a:pPr marL="11527" marR="4611">
              <a:spcBef>
                <a:spcPts val="91"/>
              </a:spcBef>
            </a:pPr>
            <a:endParaRPr lang="es-ES" sz="2000" spc="-14" dirty="0">
              <a:latin typeface="Calibri"/>
              <a:cs typeface="Calibri"/>
            </a:endParaRPr>
          </a:p>
          <a:p>
            <a:pPr marL="811627" marR="4611" lvl="1" indent="-342900">
              <a:spcBef>
                <a:spcPts val="91"/>
              </a:spcBef>
              <a:buFontTx/>
              <a:buChar char="-"/>
            </a:pPr>
            <a:endParaRPr lang="es-ES" sz="2000" spc="-1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8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	VCS Distribuidos</a:t>
            </a:r>
            <a:r>
              <a:rPr lang="es-ES" sz="24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vs</a:t>
            </a:r>
            <a:r>
              <a:rPr lang="es-ES" sz="2400" baseline="0" dirty="0">
                <a:latin typeface="Arial" pitchFamily="34" charset="0"/>
                <a:cs typeface="Arial" pitchFamily="34" charset="0"/>
              </a:rPr>
              <a:t> Centralizados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object 170">
            <a:extLst>
              <a:ext uri="{FF2B5EF4-FFF2-40B4-BE49-F238E27FC236}">
                <a16:creationId xmlns:a16="http://schemas.microsoft.com/office/drawing/2014/main" xmlns="" id="{3022ACAC-2E33-4CA9-A416-782D92623FEC}"/>
              </a:ext>
            </a:extLst>
          </p:cNvPr>
          <p:cNvSpPr/>
          <p:nvPr/>
        </p:nvSpPr>
        <p:spPr>
          <a:xfrm>
            <a:off x="827584" y="1948689"/>
            <a:ext cx="3057707" cy="256043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9" name="object 170">
            <a:extLst>
              <a:ext uri="{FF2B5EF4-FFF2-40B4-BE49-F238E27FC236}">
                <a16:creationId xmlns:a16="http://schemas.microsoft.com/office/drawing/2014/main" xmlns="" id="{A53504A5-C99F-4BAC-8255-45DEC5FEB6CF}"/>
              </a:ext>
            </a:extLst>
          </p:cNvPr>
          <p:cNvSpPr/>
          <p:nvPr/>
        </p:nvSpPr>
        <p:spPr>
          <a:xfrm>
            <a:off x="4538625" y="2051133"/>
            <a:ext cx="3706355" cy="2457988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FA859F46-63E2-4063-B35C-8635C1247A59}"/>
              </a:ext>
            </a:extLst>
          </p:cNvPr>
          <p:cNvCxnSpPr/>
          <p:nvPr/>
        </p:nvCxnSpPr>
        <p:spPr>
          <a:xfrm>
            <a:off x="4355976" y="1124744"/>
            <a:ext cx="0" cy="511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14ACED8-6355-4CB2-8267-19B383A54217}"/>
              </a:ext>
            </a:extLst>
          </p:cNvPr>
          <p:cNvSpPr txBox="1"/>
          <p:nvPr/>
        </p:nvSpPr>
        <p:spPr>
          <a:xfrm>
            <a:off x="539552" y="105318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Distribuidos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E3FFBD0-7636-41EE-885C-A58F2F5D970F}"/>
              </a:ext>
            </a:extLst>
          </p:cNvPr>
          <p:cNvSpPr txBox="1"/>
          <p:nvPr/>
        </p:nvSpPr>
        <p:spPr>
          <a:xfrm>
            <a:off x="4427984" y="10531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Centralizados</a:t>
            </a:r>
          </a:p>
        </p:txBody>
      </p:sp>
      <p:sp>
        <p:nvSpPr>
          <p:cNvPr id="13" name="object 169">
            <a:extLst>
              <a:ext uri="{FF2B5EF4-FFF2-40B4-BE49-F238E27FC236}">
                <a16:creationId xmlns:a16="http://schemas.microsoft.com/office/drawing/2014/main" xmlns="" id="{57A111CB-9412-4C79-A14E-3A621DB39867}"/>
              </a:ext>
            </a:extLst>
          </p:cNvPr>
          <p:cNvSpPr txBox="1"/>
          <p:nvPr/>
        </p:nvSpPr>
        <p:spPr>
          <a:xfrm>
            <a:off x="4538626" y="1484784"/>
            <a:ext cx="3982974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00" spc="-9" dirty="0">
                <a:latin typeface="Calibri"/>
                <a:cs typeface="Calibri"/>
              </a:rPr>
              <a:t>Ejemplos: CVS, </a:t>
            </a:r>
            <a:r>
              <a:rPr sz="1600" spc="-14" dirty="0">
                <a:latin typeface="Calibri"/>
                <a:cs typeface="Calibri"/>
              </a:rPr>
              <a:t>Subversion, </a:t>
            </a:r>
            <a:r>
              <a:rPr sz="1600" spc="-18" dirty="0">
                <a:latin typeface="Calibri"/>
                <a:cs typeface="Calibri"/>
              </a:rPr>
              <a:t>Perforce, SourceSafe,</a:t>
            </a:r>
            <a:r>
              <a:rPr sz="1600" spc="54" dirty="0">
                <a:latin typeface="Calibri"/>
                <a:cs typeface="Calibri"/>
              </a:rPr>
              <a:t> </a:t>
            </a:r>
            <a:r>
              <a:rPr sz="1600" spc="-9" dirty="0">
                <a:latin typeface="Calibri"/>
                <a:cs typeface="Calibri"/>
              </a:rPr>
              <a:t>...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" name="object 169">
            <a:extLst>
              <a:ext uri="{FF2B5EF4-FFF2-40B4-BE49-F238E27FC236}">
                <a16:creationId xmlns:a16="http://schemas.microsoft.com/office/drawing/2014/main" xmlns="" id="{9E8A018F-46AA-4936-806C-FF052F248806}"/>
              </a:ext>
            </a:extLst>
          </p:cNvPr>
          <p:cNvSpPr txBox="1"/>
          <p:nvPr/>
        </p:nvSpPr>
        <p:spPr>
          <a:xfrm>
            <a:off x="683568" y="1444609"/>
            <a:ext cx="3456379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/>
            <a:r>
              <a:rPr lang="es-ES" sz="1600" spc="-9" dirty="0">
                <a:latin typeface="Calibri"/>
                <a:cs typeface="Calibri"/>
              </a:rPr>
              <a:t>Ejemplos: </a:t>
            </a:r>
            <a:r>
              <a:rPr lang="es-ES" sz="1600" b="1" spc="-5" dirty="0">
                <a:solidFill>
                  <a:srgbClr val="99CC00"/>
                </a:solidFill>
                <a:latin typeface="Calibri"/>
                <a:cs typeface="Calibri"/>
              </a:rPr>
              <a:t>git</a:t>
            </a:r>
            <a:r>
              <a:rPr lang="es-ES" sz="1600" spc="-5" dirty="0">
                <a:latin typeface="Calibri"/>
                <a:cs typeface="Calibri"/>
              </a:rPr>
              <a:t>, </a:t>
            </a:r>
            <a:r>
              <a:rPr lang="es-ES" sz="1600" spc="-9" dirty="0">
                <a:latin typeface="Calibri"/>
                <a:cs typeface="Calibri"/>
              </a:rPr>
              <a:t>Mercurial, </a:t>
            </a:r>
            <a:r>
              <a:rPr lang="es-ES" sz="1600" spc="-36" dirty="0">
                <a:latin typeface="Calibri"/>
                <a:cs typeface="Calibri"/>
              </a:rPr>
              <a:t>Bazaar,</a:t>
            </a:r>
            <a:r>
              <a:rPr lang="es-ES" sz="1600" dirty="0">
                <a:latin typeface="Calibri"/>
                <a:cs typeface="Calibri"/>
              </a:rPr>
              <a:t> </a:t>
            </a:r>
            <a:r>
              <a:rPr lang="es-ES" sz="1600" spc="-23" dirty="0">
                <a:latin typeface="Calibri"/>
                <a:cs typeface="Calibri"/>
              </a:rPr>
              <a:t>BitKeeper,...</a:t>
            </a:r>
            <a:endParaRPr lang="es-ES" sz="1600" dirty="0">
              <a:latin typeface="Calibri"/>
              <a:cs typeface="Calibri"/>
            </a:endParaRPr>
          </a:p>
        </p:txBody>
      </p:sp>
      <p:graphicFrame>
        <p:nvGraphicFramePr>
          <p:cNvPr id="17" name="4 Diagrama">
            <a:extLst>
              <a:ext uri="{FF2B5EF4-FFF2-40B4-BE49-F238E27FC236}">
                <a16:creationId xmlns:a16="http://schemas.microsoft.com/office/drawing/2014/main" xmlns="" id="{5C27703B-0B6F-48BA-AABF-44B871F0C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461097"/>
              </p:ext>
            </p:extLst>
          </p:nvPr>
        </p:nvGraphicFramePr>
        <p:xfrm>
          <a:off x="395535" y="4631335"/>
          <a:ext cx="3888432" cy="1389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4 Diagrama">
            <a:extLst>
              <a:ext uri="{FF2B5EF4-FFF2-40B4-BE49-F238E27FC236}">
                <a16:creationId xmlns:a16="http://schemas.microsoft.com/office/drawing/2014/main" xmlns="" id="{1F22FF7B-8D1D-4200-91ED-9F70480BA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103270"/>
              </p:ext>
            </p:extLst>
          </p:nvPr>
        </p:nvGraphicFramePr>
        <p:xfrm>
          <a:off x="4576079" y="4631335"/>
          <a:ext cx="3668911" cy="124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655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</a:t>
            </a:r>
            <a:r>
              <a:rPr lang="es-ES" dirty="0"/>
              <a:t>Trabajar con el log (viajes en el tiempo)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D6375284-6B0C-401C-8D5B-11CD114C9626}"/>
              </a:ext>
            </a:extLst>
          </p:cNvPr>
          <p:cNvSpPr/>
          <p:nvPr/>
        </p:nvSpPr>
        <p:spPr>
          <a:xfrm>
            <a:off x="1025405" y="4077285"/>
            <a:ext cx="1563458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36C0DD61-2164-44D7-898E-617B34BEC982}"/>
              </a:ext>
            </a:extLst>
          </p:cNvPr>
          <p:cNvSpPr/>
          <p:nvPr/>
        </p:nvSpPr>
        <p:spPr>
          <a:xfrm>
            <a:off x="3491881" y="4077285"/>
            <a:ext cx="1563458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FF43B226-79B8-4273-9242-8D6DC419DD0A}"/>
              </a:ext>
            </a:extLst>
          </p:cNvPr>
          <p:cNvSpPr/>
          <p:nvPr/>
        </p:nvSpPr>
        <p:spPr>
          <a:xfrm>
            <a:off x="5958357" y="4077285"/>
            <a:ext cx="1563458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D3BAF064-5955-4A98-BCC4-E8400849322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88863" y="4342426"/>
            <a:ext cx="903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FF54AEC1-A1B5-45F2-A495-C68CD6D8981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055339" y="4342426"/>
            <a:ext cx="903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4214042F-7FA4-4A15-AB17-20558066C10B}"/>
              </a:ext>
            </a:extLst>
          </p:cNvPr>
          <p:cNvSpPr txBox="1"/>
          <p:nvPr/>
        </p:nvSpPr>
        <p:spPr>
          <a:xfrm>
            <a:off x="1017384" y="3581674"/>
            <a:ext cx="15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1F2FF09A-C903-4A5E-85A4-43CD560F833A}"/>
              </a:ext>
            </a:extLst>
          </p:cNvPr>
          <p:cNvSpPr txBox="1"/>
          <p:nvPr/>
        </p:nvSpPr>
        <p:spPr>
          <a:xfrm>
            <a:off x="3491880" y="3573016"/>
            <a:ext cx="15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60D7C519-8D66-425F-98E3-460673A259E3}"/>
              </a:ext>
            </a:extLst>
          </p:cNvPr>
          <p:cNvSpPr txBox="1"/>
          <p:nvPr/>
        </p:nvSpPr>
        <p:spPr>
          <a:xfrm>
            <a:off x="5866112" y="3565526"/>
            <a:ext cx="15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7" name="Pergamino: vertical 16">
            <a:extLst>
              <a:ext uri="{FF2B5EF4-FFF2-40B4-BE49-F238E27FC236}">
                <a16:creationId xmlns:a16="http://schemas.microsoft.com/office/drawing/2014/main" xmlns="" id="{9F43E511-A82E-4D20-8C9E-B90D58B66164}"/>
              </a:ext>
            </a:extLst>
          </p:cNvPr>
          <p:cNvSpPr/>
          <p:nvPr/>
        </p:nvSpPr>
        <p:spPr>
          <a:xfrm>
            <a:off x="1349587" y="2906108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Pergamino: vertical 17">
            <a:extLst>
              <a:ext uri="{FF2B5EF4-FFF2-40B4-BE49-F238E27FC236}">
                <a16:creationId xmlns:a16="http://schemas.microsoft.com/office/drawing/2014/main" xmlns="" id="{FCB8C321-9687-45DD-ADA8-9FD84B157FD1}"/>
              </a:ext>
            </a:extLst>
          </p:cNvPr>
          <p:cNvSpPr/>
          <p:nvPr/>
        </p:nvSpPr>
        <p:spPr>
          <a:xfrm>
            <a:off x="2875760" y="3861703"/>
            <a:ext cx="389914" cy="39126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Pergamino: vertical 18">
            <a:extLst>
              <a:ext uri="{FF2B5EF4-FFF2-40B4-BE49-F238E27FC236}">
                <a16:creationId xmlns:a16="http://schemas.microsoft.com/office/drawing/2014/main" xmlns="" id="{4C59EBFC-0FAD-41FA-9827-19FCDE7002C6}"/>
              </a:ext>
            </a:extLst>
          </p:cNvPr>
          <p:cNvSpPr/>
          <p:nvPr/>
        </p:nvSpPr>
        <p:spPr>
          <a:xfrm>
            <a:off x="3577430" y="2907438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Pergamino: vertical 19">
            <a:extLst>
              <a:ext uri="{FF2B5EF4-FFF2-40B4-BE49-F238E27FC236}">
                <a16:creationId xmlns:a16="http://schemas.microsoft.com/office/drawing/2014/main" xmlns="" id="{57BF2CC6-60F9-4194-850E-B34B6823C617}"/>
              </a:ext>
            </a:extLst>
          </p:cNvPr>
          <p:cNvSpPr/>
          <p:nvPr/>
        </p:nvSpPr>
        <p:spPr>
          <a:xfrm>
            <a:off x="4166310" y="2906108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Pergamino: vertical 20">
            <a:extLst>
              <a:ext uri="{FF2B5EF4-FFF2-40B4-BE49-F238E27FC236}">
                <a16:creationId xmlns:a16="http://schemas.microsoft.com/office/drawing/2014/main" xmlns="" id="{2626456A-A488-4AD2-BF5C-722CF429B383}"/>
              </a:ext>
            </a:extLst>
          </p:cNvPr>
          <p:cNvSpPr/>
          <p:nvPr/>
        </p:nvSpPr>
        <p:spPr>
          <a:xfrm>
            <a:off x="5281060" y="3817265"/>
            <a:ext cx="389914" cy="39126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Pergamino: vertical 21">
            <a:extLst>
              <a:ext uri="{FF2B5EF4-FFF2-40B4-BE49-F238E27FC236}">
                <a16:creationId xmlns:a16="http://schemas.microsoft.com/office/drawing/2014/main" xmlns="" id="{08EC6F56-9FD7-4320-9064-12FEB8D9E58B}"/>
              </a:ext>
            </a:extLst>
          </p:cNvPr>
          <p:cNvSpPr/>
          <p:nvPr/>
        </p:nvSpPr>
        <p:spPr>
          <a:xfrm>
            <a:off x="5867438" y="2931501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Pergamino: vertical 22">
            <a:extLst>
              <a:ext uri="{FF2B5EF4-FFF2-40B4-BE49-F238E27FC236}">
                <a16:creationId xmlns:a16="http://schemas.microsoft.com/office/drawing/2014/main" xmlns="" id="{98DAFC41-BDB0-48D0-BD36-F4C86DD12039}"/>
              </a:ext>
            </a:extLst>
          </p:cNvPr>
          <p:cNvSpPr/>
          <p:nvPr/>
        </p:nvSpPr>
        <p:spPr>
          <a:xfrm>
            <a:off x="6456318" y="2922150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Pergamino: vertical 23">
            <a:extLst>
              <a:ext uri="{FF2B5EF4-FFF2-40B4-BE49-F238E27FC236}">
                <a16:creationId xmlns:a16="http://schemas.microsoft.com/office/drawing/2014/main" xmlns="" id="{57ACA57F-40D4-4EB7-980E-7C16D61DF781}"/>
              </a:ext>
            </a:extLst>
          </p:cNvPr>
          <p:cNvSpPr/>
          <p:nvPr/>
        </p:nvSpPr>
        <p:spPr>
          <a:xfrm>
            <a:off x="7045198" y="2922256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xmlns="" id="{99643278-EAD1-4ABF-9C17-B204F26A52EE}"/>
              </a:ext>
            </a:extLst>
          </p:cNvPr>
          <p:cNvSpPr/>
          <p:nvPr/>
        </p:nvSpPr>
        <p:spPr>
          <a:xfrm rot="10800000">
            <a:off x="1807134" y="5015135"/>
            <a:ext cx="5112568" cy="208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xmlns="" id="{AD4FFF82-61F0-4A57-8065-D2E64262C8C2}"/>
              </a:ext>
            </a:extLst>
          </p:cNvPr>
          <p:cNvSpPr txBox="1">
            <a:spLocks/>
          </p:cNvSpPr>
          <p:nvPr/>
        </p:nvSpPr>
        <p:spPr>
          <a:xfrm>
            <a:off x="467544" y="908363"/>
            <a:ext cx="7176269" cy="19336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sz="2400" dirty="0"/>
              <a:t>Podemos acceder en cualquier momento al histórico (log) de nuestro proyecto y recuperar su estado en un determinado punto de tiempo (commit)</a:t>
            </a:r>
          </a:p>
          <a:p>
            <a:pPr marL="457200" lvl="1" indent="0">
              <a:buFont typeface="Arial" charset="0"/>
              <a:buNone/>
            </a:pPr>
            <a:endParaRPr lang="es-ES" sz="2400" dirty="0"/>
          </a:p>
        </p:txBody>
      </p:sp>
      <p:pic>
        <p:nvPicPr>
          <p:cNvPr id="25" name="Picture 2" descr="http://www.storypilot.com/ic/time-travel.png">
            <a:extLst>
              <a:ext uri="{FF2B5EF4-FFF2-40B4-BE49-F238E27FC236}">
                <a16:creationId xmlns:a16="http://schemas.microsoft.com/office/drawing/2014/main" xmlns="" id="{AE00672E-FB7C-476C-A54E-CF95749A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60" y="5119147"/>
            <a:ext cx="928995" cy="9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6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xmlns="" id="{623326C2-342F-41CC-83E4-111BE17E0D30}"/>
              </a:ext>
            </a:extLst>
          </p:cNvPr>
          <p:cNvSpPr/>
          <p:nvPr/>
        </p:nvSpPr>
        <p:spPr>
          <a:xfrm>
            <a:off x="5107944" y="1086878"/>
            <a:ext cx="2695208" cy="2219954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s-ES" sz="1200" dirty="0">
                <a:latin typeface="Lucida Console" panose="020B0609040504020204" pitchFamily="49" charset="0"/>
              </a:rPr>
              <a:t>$ </a:t>
            </a:r>
            <a:r>
              <a:rPr lang="es-ES" sz="1600" dirty="0">
                <a:latin typeface="Lucida Console" panose="020B0609040504020204" pitchFamily="49" charset="0"/>
              </a:rPr>
              <a:t>git log</a:t>
            </a:r>
          </a:p>
          <a:p>
            <a:pPr lvl="0"/>
            <a:r>
              <a:rPr lang="es-E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commit 8ea67gh… </a:t>
            </a:r>
            <a:r>
              <a:rPr lang="es-ES" sz="1200" i="1" dirty="0">
                <a:solidFill>
                  <a:srgbClr val="FFFF00"/>
                </a:solidFill>
                <a:latin typeface="Lucida Console" panose="020B0609040504020204" pitchFamily="49" charset="0"/>
              </a:rPr>
              <a:t>(SHA3)</a:t>
            </a:r>
          </a:p>
          <a:p>
            <a:pPr lvl="0"/>
            <a:r>
              <a:rPr lang="es-ES" sz="1200" dirty="0">
                <a:solidFill>
                  <a:prstClr val="white"/>
                </a:solidFill>
                <a:latin typeface="Lucida Console" panose="020B0609040504020204" pitchFamily="49" charset="0"/>
              </a:rPr>
              <a:t>..</a:t>
            </a:r>
          </a:p>
          <a:p>
            <a:pPr lvl="0"/>
            <a:r>
              <a:rPr lang="es-ES" sz="1200" dirty="0">
                <a:solidFill>
                  <a:prstClr val="white"/>
                </a:solidFill>
                <a:latin typeface="Lucida Console" panose="020B0609040504020204" pitchFamily="49" charset="0"/>
              </a:rPr>
              <a:t>    Tercer commit</a:t>
            </a:r>
            <a:endParaRPr lang="es-ES" sz="1600" dirty="0">
              <a:latin typeface="Lucida Console" panose="020B0609040504020204" pitchFamily="49" charset="0"/>
            </a:endParaRPr>
          </a:p>
          <a:p>
            <a:r>
              <a:rPr lang="es-E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commit 437a9… </a:t>
            </a:r>
            <a:r>
              <a:rPr lang="es-ES" sz="1200" i="1" dirty="0">
                <a:solidFill>
                  <a:srgbClr val="FFFF00"/>
                </a:solidFill>
                <a:latin typeface="Lucida Console" panose="020B0609040504020204" pitchFamily="49" charset="0"/>
              </a:rPr>
              <a:t>(SHA2)</a:t>
            </a:r>
            <a:endParaRPr lang="es-ES" sz="12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es-ES" sz="1200" dirty="0">
                <a:latin typeface="Lucida Console" panose="020B0609040504020204" pitchFamily="49" charset="0"/>
              </a:rPr>
              <a:t>..</a:t>
            </a:r>
          </a:p>
          <a:p>
            <a:r>
              <a:rPr lang="es-ES" sz="1200" dirty="0">
                <a:latin typeface="Lucida Console" panose="020B0609040504020204" pitchFamily="49" charset="0"/>
              </a:rPr>
              <a:t>    Segundo commit</a:t>
            </a:r>
          </a:p>
          <a:p>
            <a:r>
              <a:rPr lang="es-ES" sz="1200" dirty="0">
                <a:solidFill>
                  <a:srgbClr val="FFFF00"/>
                </a:solidFill>
                <a:latin typeface="Lucida Console" panose="020B0609040504020204" pitchFamily="49" charset="0"/>
              </a:rPr>
              <a:t>commit ea935c8b… </a:t>
            </a:r>
            <a:r>
              <a:rPr lang="es-ES" sz="1200" i="1" dirty="0">
                <a:solidFill>
                  <a:srgbClr val="FFFF00"/>
                </a:solidFill>
                <a:latin typeface="Lucida Console" panose="020B0609040504020204" pitchFamily="49" charset="0"/>
              </a:rPr>
              <a:t>(SHA1)</a:t>
            </a:r>
            <a:endParaRPr lang="es-ES" sz="12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es-ES" sz="1200" dirty="0">
                <a:latin typeface="Lucida Console" panose="020B0609040504020204" pitchFamily="49" charset="0"/>
              </a:rPr>
              <a:t>..</a:t>
            </a:r>
          </a:p>
          <a:p>
            <a:r>
              <a:rPr lang="es-ES" sz="1200" dirty="0">
                <a:latin typeface="Lucida Console" panose="020B0609040504020204" pitchFamily="49" charset="0"/>
              </a:rPr>
              <a:t>    commit Inicial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E43A77-7C6E-4A07-9701-E124FBE5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git checkout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135C2148-E12F-40FB-A803-465CC78E1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51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1B5CA887-C67C-44C5-9633-0F0F7AFEE04A}"/>
              </a:ext>
            </a:extLst>
          </p:cNvPr>
          <p:cNvSpPr txBox="1">
            <a:spLocks/>
          </p:cNvSpPr>
          <p:nvPr/>
        </p:nvSpPr>
        <p:spPr>
          <a:xfrm>
            <a:off x="488179" y="918592"/>
            <a:ext cx="4619765" cy="24159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Podemos obtener la foto exacta de nuestro proyecto en un determinado periodo de tiempo</a:t>
            </a:r>
          </a:p>
          <a:p>
            <a:r>
              <a:rPr lang="es-ES" sz="3600" dirty="0"/>
              <a:t>git checkout </a:t>
            </a:r>
          </a:p>
          <a:p>
            <a:pPr lvl="1"/>
            <a:r>
              <a:rPr lang="es-ES" sz="2000" dirty="0"/>
              <a:t>Comando para acceder a un determinado commit (o rama):</a:t>
            </a:r>
          </a:p>
          <a:p>
            <a:pPr lvl="2"/>
            <a:r>
              <a:rPr lang="es-ES" dirty="0"/>
              <a:t>git checkout commit SHA </a:t>
            </a:r>
            <a:r>
              <a:rPr lang="es-ES" dirty="0">
                <a:sym typeface="Wingdings" panose="05000000000000000000" pitchFamily="2" charset="2"/>
              </a:rPr>
              <a:t> Viaje en el tiempo</a:t>
            </a:r>
            <a:endParaRPr lang="es-ES" dirty="0"/>
          </a:p>
          <a:p>
            <a:endParaRPr lang="es-ES" sz="16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F43D20B5-9891-48A4-A335-3FFDE1FD49C3}"/>
              </a:ext>
            </a:extLst>
          </p:cNvPr>
          <p:cNvSpPr/>
          <p:nvPr/>
        </p:nvSpPr>
        <p:spPr>
          <a:xfrm>
            <a:off x="1057376" y="4992291"/>
            <a:ext cx="1563458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F61322A1-3AEF-4BC6-B844-3A8DC219889A}"/>
              </a:ext>
            </a:extLst>
          </p:cNvPr>
          <p:cNvSpPr/>
          <p:nvPr/>
        </p:nvSpPr>
        <p:spPr>
          <a:xfrm>
            <a:off x="3523852" y="4992291"/>
            <a:ext cx="1563458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44537198-9C35-452D-BE9B-B0E047255496}"/>
              </a:ext>
            </a:extLst>
          </p:cNvPr>
          <p:cNvSpPr/>
          <p:nvPr/>
        </p:nvSpPr>
        <p:spPr>
          <a:xfrm>
            <a:off x="5990328" y="4992291"/>
            <a:ext cx="1563458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332E26E1-D0EB-4D9C-B6CB-8B3BCFF64A1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620834" y="5257432"/>
            <a:ext cx="903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D2DE7A2E-DA61-4BC8-8672-1DF39654CA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087310" y="5257432"/>
            <a:ext cx="903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xmlns="" id="{3B8F33D9-A87D-45D3-A87F-330E4E444A15}"/>
              </a:ext>
            </a:extLst>
          </p:cNvPr>
          <p:cNvCxnSpPr>
            <a:cxnSpLocks/>
            <a:stCxn id="7" idx="4"/>
            <a:endCxn id="5" idx="4"/>
          </p:cNvCxnSpPr>
          <p:nvPr/>
        </p:nvCxnSpPr>
        <p:spPr>
          <a:xfrm rot="5400000">
            <a:off x="4305581" y="3056097"/>
            <a:ext cx="12700" cy="4932952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BC37050-A3A5-4EC7-8893-37A52A95C47D}"/>
              </a:ext>
            </a:extLst>
          </p:cNvPr>
          <p:cNvSpPr txBox="1"/>
          <p:nvPr/>
        </p:nvSpPr>
        <p:spPr>
          <a:xfrm>
            <a:off x="2552195" y="5449160"/>
            <a:ext cx="2760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git checkout SHA1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A86C2E5C-0DC9-47F9-99F9-ADF58B988AA9}"/>
              </a:ext>
            </a:extLst>
          </p:cNvPr>
          <p:cNvSpPr txBox="1"/>
          <p:nvPr/>
        </p:nvSpPr>
        <p:spPr>
          <a:xfrm>
            <a:off x="1049355" y="4496680"/>
            <a:ext cx="15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8097A5A3-4C46-4C5B-85FD-434EDBA4EBCA}"/>
              </a:ext>
            </a:extLst>
          </p:cNvPr>
          <p:cNvSpPr txBox="1"/>
          <p:nvPr/>
        </p:nvSpPr>
        <p:spPr>
          <a:xfrm>
            <a:off x="3523851" y="4488022"/>
            <a:ext cx="15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DFC9CB6-0921-45A4-8581-34933AE47AEA}"/>
              </a:ext>
            </a:extLst>
          </p:cNvPr>
          <p:cNvSpPr txBox="1"/>
          <p:nvPr/>
        </p:nvSpPr>
        <p:spPr>
          <a:xfrm>
            <a:off x="5898083" y="4480532"/>
            <a:ext cx="15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5" name="Pergamino: vertical 14">
            <a:extLst>
              <a:ext uri="{FF2B5EF4-FFF2-40B4-BE49-F238E27FC236}">
                <a16:creationId xmlns:a16="http://schemas.microsoft.com/office/drawing/2014/main" xmlns="" id="{AC308A0A-DE0A-4F77-8336-7E4C91142AA1}"/>
              </a:ext>
            </a:extLst>
          </p:cNvPr>
          <p:cNvSpPr/>
          <p:nvPr/>
        </p:nvSpPr>
        <p:spPr>
          <a:xfrm>
            <a:off x="1381558" y="3821114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Pergamino: vertical 15">
            <a:extLst>
              <a:ext uri="{FF2B5EF4-FFF2-40B4-BE49-F238E27FC236}">
                <a16:creationId xmlns:a16="http://schemas.microsoft.com/office/drawing/2014/main" xmlns="" id="{653FF916-E3FC-4346-8860-84F74DF6A249}"/>
              </a:ext>
            </a:extLst>
          </p:cNvPr>
          <p:cNvSpPr/>
          <p:nvPr/>
        </p:nvSpPr>
        <p:spPr>
          <a:xfrm>
            <a:off x="2907731" y="4776709"/>
            <a:ext cx="389914" cy="39126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Pergamino: vertical 16">
            <a:extLst>
              <a:ext uri="{FF2B5EF4-FFF2-40B4-BE49-F238E27FC236}">
                <a16:creationId xmlns:a16="http://schemas.microsoft.com/office/drawing/2014/main" xmlns="" id="{95F630D6-413A-420A-8106-C23BA530BEA4}"/>
              </a:ext>
            </a:extLst>
          </p:cNvPr>
          <p:cNvSpPr/>
          <p:nvPr/>
        </p:nvSpPr>
        <p:spPr>
          <a:xfrm>
            <a:off x="3609401" y="3822444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Pergamino: vertical 17">
            <a:extLst>
              <a:ext uri="{FF2B5EF4-FFF2-40B4-BE49-F238E27FC236}">
                <a16:creationId xmlns:a16="http://schemas.microsoft.com/office/drawing/2014/main" xmlns="" id="{D56591DA-F190-43EA-94B5-7276E7036DE4}"/>
              </a:ext>
            </a:extLst>
          </p:cNvPr>
          <p:cNvSpPr/>
          <p:nvPr/>
        </p:nvSpPr>
        <p:spPr>
          <a:xfrm>
            <a:off x="4198281" y="3821114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Pergamino: vertical 18">
            <a:extLst>
              <a:ext uri="{FF2B5EF4-FFF2-40B4-BE49-F238E27FC236}">
                <a16:creationId xmlns:a16="http://schemas.microsoft.com/office/drawing/2014/main" xmlns="" id="{868B7EE2-3063-45EA-8245-F2B9B081CB67}"/>
              </a:ext>
            </a:extLst>
          </p:cNvPr>
          <p:cNvSpPr/>
          <p:nvPr/>
        </p:nvSpPr>
        <p:spPr>
          <a:xfrm>
            <a:off x="5313031" y="4732271"/>
            <a:ext cx="389914" cy="39126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Pergamino: vertical 19">
            <a:extLst>
              <a:ext uri="{FF2B5EF4-FFF2-40B4-BE49-F238E27FC236}">
                <a16:creationId xmlns:a16="http://schemas.microsoft.com/office/drawing/2014/main" xmlns="" id="{D9C7F8D2-5EFB-4CF7-9778-1DB5E2D7B6CC}"/>
              </a:ext>
            </a:extLst>
          </p:cNvPr>
          <p:cNvSpPr/>
          <p:nvPr/>
        </p:nvSpPr>
        <p:spPr>
          <a:xfrm>
            <a:off x="5899409" y="3846507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Pergamino: vertical 20">
            <a:extLst>
              <a:ext uri="{FF2B5EF4-FFF2-40B4-BE49-F238E27FC236}">
                <a16:creationId xmlns:a16="http://schemas.microsoft.com/office/drawing/2014/main" xmlns="" id="{8513179A-979F-4F95-B0BE-B862E31238E5}"/>
              </a:ext>
            </a:extLst>
          </p:cNvPr>
          <p:cNvSpPr/>
          <p:nvPr/>
        </p:nvSpPr>
        <p:spPr>
          <a:xfrm>
            <a:off x="6488289" y="3837156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Pergamino: vertical 21">
            <a:extLst>
              <a:ext uri="{FF2B5EF4-FFF2-40B4-BE49-F238E27FC236}">
                <a16:creationId xmlns:a16="http://schemas.microsoft.com/office/drawing/2014/main" xmlns="" id="{A9273156-8080-4303-926D-0D540F2452ED}"/>
              </a:ext>
            </a:extLst>
          </p:cNvPr>
          <p:cNvSpPr/>
          <p:nvPr/>
        </p:nvSpPr>
        <p:spPr>
          <a:xfrm>
            <a:off x="7077169" y="3837262"/>
            <a:ext cx="528145" cy="581266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E297F023-8C00-419E-9C79-461047C575E8}"/>
              </a:ext>
            </a:extLst>
          </p:cNvPr>
          <p:cNvSpPr txBox="1"/>
          <p:nvPr/>
        </p:nvSpPr>
        <p:spPr>
          <a:xfrm>
            <a:off x="3694712" y="6013866"/>
            <a:ext cx="130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git log --</a:t>
            </a:r>
            <a:r>
              <a:rPr lang="es-ES" sz="1600" i="1" dirty="0" err="1"/>
              <a:t>all</a:t>
            </a:r>
            <a:endParaRPr lang="es-ES" sz="1600" i="1" dirty="0"/>
          </a:p>
        </p:txBody>
      </p:sp>
      <p:sp>
        <p:nvSpPr>
          <p:cNvPr id="26" name="Elipse 6">
            <a:extLst>
              <a:ext uri="{FF2B5EF4-FFF2-40B4-BE49-F238E27FC236}">
                <a16:creationId xmlns:a16="http://schemas.microsoft.com/office/drawing/2014/main" xmlns="" id="{44537198-9C35-452D-BE9B-B0E047255496}"/>
              </a:ext>
            </a:extLst>
          </p:cNvPr>
          <p:cNvSpPr/>
          <p:nvPr/>
        </p:nvSpPr>
        <p:spPr>
          <a:xfrm>
            <a:off x="6876256" y="5822138"/>
            <a:ext cx="2088231" cy="53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Experimental</a:t>
            </a:r>
            <a:endParaRPr lang="es-ES" dirty="0"/>
          </a:p>
        </p:txBody>
      </p:sp>
      <p:cxnSp>
        <p:nvCxnSpPr>
          <p:cNvPr id="27" name="Conector recto de flecha 8">
            <a:extLst>
              <a:ext uri="{FF2B5EF4-FFF2-40B4-BE49-F238E27FC236}">
                <a16:creationId xmlns:a16="http://schemas.microsoft.com/office/drawing/2014/main" xmlns="" id="{D2DE7A2E-DA61-4BC8-8672-1DF39654CA3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173022" y="5516223"/>
            <a:ext cx="9048" cy="383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Resultado de imagen de flecha mail">
            <a:hlinkClick r:id="" action="ppaction://macro?name=envioGitCheckout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4" y="1927930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4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51E5E6-5116-4E8E-9A35-8A5A9AE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Restablecer cambios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77FEE0B-67FB-4C7E-B800-1A8A1206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C257FC81-998F-4D84-92FE-B634EC7AC665}"/>
              </a:ext>
            </a:extLst>
          </p:cNvPr>
          <p:cNvSpPr txBox="1">
            <a:spLocks/>
          </p:cNvSpPr>
          <p:nvPr/>
        </p:nvSpPr>
        <p:spPr>
          <a:xfrm>
            <a:off x="343730" y="1084915"/>
            <a:ext cx="8579296" cy="25788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Podemos hacer un </a:t>
            </a:r>
            <a:r>
              <a:rPr lang="es-ES" dirty="0" err="1"/>
              <a:t>reset</a:t>
            </a:r>
            <a:r>
              <a:rPr lang="es-ES" dirty="0"/>
              <a:t> de nuestros cambios (con cuidado)</a:t>
            </a:r>
            <a:endParaRPr lang="es-ES" sz="2800" dirty="0"/>
          </a:p>
          <a:p>
            <a:r>
              <a:rPr lang="es-ES" sz="2800" dirty="0"/>
              <a:t>git </a:t>
            </a:r>
            <a:r>
              <a:rPr lang="es-ES" sz="2800" dirty="0" err="1"/>
              <a:t>reset</a:t>
            </a:r>
            <a:r>
              <a:rPr lang="es-ES" sz="2800" dirty="0"/>
              <a:t> </a:t>
            </a:r>
          </a:p>
          <a:p>
            <a:pPr lvl="1"/>
            <a:r>
              <a:rPr lang="es-ES" sz="1600" dirty="0"/>
              <a:t>Similar al git checkout(acceder a un determinado commit (o rama)), pero elimina </a:t>
            </a:r>
            <a:r>
              <a:rPr lang="es-ES" sz="1600" dirty="0" err="1"/>
              <a:t>commits</a:t>
            </a:r>
            <a:r>
              <a:rPr lang="es-ES" sz="1600" dirty="0"/>
              <a:t> (OJO)</a:t>
            </a:r>
          </a:p>
          <a:p>
            <a:pPr lvl="2"/>
            <a:r>
              <a:rPr lang="es-ES" dirty="0"/>
              <a:t>--</a:t>
            </a:r>
            <a:r>
              <a:rPr lang="es-ES" dirty="0" err="1"/>
              <a:t>soft</a:t>
            </a:r>
            <a:r>
              <a:rPr lang="es-ES" dirty="0"/>
              <a:t>: mas ‘ligero’ no cambia nuestro working area, únicamente elimina los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lvl="2"/>
            <a:r>
              <a:rPr lang="es-ES" dirty="0"/>
              <a:t>--</a:t>
            </a:r>
            <a:r>
              <a:rPr lang="es-ES" dirty="0" err="1"/>
              <a:t>mixed</a:t>
            </a:r>
            <a:r>
              <a:rPr lang="es-ES" dirty="0"/>
              <a:t>: elimina además el ‘</a:t>
            </a:r>
            <a:r>
              <a:rPr lang="es-ES" dirty="0" err="1"/>
              <a:t>Staging</a:t>
            </a:r>
            <a:r>
              <a:rPr lang="es-ES" dirty="0"/>
              <a:t> area’ sin cambiar nuestro working area. Apenas se usa</a:t>
            </a:r>
          </a:p>
          <a:p>
            <a:pPr lvl="2"/>
            <a:r>
              <a:rPr lang="es-ES" dirty="0"/>
              <a:t>--</a:t>
            </a:r>
            <a:r>
              <a:rPr lang="es-ES" dirty="0" err="1"/>
              <a:t>hard</a:t>
            </a:r>
            <a:r>
              <a:rPr lang="es-ES" dirty="0"/>
              <a:t>: elimina absolutamente todo lo que hay en el commit.</a:t>
            </a:r>
          </a:p>
          <a:p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69DC0EB9-CF4B-453E-B5C7-C441B0DD1F88}"/>
              </a:ext>
            </a:extLst>
          </p:cNvPr>
          <p:cNvSpPr/>
          <p:nvPr/>
        </p:nvSpPr>
        <p:spPr>
          <a:xfrm>
            <a:off x="1107774" y="4268579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9A059F43-ED7A-4608-B4A8-89CE87CA7D65}"/>
              </a:ext>
            </a:extLst>
          </p:cNvPr>
          <p:cNvSpPr/>
          <p:nvPr/>
        </p:nvSpPr>
        <p:spPr>
          <a:xfrm>
            <a:off x="3574250" y="4268579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D8D441EE-9800-4A6F-A80E-236489F9D22B}"/>
              </a:ext>
            </a:extLst>
          </p:cNvPr>
          <p:cNvSpPr/>
          <p:nvPr/>
        </p:nvSpPr>
        <p:spPr>
          <a:xfrm>
            <a:off x="6040726" y="4268579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497AE2EE-D3F9-486C-AC91-A8474727103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752091" y="4569369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089AA66D-4DA5-4843-951B-AB57F0DEB8F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8567" y="4569369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xmlns="" id="{50586ADF-A208-47AF-9759-E69F2E4C2F37}"/>
              </a:ext>
            </a:extLst>
          </p:cNvPr>
          <p:cNvCxnSpPr>
            <a:cxnSpLocks/>
            <a:stCxn id="7" idx="4"/>
            <a:endCxn id="5" idx="4"/>
          </p:cNvCxnSpPr>
          <p:nvPr/>
        </p:nvCxnSpPr>
        <p:spPr>
          <a:xfrm rot="5400000">
            <a:off x="4396409" y="2403683"/>
            <a:ext cx="12700" cy="4932952"/>
          </a:xfrm>
          <a:prstGeom prst="bentConnector3">
            <a:avLst>
              <a:gd name="adj1" fmla="val 394736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275FA9D-B0F2-4FE5-A351-905D186D12B8}"/>
              </a:ext>
            </a:extLst>
          </p:cNvPr>
          <p:cNvSpPr txBox="1"/>
          <p:nvPr/>
        </p:nvSpPr>
        <p:spPr>
          <a:xfrm>
            <a:off x="3357683" y="5478090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git </a:t>
            </a:r>
            <a:r>
              <a:rPr lang="es-ES" dirty="0" err="1"/>
              <a:t>reset</a:t>
            </a:r>
            <a:r>
              <a:rPr lang="es-ES" dirty="0"/>
              <a:t> SHA1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77E637D5-654E-4FFB-919A-33FF90582225}"/>
              </a:ext>
            </a:extLst>
          </p:cNvPr>
          <p:cNvSpPr txBox="1"/>
          <p:nvPr/>
        </p:nvSpPr>
        <p:spPr>
          <a:xfrm>
            <a:off x="1152891" y="3925550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7DD0E242-48D4-483A-ADA2-B7232920EE32}"/>
              </a:ext>
            </a:extLst>
          </p:cNvPr>
          <p:cNvSpPr txBox="1"/>
          <p:nvPr/>
        </p:nvSpPr>
        <p:spPr>
          <a:xfrm>
            <a:off x="3563888" y="3948976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955D3912-2D5C-4994-8E62-C32987E1BACF}"/>
              </a:ext>
            </a:extLst>
          </p:cNvPr>
          <p:cNvSpPr txBox="1"/>
          <p:nvPr/>
        </p:nvSpPr>
        <p:spPr>
          <a:xfrm>
            <a:off x="5938956" y="3964801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pic>
        <p:nvPicPr>
          <p:cNvPr id="15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38055C03-F9C5-44D6-AF4F-903B08F6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1" y="4142300"/>
            <a:ext cx="1143005" cy="11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D676719E-29D6-4FB1-86A1-CF873473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24" y="4126152"/>
            <a:ext cx="1143005" cy="11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n de flecha mail">
            <a:hlinkClick r:id="" action="ppaction://macro?name=envioGitreset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2" y="1484784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– Trabajar con el log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484E0D0-6AD4-4ED7-8A72-C9CF65B64711}"/>
              </a:ext>
            </a:extLst>
          </p:cNvPr>
          <p:cNvSpPr txBox="1"/>
          <p:nvPr/>
        </p:nvSpPr>
        <p:spPr>
          <a:xfrm>
            <a:off x="635293" y="853126"/>
            <a:ext cx="6673011" cy="57055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e inicializar un </a:t>
            </a:r>
            <a:r>
              <a:rPr lang="es-ES" sz="2000" spc="-18" dirty="0" smtClean="0">
                <a:latin typeface="Calibri"/>
                <a:cs typeface="Calibri"/>
              </a:rPr>
              <a:t>repositorio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varios archivos (min 5)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6 veces:</a:t>
            </a:r>
          </a:p>
          <a:p>
            <a:pPr marL="468727" marR="4611" lvl="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 -  Editar (introduciendo la </a:t>
            </a:r>
            <a:r>
              <a:rPr lang="es-ES" sz="2000" spc="-18" dirty="0" err="1">
                <a:latin typeface="Calibri"/>
                <a:cs typeface="Calibri"/>
              </a:rPr>
              <a:t>hora:min:seg</a:t>
            </a:r>
            <a:r>
              <a:rPr lang="es-ES" sz="2000" spc="-18" dirty="0">
                <a:latin typeface="Calibri"/>
                <a:cs typeface="Calibri"/>
              </a:rPr>
              <a:t> en el contenido)  y añadir algunos archivos a la zona de staging</a:t>
            </a:r>
          </a:p>
          <a:p>
            <a:pPr marL="468727" marR="4611" lvl="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 -  Realizar </a:t>
            </a:r>
            <a:r>
              <a:rPr lang="es-ES" sz="2000" spc="-18" dirty="0" err="1">
                <a:latin typeface="Calibri"/>
                <a:cs typeface="Calibri"/>
              </a:rPr>
              <a:t>commits</a:t>
            </a:r>
            <a:r>
              <a:rPr lang="es-ES" sz="2000" spc="-18" dirty="0">
                <a:latin typeface="Calibri"/>
                <a:cs typeface="Calibri"/>
              </a:rPr>
              <a:t> (comentar si es el primero, segundo, etc)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checkout (viaje en el tiempo) al tercer commit.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el estado y contenido de los archivos es el esperado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checkout al commit mas actual (sexto commit)</a:t>
            </a:r>
          </a:p>
          <a:p>
            <a:pPr marL="468727" marR="4611" indent="-457200">
              <a:spcBef>
                <a:spcPts val="91"/>
              </a:spcBef>
              <a:buFontTx/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el estado y contenido de los archivos es el esperado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</a:t>
            </a:r>
            <a:r>
              <a:rPr lang="es-ES" sz="2000" spc="-18" dirty="0" err="1">
                <a:latin typeface="Calibri"/>
                <a:cs typeface="Calibri"/>
              </a:rPr>
              <a:t>reset</a:t>
            </a:r>
            <a:r>
              <a:rPr lang="es-ES" sz="2000" spc="-18" dirty="0">
                <a:latin typeface="Calibri"/>
                <a:cs typeface="Calibri"/>
              </a:rPr>
              <a:t> (</a:t>
            </a:r>
            <a:r>
              <a:rPr lang="es-ES" sz="2000" spc="-18" dirty="0" err="1">
                <a:latin typeface="Calibri"/>
                <a:cs typeface="Calibri"/>
              </a:rPr>
              <a:t>hard</a:t>
            </a:r>
            <a:r>
              <a:rPr lang="es-ES" sz="2000" spc="-18" dirty="0">
                <a:latin typeface="Calibri"/>
                <a:cs typeface="Calibri"/>
              </a:rPr>
              <a:t>) a el tercer commit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el estado y contenido de los archivos es el esperado</a:t>
            </a:r>
          </a:p>
          <a:p>
            <a:pPr marL="468727" marR="4611" indent="-457200">
              <a:spcBef>
                <a:spcPts val="91"/>
              </a:spcBef>
              <a:buFontTx/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Intentar ir al commit mas actual que teníamos (sexto commit)</a:t>
            </a:r>
          </a:p>
          <a:p>
            <a:pPr marL="11527" marR="4611">
              <a:spcBef>
                <a:spcPts val="91"/>
              </a:spcBef>
            </a:pPr>
            <a:endParaRPr lang="es-ES" sz="2000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2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</a:t>
            </a:r>
            <a:r>
              <a:rPr lang="es-ES" dirty="0"/>
              <a:t>Ramas y Fusiones en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54</a:t>
            </a:fld>
            <a:endParaRPr lang="es-ES" dirty="0"/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xmlns="" id="{E1981B75-52A8-40F3-8689-03D0069C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066925"/>
            <a:ext cx="67722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El concepto ‘HEAD’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55</a:t>
            </a:fld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1506320C-DDB5-45E5-AC3A-8C6098F17F8E}"/>
              </a:ext>
            </a:extLst>
          </p:cNvPr>
          <p:cNvSpPr txBox="1">
            <a:spLocks/>
          </p:cNvSpPr>
          <p:nvPr/>
        </p:nvSpPr>
        <p:spPr>
          <a:xfrm>
            <a:off x="685799" y="980728"/>
            <a:ext cx="6958014" cy="15940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HEAD</a:t>
            </a:r>
            <a:r>
              <a:rPr lang="es-ES" dirty="0"/>
              <a:t>: Commit actual en el que nos encontramos</a:t>
            </a:r>
          </a:p>
          <a:p>
            <a:pPr lvl="1"/>
            <a:r>
              <a:rPr lang="es-ES" sz="2000" dirty="0"/>
              <a:t>Primera posición de la lista de ‘</a:t>
            </a:r>
            <a:r>
              <a:rPr lang="es-ES" sz="2000" dirty="0" err="1"/>
              <a:t>git</a:t>
            </a:r>
            <a:r>
              <a:rPr lang="es-ES" sz="2000" dirty="0"/>
              <a:t> log’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0D4252AB-58E0-43FB-96A7-5F51B3E28F06}"/>
              </a:ext>
            </a:extLst>
          </p:cNvPr>
          <p:cNvSpPr/>
          <p:nvPr/>
        </p:nvSpPr>
        <p:spPr>
          <a:xfrm>
            <a:off x="1066544" y="378904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C46C96EA-836A-435F-B14E-456538BDD96B}"/>
              </a:ext>
            </a:extLst>
          </p:cNvPr>
          <p:cNvSpPr/>
          <p:nvPr/>
        </p:nvSpPr>
        <p:spPr>
          <a:xfrm>
            <a:off x="3533020" y="378904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593D9263-C242-41FA-89C4-7C835CE33A44}"/>
              </a:ext>
            </a:extLst>
          </p:cNvPr>
          <p:cNvSpPr/>
          <p:nvPr/>
        </p:nvSpPr>
        <p:spPr>
          <a:xfrm>
            <a:off x="5999496" y="378904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D36957D5-705A-4312-8E6E-8BA6C2CBDFA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10861" y="4089830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0A55B0F9-839A-43AC-9026-1107DE341F9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77337" y="4089830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1E085535-F7D1-4D53-9993-E3EB166E79E0}"/>
              </a:ext>
            </a:extLst>
          </p:cNvPr>
          <p:cNvSpPr txBox="1"/>
          <p:nvPr/>
        </p:nvSpPr>
        <p:spPr>
          <a:xfrm>
            <a:off x="1058523" y="329342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D32E196A-5839-460A-8868-C28999683FCB}"/>
              </a:ext>
            </a:extLst>
          </p:cNvPr>
          <p:cNvSpPr txBox="1"/>
          <p:nvPr/>
        </p:nvSpPr>
        <p:spPr>
          <a:xfrm>
            <a:off x="3533019" y="3284771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8545C19-9390-4028-9476-01B63D31BD36}"/>
              </a:ext>
            </a:extLst>
          </p:cNvPr>
          <p:cNvSpPr txBox="1"/>
          <p:nvPr/>
        </p:nvSpPr>
        <p:spPr>
          <a:xfrm>
            <a:off x="5907251" y="3277281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8D2C99C6-4E6C-4277-89A6-50729D30CA16}"/>
              </a:ext>
            </a:extLst>
          </p:cNvPr>
          <p:cNvSpPr/>
          <p:nvPr/>
        </p:nvSpPr>
        <p:spPr>
          <a:xfrm>
            <a:off x="5748838" y="3035064"/>
            <a:ext cx="2145630" cy="24903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0605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Concepto de Rama (Branch)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56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0041210-ABBB-48A3-9157-FDEA4C72A48B}"/>
              </a:ext>
            </a:extLst>
          </p:cNvPr>
          <p:cNvSpPr txBox="1">
            <a:spLocks/>
          </p:cNvSpPr>
          <p:nvPr/>
        </p:nvSpPr>
        <p:spPr>
          <a:xfrm>
            <a:off x="395536" y="980728"/>
            <a:ext cx="6912768" cy="10214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rama, es una línea de tiempo en nuestro proyecto, para hacer cualquier cosa que no afecte al desarrollo principal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A4A61A0B-6CDE-434C-AF5E-7282DECEF956}"/>
              </a:ext>
            </a:extLst>
          </p:cNvPr>
          <p:cNvSpPr/>
          <p:nvPr/>
        </p:nvSpPr>
        <p:spPr>
          <a:xfrm>
            <a:off x="593356" y="312821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04F0105A-CB82-49D0-991F-04FC7BA06EC9}"/>
              </a:ext>
            </a:extLst>
          </p:cNvPr>
          <p:cNvSpPr/>
          <p:nvPr/>
        </p:nvSpPr>
        <p:spPr>
          <a:xfrm>
            <a:off x="2556426" y="313771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7466C1-8688-47D0-83B2-95A8501BC28D}"/>
              </a:ext>
            </a:extLst>
          </p:cNvPr>
          <p:cNvSpPr/>
          <p:nvPr/>
        </p:nvSpPr>
        <p:spPr>
          <a:xfrm>
            <a:off x="4602147" y="3136432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53CFB50F-3FE0-439D-93E7-85DACA8A99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237673" y="3429000"/>
            <a:ext cx="318753" cy="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4D64B54-7E94-437E-BD84-CC27758D8CD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200743" y="3437222"/>
            <a:ext cx="401404" cy="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4EB3953-BD27-4DC3-97E5-A4F7C9762BEB}"/>
              </a:ext>
            </a:extLst>
          </p:cNvPr>
          <p:cNvSpPr txBox="1"/>
          <p:nvPr/>
        </p:nvSpPr>
        <p:spPr>
          <a:xfrm>
            <a:off x="585335" y="263259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8A42171-3B3E-4274-8453-8BA40B4AEA04}"/>
              </a:ext>
            </a:extLst>
          </p:cNvPr>
          <p:cNvSpPr txBox="1"/>
          <p:nvPr/>
        </p:nvSpPr>
        <p:spPr>
          <a:xfrm>
            <a:off x="2556425" y="2633441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45B4411A-8EE2-4520-8504-5F92BE83090F}"/>
              </a:ext>
            </a:extLst>
          </p:cNvPr>
          <p:cNvSpPr txBox="1"/>
          <p:nvPr/>
        </p:nvSpPr>
        <p:spPr>
          <a:xfrm>
            <a:off x="4509902" y="2624673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C31D842D-805B-46B2-ABDC-429D53B40574}"/>
              </a:ext>
            </a:extLst>
          </p:cNvPr>
          <p:cNvSpPr/>
          <p:nvPr/>
        </p:nvSpPr>
        <p:spPr>
          <a:xfrm>
            <a:off x="6618538" y="3126496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990EA694-FC9C-4B81-961C-33E9BD8A2B5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796379" y="3427286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8828619B-A9DE-4487-BAB7-A76A14F020A6}"/>
              </a:ext>
            </a:extLst>
          </p:cNvPr>
          <p:cNvSpPr/>
          <p:nvPr/>
        </p:nvSpPr>
        <p:spPr>
          <a:xfrm>
            <a:off x="6618538" y="4028866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D6A69720-61B1-441C-A150-ADE76F23DBC8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005659" y="3649913"/>
            <a:ext cx="612879" cy="679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BB2A54F2-8944-4A6E-B84C-253B54B64851}"/>
              </a:ext>
            </a:extLst>
          </p:cNvPr>
          <p:cNvSpPr txBox="1"/>
          <p:nvPr/>
        </p:nvSpPr>
        <p:spPr>
          <a:xfrm>
            <a:off x="6562385" y="260676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38D27281-70AD-4421-A1D1-333B32202493}"/>
              </a:ext>
            </a:extLst>
          </p:cNvPr>
          <p:cNvSpPr txBox="1"/>
          <p:nvPr/>
        </p:nvSpPr>
        <p:spPr>
          <a:xfrm>
            <a:off x="6754890" y="4802868"/>
            <a:ext cx="19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2º Commit nº4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E09476A7-BDFD-4B1C-A033-E94220980BDE}"/>
              </a:ext>
            </a:extLst>
          </p:cNvPr>
          <p:cNvSpPr/>
          <p:nvPr/>
        </p:nvSpPr>
        <p:spPr>
          <a:xfrm>
            <a:off x="395536" y="2420888"/>
            <a:ext cx="8074421" cy="2453239"/>
          </a:xfrm>
          <a:custGeom>
            <a:avLst/>
            <a:gdLst>
              <a:gd name="connsiteX0" fmla="*/ 0 w 7776864"/>
              <a:gd name="connsiteY0" fmla="*/ 0 h 2443714"/>
              <a:gd name="connsiteX1" fmla="*/ 7776864 w 7776864"/>
              <a:gd name="connsiteY1" fmla="*/ 0 h 2443714"/>
              <a:gd name="connsiteX2" fmla="*/ 7776864 w 7776864"/>
              <a:gd name="connsiteY2" fmla="*/ 2443714 h 2443714"/>
              <a:gd name="connsiteX3" fmla="*/ 0 w 7776864"/>
              <a:gd name="connsiteY3" fmla="*/ 2443714 h 2443714"/>
              <a:gd name="connsiteX4" fmla="*/ 0 w 7776864"/>
              <a:gd name="connsiteY4" fmla="*/ 0 h 2443714"/>
              <a:gd name="connsiteX0" fmla="*/ 0 w 7776864"/>
              <a:gd name="connsiteY0" fmla="*/ 0 h 2443714"/>
              <a:gd name="connsiteX1" fmla="*/ 5824239 w 7776864"/>
              <a:gd name="connsiteY1" fmla="*/ 1304925 h 2443714"/>
              <a:gd name="connsiteX2" fmla="*/ 7776864 w 7776864"/>
              <a:gd name="connsiteY2" fmla="*/ 2443714 h 2443714"/>
              <a:gd name="connsiteX3" fmla="*/ 0 w 7776864"/>
              <a:gd name="connsiteY3" fmla="*/ 2443714 h 2443714"/>
              <a:gd name="connsiteX4" fmla="*/ 0 w 7776864"/>
              <a:gd name="connsiteY4" fmla="*/ 0 h 2443714"/>
              <a:gd name="connsiteX0" fmla="*/ 0 w 7776864"/>
              <a:gd name="connsiteY0" fmla="*/ 0 h 2443714"/>
              <a:gd name="connsiteX1" fmla="*/ 5824239 w 7776864"/>
              <a:gd name="connsiteY1" fmla="*/ 1304925 h 2443714"/>
              <a:gd name="connsiteX2" fmla="*/ 7776864 w 7776864"/>
              <a:gd name="connsiteY2" fmla="*/ 2443714 h 2443714"/>
              <a:gd name="connsiteX3" fmla="*/ 0 w 7776864"/>
              <a:gd name="connsiteY3" fmla="*/ 2443714 h 2443714"/>
              <a:gd name="connsiteX4" fmla="*/ 0 w 7776864"/>
              <a:gd name="connsiteY4" fmla="*/ 0 h 2443714"/>
              <a:gd name="connsiteX0" fmla="*/ 0 w 7776864"/>
              <a:gd name="connsiteY0" fmla="*/ 0 h 2443714"/>
              <a:gd name="connsiteX1" fmla="*/ 5900439 w 7776864"/>
              <a:gd name="connsiteY1" fmla="*/ 1447800 h 2443714"/>
              <a:gd name="connsiteX2" fmla="*/ 7776864 w 7776864"/>
              <a:gd name="connsiteY2" fmla="*/ 2443714 h 2443714"/>
              <a:gd name="connsiteX3" fmla="*/ 0 w 7776864"/>
              <a:gd name="connsiteY3" fmla="*/ 2443714 h 2443714"/>
              <a:gd name="connsiteX4" fmla="*/ 0 w 7776864"/>
              <a:gd name="connsiteY4" fmla="*/ 0 h 2443714"/>
              <a:gd name="connsiteX0" fmla="*/ 0 w 7786389"/>
              <a:gd name="connsiteY0" fmla="*/ 0 h 2453239"/>
              <a:gd name="connsiteX1" fmla="*/ 5900439 w 7786389"/>
              <a:gd name="connsiteY1" fmla="*/ 1447800 h 2453239"/>
              <a:gd name="connsiteX2" fmla="*/ 7786389 w 7786389"/>
              <a:gd name="connsiteY2" fmla="*/ 2453239 h 2453239"/>
              <a:gd name="connsiteX3" fmla="*/ 0 w 7786389"/>
              <a:gd name="connsiteY3" fmla="*/ 2443714 h 2453239"/>
              <a:gd name="connsiteX4" fmla="*/ 0 w 7786389"/>
              <a:gd name="connsiteY4" fmla="*/ 0 h 2453239"/>
              <a:gd name="connsiteX0" fmla="*/ 0 w 7786389"/>
              <a:gd name="connsiteY0" fmla="*/ 0 h 2453239"/>
              <a:gd name="connsiteX1" fmla="*/ 5900439 w 7786389"/>
              <a:gd name="connsiteY1" fmla="*/ 1447800 h 2453239"/>
              <a:gd name="connsiteX2" fmla="*/ 7786389 w 7786389"/>
              <a:gd name="connsiteY2" fmla="*/ 2453239 h 2453239"/>
              <a:gd name="connsiteX3" fmla="*/ 0 w 7786389"/>
              <a:gd name="connsiteY3" fmla="*/ 2443714 h 2453239"/>
              <a:gd name="connsiteX4" fmla="*/ 0 w 7786389"/>
              <a:gd name="connsiteY4" fmla="*/ 0 h 2453239"/>
              <a:gd name="connsiteX0" fmla="*/ 0 w 7786389"/>
              <a:gd name="connsiteY0" fmla="*/ 0 h 2453239"/>
              <a:gd name="connsiteX1" fmla="*/ 5900439 w 7786389"/>
              <a:gd name="connsiteY1" fmla="*/ 1447800 h 2453239"/>
              <a:gd name="connsiteX2" fmla="*/ 7786389 w 7786389"/>
              <a:gd name="connsiteY2" fmla="*/ 2453239 h 2453239"/>
              <a:gd name="connsiteX3" fmla="*/ 0 w 7786389"/>
              <a:gd name="connsiteY3" fmla="*/ 2443714 h 2453239"/>
              <a:gd name="connsiteX4" fmla="*/ 0 w 7786389"/>
              <a:gd name="connsiteY4" fmla="*/ 0 h 2453239"/>
              <a:gd name="connsiteX0" fmla="*/ 0 w 7786389"/>
              <a:gd name="connsiteY0" fmla="*/ 0 h 2453239"/>
              <a:gd name="connsiteX1" fmla="*/ 5862339 w 7786389"/>
              <a:gd name="connsiteY1" fmla="*/ 1447800 h 2453239"/>
              <a:gd name="connsiteX2" fmla="*/ 7786389 w 7786389"/>
              <a:gd name="connsiteY2" fmla="*/ 2453239 h 2453239"/>
              <a:gd name="connsiteX3" fmla="*/ 0 w 7786389"/>
              <a:gd name="connsiteY3" fmla="*/ 2443714 h 2453239"/>
              <a:gd name="connsiteX4" fmla="*/ 0 w 7786389"/>
              <a:gd name="connsiteY4" fmla="*/ 0 h 2453239"/>
              <a:gd name="connsiteX0" fmla="*/ 0 w 7786389"/>
              <a:gd name="connsiteY0" fmla="*/ 0 h 2453239"/>
              <a:gd name="connsiteX1" fmla="*/ 5862339 w 7786389"/>
              <a:gd name="connsiteY1" fmla="*/ 1447800 h 2453239"/>
              <a:gd name="connsiteX2" fmla="*/ 7786389 w 7786389"/>
              <a:gd name="connsiteY2" fmla="*/ 2453239 h 2453239"/>
              <a:gd name="connsiteX3" fmla="*/ 0 w 7786389"/>
              <a:gd name="connsiteY3" fmla="*/ 2443714 h 2453239"/>
              <a:gd name="connsiteX4" fmla="*/ 0 w 7786389"/>
              <a:gd name="connsiteY4" fmla="*/ 0 h 245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6389" h="2453239">
                <a:moveTo>
                  <a:pt x="0" y="0"/>
                </a:moveTo>
                <a:cubicBezTo>
                  <a:pt x="1966813" y="482600"/>
                  <a:pt x="5714801" y="-873125"/>
                  <a:pt x="5862339" y="1447800"/>
                </a:cubicBezTo>
                <a:cubicBezTo>
                  <a:pt x="8141989" y="1398771"/>
                  <a:pt x="7649864" y="1454518"/>
                  <a:pt x="7786389" y="2453239"/>
                </a:cubicBezTo>
                <a:lnTo>
                  <a:pt x="0" y="244371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RAMA</a:t>
            </a:r>
          </a:p>
        </p:txBody>
      </p:sp>
    </p:spTree>
    <p:extLst>
      <p:ext uri="{BB962C8B-B14F-4D97-AF65-F5344CB8AC3E}">
        <p14:creationId xmlns:p14="http://schemas.microsoft.com/office/powerpoint/2010/main" val="4048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La rama ‘master’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57</a:t>
            </a:fld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1093939C-F701-4AF4-BCFE-6D006406A3FA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7272808" cy="1624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Rama MASTER</a:t>
            </a:r>
            <a:r>
              <a:rPr lang="es-ES" sz="1400" dirty="0"/>
              <a:t>:</a:t>
            </a:r>
          </a:p>
          <a:p>
            <a:pPr lvl="1"/>
            <a:r>
              <a:rPr lang="es-ES" sz="1800" dirty="0"/>
              <a:t>Rama (</a:t>
            </a:r>
            <a:r>
              <a:rPr lang="es-ES" sz="1800" dirty="0" smtClean="0"/>
              <a:t>Línea </a:t>
            </a:r>
            <a:r>
              <a:rPr lang="es-ES" sz="1800" dirty="0"/>
              <a:t>de tiempo) donde se comienza a trabajar, es la rama principal, donde el proyecto debe ser estable.</a:t>
            </a:r>
          </a:p>
          <a:p>
            <a:pPr lvl="1"/>
            <a:r>
              <a:rPr lang="es-ES" sz="1800" dirty="0"/>
              <a:t>Rama que se crea por defecto al </a:t>
            </a:r>
            <a:r>
              <a:rPr lang="es-ES" sz="1800" dirty="0" smtClean="0"/>
              <a:t>inicializar </a:t>
            </a:r>
            <a:r>
              <a:rPr lang="es-ES" sz="1800" dirty="0"/>
              <a:t>(git </a:t>
            </a:r>
            <a:r>
              <a:rPr lang="es-ES" sz="1800" dirty="0" err="1"/>
              <a:t>init</a:t>
            </a:r>
            <a:r>
              <a:rPr lang="es-ES" sz="1800" dirty="0"/>
              <a:t>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6668682D-EFCF-4A62-B086-0883FB2A02CB}"/>
              </a:ext>
            </a:extLst>
          </p:cNvPr>
          <p:cNvSpPr/>
          <p:nvPr/>
        </p:nvSpPr>
        <p:spPr>
          <a:xfrm>
            <a:off x="593356" y="312821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6362913D-B369-4ECC-AC53-7975DDC5B130}"/>
              </a:ext>
            </a:extLst>
          </p:cNvPr>
          <p:cNvSpPr/>
          <p:nvPr/>
        </p:nvSpPr>
        <p:spPr>
          <a:xfrm>
            <a:off x="2556426" y="3137710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8451C86E-216E-459B-A076-4A6C9B2E2C3B}"/>
              </a:ext>
            </a:extLst>
          </p:cNvPr>
          <p:cNvSpPr/>
          <p:nvPr/>
        </p:nvSpPr>
        <p:spPr>
          <a:xfrm>
            <a:off x="4602147" y="3136432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879C0FC2-F03C-44AF-ADED-A2E966BAB6E0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237673" y="3429000"/>
            <a:ext cx="318753" cy="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AFF441A1-086E-4A07-8EDD-A4451FB6664F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4200743" y="3437222"/>
            <a:ext cx="401404" cy="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F157B330-7927-4126-A35E-2D61119FE7F2}"/>
              </a:ext>
            </a:extLst>
          </p:cNvPr>
          <p:cNvSpPr txBox="1"/>
          <p:nvPr/>
        </p:nvSpPr>
        <p:spPr>
          <a:xfrm>
            <a:off x="585335" y="263259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50286065-0035-4BEE-A5E6-A1B7651F07A8}"/>
              </a:ext>
            </a:extLst>
          </p:cNvPr>
          <p:cNvSpPr txBox="1"/>
          <p:nvPr/>
        </p:nvSpPr>
        <p:spPr>
          <a:xfrm>
            <a:off x="2556425" y="2633441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8A1451E6-20D9-4351-82F5-F4C87018E82E}"/>
              </a:ext>
            </a:extLst>
          </p:cNvPr>
          <p:cNvSpPr txBox="1"/>
          <p:nvPr/>
        </p:nvSpPr>
        <p:spPr>
          <a:xfrm>
            <a:off x="4509902" y="2624673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9A4FDC31-C99C-4B93-BBF9-56F3A1289CC0}"/>
              </a:ext>
            </a:extLst>
          </p:cNvPr>
          <p:cNvSpPr/>
          <p:nvPr/>
        </p:nvSpPr>
        <p:spPr>
          <a:xfrm>
            <a:off x="6618538" y="3126496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DF07E534-3ABA-453E-804F-F34129614DF5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796379" y="3427286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0286A3F9-2422-4DE7-9822-3A207628DFA4}"/>
              </a:ext>
            </a:extLst>
          </p:cNvPr>
          <p:cNvSpPr/>
          <p:nvPr/>
        </p:nvSpPr>
        <p:spPr>
          <a:xfrm>
            <a:off x="6536989" y="4420842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5754F802-6A73-4D1E-A3E9-BEECE7EEF601}"/>
              </a:ext>
            </a:extLst>
          </p:cNvPr>
          <p:cNvCxnSpPr>
            <a:cxnSpLocks/>
            <a:stCxn id="23" idx="5"/>
            <a:endCxn id="31" idx="2"/>
          </p:cNvCxnSpPr>
          <p:nvPr/>
        </p:nvCxnSpPr>
        <p:spPr>
          <a:xfrm>
            <a:off x="6005659" y="3649913"/>
            <a:ext cx="531330" cy="1071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B890BFFB-A428-477B-8995-4E79AB0725FC}"/>
              </a:ext>
            </a:extLst>
          </p:cNvPr>
          <p:cNvSpPr txBox="1"/>
          <p:nvPr/>
        </p:nvSpPr>
        <p:spPr>
          <a:xfrm>
            <a:off x="6562385" y="260676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9E323F62-A15C-4EC1-A846-61D96CBB27C2}"/>
              </a:ext>
            </a:extLst>
          </p:cNvPr>
          <p:cNvSpPr txBox="1"/>
          <p:nvPr/>
        </p:nvSpPr>
        <p:spPr>
          <a:xfrm>
            <a:off x="6673341" y="4998992"/>
            <a:ext cx="19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2º Commit nº4</a:t>
            </a:r>
          </a:p>
        </p:txBody>
      </p:sp>
      <p:sp>
        <p:nvSpPr>
          <p:cNvPr id="36" name="Forma en L 35">
            <a:extLst>
              <a:ext uri="{FF2B5EF4-FFF2-40B4-BE49-F238E27FC236}">
                <a16:creationId xmlns:a16="http://schemas.microsoft.com/office/drawing/2014/main" xmlns="" id="{E6F05DBD-6238-47F6-96F0-C44E95177E6F}"/>
              </a:ext>
            </a:extLst>
          </p:cNvPr>
          <p:cNvSpPr/>
          <p:nvPr/>
        </p:nvSpPr>
        <p:spPr>
          <a:xfrm>
            <a:off x="395536" y="2533432"/>
            <a:ext cx="8155108" cy="2991994"/>
          </a:xfrm>
          <a:prstGeom prst="corner">
            <a:avLst>
              <a:gd name="adj1" fmla="val 42351"/>
              <a:gd name="adj2" fmla="val 2048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RAMA XXX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499DD813-0435-40AD-A177-31B91A0CE640}"/>
              </a:ext>
            </a:extLst>
          </p:cNvPr>
          <p:cNvSpPr/>
          <p:nvPr/>
        </p:nvSpPr>
        <p:spPr>
          <a:xfrm>
            <a:off x="467544" y="2632599"/>
            <a:ext cx="8091121" cy="14182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             </a:t>
            </a:r>
          </a:p>
          <a:p>
            <a:pPr algn="r"/>
            <a:r>
              <a:rPr lang="es-ES" b="1" dirty="0">
                <a:solidFill>
                  <a:srgbClr val="C00000"/>
                </a:solidFill>
              </a:rPr>
              <a:t>RAMA MASTER</a:t>
            </a:r>
          </a:p>
        </p:txBody>
      </p:sp>
    </p:spTree>
    <p:extLst>
      <p:ext uri="{BB962C8B-B14F-4D97-AF65-F5344CB8AC3E}">
        <p14:creationId xmlns:p14="http://schemas.microsoft.com/office/powerpoint/2010/main" val="1959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Visualizar ramas en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58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91F376F-B7D0-4EB8-B92C-A1EFA947C9F0}"/>
              </a:ext>
            </a:extLst>
          </p:cNvPr>
          <p:cNvSpPr txBox="1">
            <a:spLocks/>
          </p:cNvSpPr>
          <p:nvPr/>
        </p:nvSpPr>
        <p:spPr>
          <a:xfrm>
            <a:off x="467544" y="1253331"/>
            <a:ext cx="7842111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Git Branch:</a:t>
            </a:r>
          </a:p>
          <a:p>
            <a:pPr lvl="1"/>
            <a:r>
              <a:rPr lang="es-ES" sz="2000" dirty="0"/>
              <a:t>Muestra las ramas actuales de nuestro proyecto</a:t>
            </a:r>
          </a:p>
          <a:p>
            <a:pPr lvl="1"/>
            <a:r>
              <a:rPr lang="es-ES" sz="2000" dirty="0"/>
              <a:t>Resalta la rama actual en la que estamos trabajando</a:t>
            </a:r>
          </a:p>
          <a:p>
            <a:pPr marL="457200" lvl="1" indent="0">
              <a:buNone/>
            </a:pPr>
            <a:endParaRPr lang="es-ES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83F1A662-618B-42A1-98FE-E2FCCCB7C849}"/>
              </a:ext>
            </a:extLst>
          </p:cNvPr>
          <p:cNvSpPr/>
          <p:nvPr/>
        </p:nvSpPr>
        <p:spPr>
          <a:xfrm>
            <a:off x="611560" y="2996952"/>
            <a:ext cx="7344816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latin typeface="Lucida Console" panose="020B0609040504020204" pitchFamily="49" charset="0"/>
              </a:rPr>
              <a:t>$ git branch</a:t>
            </a:r>
          </a:p>
          <a:p>
            <a:r>
              <a:rPr lang="es-ES" sz="1600" dirty="0">
                <a:latin typeface="Lucida Console" panose="020B0609040504020204" pitchFamily="49" charset="0"/>
              </a:rPr>
              <a:t>* </a:t>
            </a:r>
            <a:r>
              <a:rPr lang="es-ES" sz="1600" dirty="0">
                <a:solidFill>
                  <a:srgbClr val="00FF00"/>
                </a:solidFill>
                <a:latin typeface="Lucida Console" panose="020B0609040504020204" pitchFamily="49" charset="0"/>
              </a:rPr>
              <a:t>master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77B5AE8-4233-4903-BC80-DFFAAA0F8926}"/>
              </a:ext>
            </a:extLst>
          </p:cNvPr>
          <p:cNvSpPr txBox="1"/>
          <p:nvPr/>
        </p:nvSpPr>
        <p:spPr>
          <a:xfrm>
            <a:off x="1043608" y="3645024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Caso inicial, solo tenemos la rama principal, la de por defecto (master)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9994015A-D848-4169-BAF7-33FF75F98589}"/>
              </a:ext>
            </a:extLst>
          </p:cNvPr>
          <p:cNvSpPr/>
          <p:nvPr/>
        </p:nvSpPr>
        <p:spPr>
          <a:xfrm>
            <a:off x="611560" y="4119133"/>
            <a:ext cx="7344816" cy="159354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>
                <a:latin typeface="Lucida Console" panose="020B0609040504020204" pitchFamily="49" charset="0"/>
              </a:rPr>
              <a:t>$ git branch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* </a:t>
            </a:r>
            <a:r>
              <a:rPr lang="sv-SE" sz="1600" dirty="0">
                <a:solidFill>
                  <a:srgbClr val="00FF00"/>
                </a:solidFill>
                <a:latin typeface="Lucida Console" panose="020B0609040504020204" pitchFamily="49" charset="0"/>
              </a:rPr>
              <a:t>master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rama1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rama2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rama3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00AD781-35FD-4FAA-BDF0-9309B4EF153A}"/>
              </a:ext>
            </a:extLst>
          </p:cNvPr>
          <p:cNvSpPr txBox="1"/>
          <p:nvPr/>
        </p:nvSpPr>
        <p:spPr>
          <a:xfrm>
            <a:off x="1043608" y="5712681"/>
            <a:ext cx="6401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Caso con varias ramas, apuntando a la principal (master)</a:t>
            </a:r>
          </a:p>
        </p:txBody>
      </p:sp>
      <p:pic>
        <p:nvPicPr>
          <p:cNvPr id="9" name="Picture 4" descr="Resultado de imagen de flecha mail">
            <a:hlinkClick r:id="" action="ppaction://macro?name=envioGitBranch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2958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Crear ramas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59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91F376F-B7D0-4EB8-B92C-A1EFA947C9F0}"/>
              </a:ext>
            </a:extLst>
          </p:cNvPr>
          <p:cNvSpPr txBox="1">
            <a:spLocks/>
          </p:cNvSpPr>
          <p:nvPr/>
        </p:nvSpPr>
        <p:spPr>
          <a:xfrm>
            <a:off x="467544" y="1052736"/>
            <a:ext cx="7842111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Git Branch </a:t>
            </a:r>
            <a:r>
              <a:rPr lang="es-ES" sz="2400" i="1" dirty="0" err="1"/>
              <a:t>name_rama</a:t>
            </a:r>
            <a:r>
              <a:rPr lang="es-ES" sz="2400" dirty="0"/>
              <a:t>:</a:t>
            </a:r>
          </a:p>
          <a:p>
            <a:pPr lvl="1"/>
            <a:r>
              <a:rPr lang="es-ES" sz="2000" dirty="0"/>
              <a:t>Crea una rama nueva a partir de nuestro ‘HEAD’ de la rama actual de trabajo</a:t>
            </a:r>
          </a:p>
          <a:p>
            <a:pPr lvl="1"/>
            <a:r>
              <a:rPr lang="es-ES" sz="2000" dirty="0"/>
              <a:t>La nueva rama Mantiene </a:t>
            </a:r>
            <a:r>
              <a:rPr lang="es-ES" sz="2000" dirty="0" err="1"/>
              <a:t>commits</a:t>
            </a:r>
            <a:r>
              <a:rPr lang="es-ES" sz="2000" dirty="0"/>
              <a:t> de la rama a partir de la cual la creamos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43533D9E-F6FA-41FA-A206-09D68D0E09DA}"/>
              </a:ext>
            </a:extLst>
          </p:cNvPr>
          <p:cNvSpPr/>
          <p:nvPr/>
        </p:nvSpPr>
        <p:spPr>
          <a:xfrm>
            <a:off x="611560" y="2996952"/>
            <a:ext cx="7344816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latin typeface="Lucida Console" panose="020B0609040504020204" pitchFamily="49" charset="0"/>
              </a:rPr>
              <a:t>$ git Branch </a:t>
            </a:r>
            <a:r>
              <a:rPr lang="es-ES" sz="1600" dirty="0" err="1">
                <a:latin typeface="Lucida Console" panose="020B0609040504020204" pitchFamily="49" charset="0"/>
              </a:rPr>
              <a:t>mirama</a:t>
            </a:r>
            <a:endParaRPr lang="es-ES" sz="1600" dirty="0">
              <a:latin typeface="Lucida Console" panose="020B060904050402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48EE660-5345-41BE-8DB9-BB6F8183B4DE}"/>
              </a:ext>
            </a:extLst>
          </p:cNvPr>
          <p:cNvSpPr txBox="1"/>
          <p:nvPr/>
        </p:nvSpPr>
        <p:spPr>
          <a:xfrm>
            <a:off x="1043608" y="3645024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Ejemplo de creación de una rama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5BCCEEBD-16A8-47DB-A76D-290DAE52A7FC}"/>
              </a:ext>
            </a:extLst>
          </p:cNvPr>
          <p:cNvSpPr/>
          <p:nvPr/>
        </p:nvSpPr>
        <p:spPr>
          <a:xfrm>
            <a:off x="611560" y="4119133"/>
            <a:ext cx="7344816" cy="894043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>
                <a:latin typeface="Lucida Console" panose="020B0609040504020204" pitchFamily="49" charset="0"/>
              </a:rPr>
              <a:t>$ git branch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* </a:t>
            </a:r>
            <a:r>
              <a:rPr lang="sv-SE" sz="1600" dirty="0">
                <a:solidFill>
                  <a:srgbClr val="00FF00"/>
                </a:solidFill>
                <a:latin typeface="Lucida Console" panose="020B0609040504020204" pitchFamily="49" charset="0"/>
              </a:rPr>
              <a:t>master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mirama</a:t>
            </a:r>
          </a:p>
        </p:txBody>
      </p:sp>
    </p:spTree>
    <p:extLst>
      <p:ext uri="{BB962C8B-B14F-4D97-AF65-F5344CB8AC3E}">
        <p14:creationId xmlns:p14="http://schemas.microsoft.com/office/powerpoint/2010/main" val="2379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	GIT  vs</a:t>
            </a:r>
            <a:r>
              <a:rPr lang="es-ES" sz="2400" baseline="0" dirty="0">
                <a:latin typeface="Arial" pitchFamily="34" charset="0"/>
                <a:cs typeface="Arial" pitchFamily="34" charset="0"/>
              </a:rPr>
              <a:t> Otros VCS (cvs,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svn, ..</a:t>
            </a:r>
            <a:r>
              <a:rPr lang="es-ES" sz="2400" baseline="0" dirty="0">
                <a:latin typeface="Arial" pitchFamily="34" charset="0"/>
                <a:cs typeface="Arial" pitchFamily="34" charset="0"/>
              </a:rPr>
              <a:t>)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8" name="4 Diagrama">
            <a:extLst>
              <a:ext uri="{FF2B5EF4-FFF2-40B4-BE49-F238E27FC236}">
                <a16:creationId xmlns:a16="http://schemas.microsoft.com/office/drawing/2014/main" xmlns="" id="{1F22FF7B-8D1D-4200-91ED-9F70480BA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469087"/>
              </p:ext>
            </p:extLst>
          </p:nvPr>
        </p:nvGraphicFramePr>
        <p:xfrm>
          <a:off x="4572001" y="1268783"/>
          <a:ext cx="3888432" cy="137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object 178">
            <a:extLst>
              <a:ext uri="{FF2B5EF4-FFF2-40B4-BE49-F238E27FC236}">
                <a16:creationId xmlns:a16="http://schemas.microsoft.com/office/drawing/2014/main" xmlns="" id="{E14DC196-830A-489F-A2D9-855AED2F379D}"/>
              </a:ext>
            </a:extLst>
          </p:cNvPr>
          <p:cNvSpPr/>
          <p:nvPr/>
        </p:nvSpPr>
        <p:spPr>
          <a:xfrm>
            <a:off x="683568" y="876111"/>
            <a:ext cx="3949979" cy="1760801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21" name="object 179">
            <a:extLst>
              <a:ext uri="{FF2B5EF4-FFF2-40B4-BE49-F238E27FC236}">
                <a16:creationId xmlns:a16="http://schemas.microsoft.com/office/drawing/2014/main" xmlns="" id="{9AFA173E-1C7B-4853-9D0B-96BCADB1B938}"/>
              </a:ext>
            </a:extLst>
          </p:cNvPr>
          <p:cNvSpPr/>
          <p:nvPr/>
        </p:nvSpPr>
        <p:spPr>
          <a:xfrm>
            <a:off x="4479290" y="3861048"/>
            <a:ext cx="4207510" cy="1867493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A53DF960-C5CC-40F8-8A21-FD7A93B3B317}"/>
              </a:ext>
            </a:extLst>
          </p:cNvPr>
          <p:cNvCxnSpPr/>
          <p:nvPr/>
        </p:nvCxnSpPr>
        <p:spPr>
          <a:xfrm>
            <a:off x="791580" y="335699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4 Diagrama">
            <a:extLst>
              <a:ext uri="{FF2B5EF4-FFF2-40B4-BE49-F238E27FC236}">
                <a16:creationId xmlns:a16="http://schemas.microsoft.com/office/drawing/2014/main" xmlns="" id="{8DFF223A-85C4-4590-BAA5-A0DDA2240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048194"/>
              </p:ext>
            </p:extLst>
          </p:nvPr>
        </p:nvGraphicFramePr>
        <p:xfrm>
          <a:off x="107504" y="3842653"/>
          <a:ext cx="4207510" cy="203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26" name="Picture 2" descr="http://www.storypilot.com/ic/time-travel.png">
            <a:extLst>
              <a:ext uri="{FF2B5EF4-FFF2-40B4-BE49-F238E27FC236}">
                <a16:creationId xmlns:a16="http://schemas.microsoft.com/office/drawing/2014/main" xmlns="" id="{AE00672E-FB7C-476C-A54E-CF95749A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292606"/>
            <a:ext cx="928995" cy="9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713B1FE-0807-4C2E-A319-C869884B33BC}"/>
              </a:ext>
            </a:extLst>
          </p:cNvPr>
          <p:cNvSpPr txBox="1"/>
          <p:nvPr/>
        </p:nvSpPr>
        <p:spPr>
          <a:xfrm>
            <a:off x="1719843" y="5728541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Permite ‘viajar’ en el tiempo</a:t>
            </a:r>
          </a:p>
        </p:txBody>
      </p:sp>
    </p:spTree>
    <p:extLst>
      <p:ext uri="{BB962C8B-B14F-4D97-AF65-F5344CB8AC3E}">
        <p14:creationId xmlns:p14="http://schemas.microsoft.com/office/powerpoint/2010/main" val="8344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Acceder a ramas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60</a:t>
            </a:fld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F67B28C2-8D5A-4679-8753-5162FD17E16A}"/>
              </a:ext>
            </a:extLst>
          </p:cNvPr>
          <p:cNvSpPr txBox="1">
            <a:spLocks/>
          </p:cNvSpPr>
          <p:nvPr/>
        </p:nvSpPr>
        <p:spPr>
          <a:xfrm>
            <a:off x="488179" y="918592"/>
            <a:ext cx="7684221" cy="24159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git checkout  </a:t>
            </a:r>
            <a:r>
              <a:rPr lang="es-ES" sz="3600" i="1" dirty="0" err="1"/>
              <a:t>nombre_rama</a:t>
            </a:r>
            <a:endParaRPr lang="es-ES" sz="3600" i="1" dirty="0"/>
          </a:p>
          <a:p>
            <a:pPr lvl="1"/>
            <a:r>
              <a:rPr lang="es-ES" sz="2000" dirty="0"/>
              <a:t>Comando para acceder a un determinado commit (</a:t>
            </a:r>
            <a:r>
              <a:rPr lang="es-ES" b="1" dirty="0">
                <a:solidFill>
                  <a:srgbClr val="FF0000"/>
                </a:solidFill>
              </a:rPr>
              <a:t>o rama</a:t>
            </a:r>
            <a:r>
              <a:rPr lang="es-ES" sz="2000" dirty="0"/>
              <a:t>):</a:t>
            </a:r>
            <a:endParaRPr lang="es-ES" sz="1600" dirty="0"/>
          </a:p>
          <a:p>
            <a:pPr lvl="1"/>
            <a:r>
              <a:rPr lang="es-ES" sz="2000" dirty="0"/>
              <a:t>Tras el checkout, nuestros cambios se harán dentro de la rama a la que hemos accedido, comenzamos a trabajar dentro de ella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58820DB9-4C81-409C-BFDE-0FE7DB5DA4B3}"/>
              </a:ext>
            </a:extLst>
          </p:cNvPr>
          <p:cNvSpPr/>
          <p:nvPr/>
        </p:nvSpPr>
        <p:spPr>
          <a:xfrm>
            <a:off x="611560" y="2996951"/>
            <a:ext cx="7344816" cy="836835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Lucida Console" panose="020B0609040504020204" pitchFamily="49" charset="0"/>
              </a:rPr>
              <a:t>$ git checkout </a:t>
            </a:r>
            <a:r>
              <a:rPr lang="en-US" sz="1600" dirty="0" err="1">
                <a:latin typeface="Lucida Console" panose="020B0609040504020204" pitchFamily="49" charset="0"/>
              </a:rPr>
              <a:t>mirama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Switched to branch '</a:t>
            </a:r>
            <a:r>
              <a:rPr lang="en-US" sz="1600" dirty="0" err="1">
                <a:latin typeface="Lucida Console" panose="020B0609040504020204" pitchFamily="49" charset="0"/>
              </a:rPr>
              <a:t>mirama</a:t>
            </a:r>
            <a:r>
              <a:rPr lang="en-US" sz="1600" dirty="0">
                <a:latin typeface="Lucida Console" panose="020B0609040504020204" pitchFamily="49" charset="0"/>
              </a:rPr>
              <a:t>'</a:t>
            </a:r>
            <a:endParaRPr lang="es-ES" sz="1600" dirty="0">
              <a:latin typeface="Lucida Console" panose="020B060904050402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3948339-DC61-442E-A6D0-8A887996C205}"/>
              </a:ext>
            </a:extLst>
          </p:cNvPr>
          <p:cNvSpPr txBox="1"/>
          <p:nvPr/>
        </p:nvSpPr>
        <p:spPr>
          <a:xfrm>
            <a:off x="1043608" y="3794639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Ejemplo de acceso a una rama</a:t>
            </a:r>
          </a:p>
        </p:txBody>
      </p:sp>
    </p:spTree>
    <p:extLst>
      <p:ext uri="{BB962C8B-B14F-4D97-AF65-F5344CB8AC3E}">
        <p14:creationId xmlns:p14="http://schemas.microsoft.com/office/powerpoint/2010/main" val="18559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Ramas: ejemplo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61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47F738A-B68C-4B03-AF5D-E40485BCFC8B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– Trabajo en rama ‘Prueba’ a partir del Commit nº3</a:t>
            </a:r>
          </a:p>
        </p:txBody>
      </p:sp>
      <p:sp>
        <p:nvSpPr>
          <p:cNvPr id="5" name="Forma en L 4">
            <a:extLst>
              <a:ext uri="{FF2B5EF4-FFF2-40B4-BE49-F238E27FC236}">
                <a16:creationId xmlns:a16="http://schemas.microsoft.com/office/drawing/2014/main" xmlns="" id="{CC1EAA9A-4414-4BB3-AFD8-DE29629F4F57}"/>
              </a:ext>
            </a:extLst>
          </p:cNvPr>
          <p:cNvSpPr/>
          <p:nvPr/>
        </p:nvSpPr>
        <p:spPr>
          <a:xfrm>
            <a:off x="323529" y="2275194"/>
            <a:ext cx="8440798" cy="2809990"/>
          </a:xfrm>
          <a:prstGeom prst="corner">
            <a:avLst>
              <a:gd name="adj1" fmla="val 43669"/>
              <a:gd name="adj2" fmla="val 21842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RAMA PRUEBA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1739C04-DB7D-4BF4-8073-CAD94FE965CF}"/>
              </a:ext>
            </a:extLst>
          </p:cNvPr>
          <p:cNvSpPr/>
          <p:nvPr/>
        </p:nvSpPr>
        <p:spPr>
          <a:xfrm>
            <a:off x="667707" y="2308433"/>
            <a:ext cx="8008749" cy="13523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             </a:t>
            </a:r>
          </a:p>
          <a:p>
            <a:pPr algn="r"/>
            <a:r>
              <a:rPr lang="es-ES" b="1" dirty="0">
                <a:solidFill>
                  <a:srgbClr val="C00000"/>
                </a:solidFill>
              </a:rPr>
              <a:t>RAMA MASTER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161FA757-A7B7-445B-B1D4-F0777692AB75}"/>
              </a:ext>
            </a:extLst>
          </p:cNvPr>
          <p:cNvSpPr/>
          <p:nvPr/>
        </p:nvSpPr>
        <p:spPr>
          <a:xfrm>
            <a:off x="840887" y="2847476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AF22B37A-2920-410F-8F77-00EB854E0800}"/>
              </a:ext>
            </a:extLst>
          </p:cNvPr>
          <p:cNvSpPr/>
          <p:nvPr/>
        </p:nvSpPr>
        <p:spPr>
          <a:xfrm>
            <a:off x="2833754" y="2847476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6A0CD706-23A4-4A83-B4FB-42813317097E}"/>
              </a:ext>
            </a:extLst>
          </p:cNvPr>
          <p:cNvSpPr/>
          <p:nvPr/>
        </p:nvSpPr>
        <p:spPr>
          <a:xfrm>
            <a:off x="4714875" y="2844979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58CDF6F2-4197-4FE4-8C90-518D6367861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485204" y="3148266"/>
            <a:ext cx="348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666818F4-5658-42AB-BF81-9CD0E518018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478071" y="3145769"/>
            <a:ext cx="236804" cy="2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BFFF8A9-2179-461C-8C14-CED88A9A1846}"/>
              </a:ext>
            </a:extLst>
          </p:cNvPr>
          <p:cNvSpPr txBox="1"/>
          <p:nvPr/>
        </p:nvSpPr>
        <p:spPr>
          <a:xfrm>
            <a:off x="927244" y="245778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C3A8F52-D7DB-40E4-8B4A-5E5E017A878C}"/>
              </a:ext>
            </a:extLst>
          </p:cNvPr>
          <p:cNvSpPr txBox="1"/>
          <p:nvPr/>
        </p:nvSpPr>
        <p:spPr>
          <a:xfrm>
            <a:off x="2901186" y="2441376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CD23789F-A603-4D32-9717-05A582CA1A5F}"/>
              </a:ext>
            </a:extLst>
          </p:cNvPr>
          <p:cNvSpPr txBox="1"/>
          <p:nvPr/>
        </p:nvSpPr>
        <p:spPr>
          <a:xfrm>
            <a:off x="4771138" y="2404259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A3C409BF-698E-4768-8A57-A1E65A387DFC}"/>
              </a:ext>
            </a:extLst>
          </p:cNvPr>
          <p:cNvSpPr/>
          <p:nvPr/>
        </p:nvSpPr>
        <p:spPr>
          <a:xfrm>
            <a:off x="6604597" y="2709781"/>
            <a:ext cx="1644317" cy="601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45E8930A-CC85-4A15-BD44-1CF1D7BF4F0E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144388" y="3010571"/>
            <a:ext cx="460209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E00FB0BE-BF7D-45F6-9B1D-3C64AF646415}"/>
              </a:ext>
            </a:extLst>
          </p:cNvPr>
          <p:cNvSpPr/>
          <p:nvPr/>
        </p:nvSpPr>
        <p:spPr>
          <a:xfrm>
            <a:off x="6479094" y="4072177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872CE4EC-EE9C-47B3-ABE6-156D87861FB6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6118387" y="3358460"/>
            <a:ext cx="601512" cy="801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0C3038B7-408C-4B2C-8542-96BF8AF90D35}"/>
              </a:ext>
            </a:extLst>
          </p:cNvPr>
          <p:cNvSpPr txBox="1"/>
          <p:nvPr/>
        </p:nvSpPr>
        <p:spPr>
          <a:xfrm>
            <a:off x="6655554" y="4580803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nº4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1C360F35-CFCB-40E8-84F9-FBD5D343CE9A}"/>
              </a:ext>
            </a:extLst>
          </p:cNvPr>
          <p:cNvCxnSpPr/>
          <p:nvPr/>
        </p:nvCxnSpPr>
        <p:spPr>
          <a:xfrm>
            <a:off x="6214520" y="1561552"/>
            <a:ext cx="56147" cy="402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1D92143E-2C18-4189-A42D-A6DE2A0541C3}"/>
              </a:ext>
            </a:extLst>
          </p:cNvPr>
          <p:cNvCxnSpPr/>
          <p:nvPr/>
        </p:nvCxnSpPr>
        <p:spPr>
          <a:xfrm>
            <a:off x="8656684" y="1525934"/>
            <a:ext cx="56147" cy="402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Básico Ramas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62</a:t>
            </a:fld>
            <a:endParaRPr lang="es-E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484E0D0-6AD4-4ED7-8A72-C9CF65B64711}"/>
              </a:ext>
            </a:extLst>
          </p:cNvPr>
          <p:cNvSpPr txBox="1"/>
          <p:nvPr/>
        </p:nvSpPr>
        <p:spPr>
          <a:xfrm>
            <a:off x="635293" y="853126"/>
            <a:ext cx="6673011" cy="41025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e inicializar un </a:t>
            </a:r>
            <a:r>
              <a:rPr lang="es-ES" sz="2000" spc="-18" dirty="0" smtClean="0">
                <a:latin typeface="Calibri"/>
                <a:cs typeface="Calibri"/>
              </a:rPr>
              <a:t>repositorio</a:t>
            </a:r>
            <a:r>
              <a:rPr lang="es-ES" sz="2000" spc="-18" dirty="0">
                <a:latin typeface="Calibri"/>
                <a:cs typeface="Calibri"/>
              </a:rPr>
              <a:t>, con un archivo temp. Realizar commit.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3 veces:</a:t>
            </a:r>
          </a:p>
          <a:p>
            <a:pPr marL="468727" marR="4611" lvl="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 -  crear una rama (</a:t>
            </a:r>
            <a:r>
              <a:rPr lang="es-ES" sz="2000" spc="-18" dirty="0" err="1">
                <a:latin typeface="Calibri"/>
                <a:cs typeface="Calibri"/>
              </a:rPr>
              <a:t>rama_N</a:t>
            </a:r>
            <a:r>
              <a:rPr lang="es-ES" sz="2000" spc="-18" dirty="0">
                <a:latin typeface="Calibri"/>
                <a:cs typeface="Calibri"/>
              </a:rPr>
              <a:t>) a </a:t>
            </a:r>
            <a:r>
              <a:rPr lang="es-ES" sz="2000" b="1" spc="-18" dirty="0">
                <a:latin typeface="Calibri"/>
                <a:cs typeface="Calibri"/>
              </a:rPr>
              <a:t>partir de master</a:t>
            </a:r>
            <a:r>
              <a:rPr lang="es-ES" sz="2000" spc="-18" dirty="0">
                <a:latin typeface="Calibri"/>
                <a:cs typeface="Calibri"/>
              </a:rPr>
              <a:t>, acceder a ella, y crear un </a:t>
            </a:r>
            <a:r>
              <a:rPr lang="es-ES" sz="2000" spc="-18" dirty="0" err="1">
                <a:latin typeface="Calibri"/>
                <a:cs typeface="Calibri"/>
              </a:rPr>
              <a:t>archivo_N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lvl="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-  Editar  archivo N(introduciendo la </a:t>
            </a:r>
            <a:r>
              <a:rPr lang="es-ES" sz="2000" spc="-18" dirty="0" err="1">
                <a:latin typeface="Calibri"/>
                <a:cs typeface="Calibri"/>
              </a:rPr>
              <a:t>hora:min:seg</a:t>
            </a:r>
            <a:r>
              <a:rPr lang="es-ES" sz="2000" spc="-18" dirty="0">
                <a:latin typeface="Calibri"/>
                <a:cs typeface="Calibri"/>
              </a:rPr>
              <a:t> en el contenido) añadirlo a la zona de staging y realizar el commit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checkout a la rama_2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el estado y contenido de los archivos es el esperado, contiene el archivo_2 y temp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Acceder a la rama master, y comprobar que en ella se encuentra solo el archivo temp</a:t>
            </a:r>
          </a:p>
          <a:p>
            <a:pPr marL="11527" marR="4611">
              <a:spcBef>
                <a:spcPts val="91"/>
              </a:spcBef>
            </a:pPr>
            <a:endParaRPr lang="es-ES" sz="2000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Realizar fusiones de ramas en Git (I)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63</a:t>
            </a:fld>
            <a:endParaRPr lang="es-ES" dirty="0"/>
          </a:p>
        </p:txBody>
      </p:sp>
      <p:sp>
        <p:nvSpPr>
          <p:cNvPr id="4" name="Forma en L 3">
            <a:extLst>
              <a:ext uri="{FF2B5EF4-FFF2-40B4-BE49-F238E27FC236}">
                <a16:creationId xmlns:a16="http://schemas.microsoft.com/office/drawing/2014/main" xmlns="" id="{06035FB1-FFDF-46D0-9C05-7C4519A01415}"/>
              </a:ext>
            </a:extLst>
          </p:cNvPr>
          <p:cNvSpPr/>
          <p:nvPr/>
        </p:nvSpPr>
        <p:spPr>
          <a:xfrm>
            <a:off x="323529" y="1340768"/>
            <a:ext cx="8363272" cy="2582363"/>
          </a:xfrm>
          <a:prstGeom prst="corner">
            <a:avLst>
              <a:gd name="adj1" fmla="val 37599"/>
              <a:gd name="adj2" fmla="val 17303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RAMA XXX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EC15B57-FD09-40B8-91E9-1C0289292A2B}"/>
              </a:ext>
            </a:extLst>
          </p:cNvPr>
          <p:cNvSpPr/>
          <p:nvPr/>
        </p:nvSpPr>
        <p:spPr>
          <a:xfrm>
            <a:off x="499996" y="1408781"/>
            <a:ext cx="8186804" cy="13990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             </a:t>
            </a:r>
          </a:p>
          <a:p>
            <a:pPr algn="r"/>
            <a:r>
              <a:rPr lang="es-ES" b="1" dirty="0">
                <a:solidFill>
                  <a:srgbClr val="C00000"/>
                </a:solidFill>
              </a:rPr>
              <a:t>RAMA MASTER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152BE92D-3F8B-43ED-8851-9CAD1ED5160D}"/>
              </a:ext>
            </a:extLst>
          </p:cNvPr>
          <p:cNvSpPr/>
          <p:nvPr/>
        </p:nvSpPr>
        <p:spPr>
          <a:xfrm>
            <a:off x="657738" y="2000384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8417301-D8D1-49FC-A1E4-8AA0CA76A3D5}"/>
              </a:ext>
            </a:extLst>
          </p:cNvPr>
          <p:cNvSpPr/>
          <p:nvPr/>
        </p:nvSpPr>
        <p:spPr>
          <a:xfrm>
            <a:off x="2085496" y="2000384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67B5AECF-1EED-4E25-996C-F862BFC7B103}"/>
              </a:ext>
            </a:extLst>
          </p:cNvPr>
          <p:cNvSpPr/>
          <p:nvPr/>
        </p:nvSpPr>
        <p:spPr>
          <a:xfrm>
            <a:off x="3533282" y="2018589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40B8C9C7-C595-4B66-81CB-0198749D23E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96456" y="2262070"/>
            <a:ext cx="3810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791911AB-5192-40A9-996C-F799D514AD7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124214" y="2262070"/>
            <a:ext cx="409068" cy="18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441FB2CC-92DF-4304-826C-7CFBA399EBA9}"/>
              </a:ext>
            </a:extLst>
          </p:cNvPr>
          <p:cNvSpPr/>
          <p:nvPr/>
        </p:nvSpPr>
        <p:spPr>
          <a:xfrm>
            <a:off x="4996403" y="2026976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39460518-A57D-4E0C-9370-3A884CA83C2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572000" y="2280275"/>
            <a:ext cx="424403" cy="8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9593446F-3D42-48D8-8FE5-DFDE717442E4}"/>
              </a:ext>
            </a:extLst>
          </p:cNvPr>
          <p:cNvSpPr/>
          <p:nvPr/>
        </p:nvSpPr>
        <p:spPr>
          <a:xfrm>
            <a:off x="4532907" y="3233738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287D2BAC-F070-4871-9F9E-96B50E6A7C91}"/>
              </a:ext>
            </a:extLst>
          </p:cNvPr>
          <p:cNvCxnSpPr>
            <a:cxnSpLocks/>
            <a:stCxn id="8" idx="5"/>
            <a:endCxn id="13" idx="2"/>
          </p:cNvCxnSpPr>
          <p:nvPr/>
        </p:nvCxnSpPr>
        <p:spPr>
          <a:xfrm>
            <a:off x="4419883" y="2465315"/>
            <a:ext cx="113024" cy="1030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57991E7A-6CC6-4743-9F86-AD40BEA20328}"/>
              </a:ext>
            </a:extLst>
          </p:cNvPr>
          <p:cNvSpPr/>
          <p:nvPr/>
        </p:nvSpPr>
        <p:spPr>
          <a:xfrm>
            <a:off x="6023546" y="3245372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6D2FA1DC-E5D8-4DB7-9DC5-AADE03D5F337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571625" y="3495424"/>
            <a:ext cx="451921" cy="11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02F34CAF-51D4-441B-A57D-D06A5D17922D}"/>
              </a:ext>
            </a:extLst>
          </p:cNvPr>
          <p:cNvSpPr/>
          <p:nvPr/>
        </p:nvSpPr>
        <p:spPr>
          <a:xfrm>
            <a:off x="6605095" y="1784973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SHA7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DDA06186-CDD9-4D5C-82CF-00EB21452A2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035121" y="2046659"/>
            <a:ext cx="569974" cy="242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30D618E0-78F0-4600-A228-B3A1DF90DC1D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6910147" y="2308345"/>
            <a:ext cx="214307" cy="1013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xmlns="" id="{CFC5A170-CE66-485D-B5D1-A3065CB89EF1}"/>
              </a:ext>
            </a:extLst>
          </p:cNvPr>
          <p:cNvSpPr txBox="1">
            <a:spLocks/>
          </p:cNvSpPr>
          <p:nvPr/>
        </p:nvSpPr>
        <p:spPr>
          <a:xfrm>
            <a:off x="435441" y="4282304"/>
            <a:ext cx="7766248" cy="18838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El comando utilizado para realizar un </a:t>
            </a:r>
            <a:r>
              <a:rPr lang="es-ES" dirty="0" err="1"/>
              <a:t>merge</a:t>
            </a:r>
            <a:r>
              <a:rPr lang="es-ES" dirty="0"/>
              <a:t> (fusión) es ‘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’:</a:t>
            </a:r>
          </a:p>
          <a:p>
            <a:r>
              <a:rPr lang="es-ES" sz="2400" dirty="0"/>
              <a:t>Git </a:t>
            </a:r>
            <a:r>
              <a:rPr lang="es-ES" sz="2400" dirty="0" err="1"/>
              <a:t>merge</a:t>
            </a:r>
            <a:r>
              <a:rPr lang="es-ES" sz="2400" dirty="0"/>
              <a:t> </a:t>
            </a:r>
            <a:r>
              <a:rPr lang="es-ES" sz="2400" i="1" dirty="0" err="1"/>
              <a:t>nombre_rama</a:t>
            </a:r>
            <a:endParaRPr lang="es-ES" sz="2400" i="1" dirty="0"/>
          </a:p>
          <a:p>
            <a:pPr lvl="1"/>
            <a:r>
              <a:rPr lang="es-ES" sz="2000" dirty="0"/>
              <a:t>Se crea un nuevo commit, juntando una rama con otra</a:t>
            </a:r>
          </a:p>
        </p:txBody>
      </p:sp>
      <p:pic>
        <p:nvPicPr>
          <p:cNvPr id="21" name="Picture 4" descr="Resultado de imagen de flecha mail">
            <a:hlinkClick r:id="" action="ppaction://macro?name=envioGitMerg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50" y="4581128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Realizar fusiones de ramas en Git (II)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64</a:t>
            </a:fld>
            <a:endParaRPr lang="es-ES" dirty="0"/>
          </a:p>
        </p:txBody>
      </p:sp>
      <p:sp>
        <p:nvSpPr>
          <p:cNvPr id="4" name="Forma en L 3">
            <a:extLst>
              <a:ext uri="{FF2B5EF4-FFF2-40B4-BE49-F238E27FC236}">
                <a16:creationId xmlns:a16="http://schemas.microsoft.com/office/drawing/2014/main" xmlns="" id="{06035FB1-FFDF-46D0-9C05-7C4519A01415}"/>
              </a:ext>
            </a:extLst>
          </p:cNvPr>
          <p:cNvSpPr/>
          <p:nvPr/>
        </p:nvSpPr>
        <p:spPr>
          <a:xfrm>
            <a:off x="323529" y="1340768"/>
            <a:ext cx="8363272" cy="2582363"/>
          </a:xfrm>
          <a:prstGeom prst="corner">
            <a:avLst>
              <a:gd name="adj1" fmla="val 37599"/>
              <a:gd name="adj2" fmla="val 1693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RAMA XXX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EC15B57-FD09-40B8-91E9-1C0289292A2B}"/>
              </a:ext>
            </a:extLst>
          </p:cNvPr>
          <p:cNvSpPr/>
          <p:nvPr/>
        </p:nvSpPr>
        <p:spPr>
          <a:xfrm>
            <a:off x="499996" y="1408781"/>
            <a:ext cx="8186804" cy="13990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             </a:t>
            </a:r>
          </a:p>
          <a:p>
            <a:pPr algn="r"/>
            <a:r>
              <a:rPr lang="es-ES" b="1" dirty="0">
                <a:solidFill>
                  <a:srgbClr val="C00000"/>
                </a:solidFill>
              </a:rPr>
              <a:t>RAMA MASTER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152BE92D-3F8B-43ED-8851-9CAD1ED5160D}"/>
              </a:ext>
            </a:extLst>
          </p:cNvPr>
          <p:cNvSpPr/>
          <p:nvPr/>
        </p:nvSpPr>
        <p:spPr>
          <a:xfrm>
            <a:off x="657738" y="2000384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8417301-D8D1-49FC-A1E4-8AA0CA76A3D5}"/>
              </a:ext>
            </a:extLst>
          </p:cNvPr>
          <p:cNvSpPr/>
          <p:nvPr/>
        </p:nvSpPr>
        <p:spPr>
          <a:xfrm>
            <a:off x="2085496" y="2000384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67B5AECF-1EED-4E25-996C-F862BFC7B103}"/>
              </a:ext>
            </a:extLst>
          </p:cNvPr>
          <p:cNvSpPr/>
          <p:nvPr/>
        </p:nvSpPr>
        <p:spPr>
          <a:xfrm>
            <a:off x="3533282" y="2018589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40B8C9C7-C595-4B66-81CB-0198749D23E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96456" y="2262070"/>
            <a:ext cx="3810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791911AB-5192-40A9-996C-F799D514AD7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124214" y="2262070"/>
            <a:ext cx="409068" cy="18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441FB2CC-92DF-4304-826C-7CFBA399EBA9}"/>
              </a:ext>
            </a:extLst>
          </p:cNvPr>
          <p:cNvSpPr/>
          <p:nvPr/>
        </p:nvSpPr>
        <p:spPr>
          <a:xfrm>
            <a:off x="5313684" y="2009486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39460518-A57D-4E0C-9370-3A884CA83C2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572000" y="2271172"/>
            <a:ext cx="741684" cy="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9593446F-3D42-48D8-8FE5-DFDE717442E4}"/>
              </a:ext>
            </a:extLst>
          </p:cNvPr>
          <p:cNvSpPr/>
          <p:nvPr/>
        </p:nvSpPr>
        <p:spPr>
          <a:xfrm>
            <a:off x="4117022" y="3233738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287D2BAC-F070-4871-9F9E-96B50E6A7C91}"/>
              </a:ext>
            </a:extLst>
          </p:cNvPr>
          <p:cNvCxnSpPr>
            <a:cxnSpLocks/>
            <a:stCxn id="8" idx="4"/>
            <a:endCxn id="13" idx="2"/>
          </p:cNvCxnSpPr>
          <p:nvPr/>
        </p:nvCxnSpPr>
        <p:spPr>
          <a:xfrm>
            <a:off x="4052641" y="2541961"/>
            <a:ext cx="64381" cy="953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57991E7A-6CC6-4743-9F86-AD40BEA20328}"/>
              </a:ext>
            </a:extLst>
          </p:cNvPr>
          <p:cNvSpPr/>
          <p:nvPr/>
        </p:nvSpPr>
        <p:spPr>
          <a:xfrm>
            <a:off x="5443995" y="3245372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6D2FA1DC-E5D8-4DB7-9DC5-AADE03D5F337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155740" y="3495424"/>
            <a:ext cx="288255" cy="11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02F34CAF-51D4-441B-A57D-D06A5D17922D}"/>
              </a:ext>
            </a:extLst>
          </p:cNvPr>
          <p:cNvSpPr/>
          <p:nvPr/>
        </p:nvSpPr>
        <p:spPr>
          <a:xfrm>
            <a:off x="7092280" y="1752351"/>
            <a:ext cx="1038718" cy="52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SHA7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DDA06186-CDD9-4D5C-82CF-00EB21452A2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352402" y="2014037"/>
            <a:ext cx="739878" cy="257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30D618E0-78F0-4600-A228-B3A1DF90DC1D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6330596" y="2275723"/>
            <a:ext cx="1281043" cy="1046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xmlns="" id="{FECE6C82-E8DC-489E-8DE4-C1DE42A8828B}"/>
              </a:ext>
            </a:extLst>
          </p:cNvPr>
          <p:cNvSpPr txBox="1">
            <a:spLocks/>
          </p:cNvSpPr>
          <p:nvPr/>
        </p:nvSpPr>
        <p:spPr>
          <a:xfrm>
            <a:off x="257962" y="4032507"/>
            <a:ext cx="8130462" cy="20651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/>
              <a:t>Importante!</a:t>
            </a:r>
            <a:r>
              <a:rPr lang="es-ES" sz="3200" dirty="0" err="1"/>
              <a:t>Pasos</a:t>
            </a:r>
            <a:r>
              <a:rPr lang="es-ES" sz="3200" dirty="0"/>
              <a:t> para realizar el </a:t>
            </a:r>
            <a:r>
              <a:rPr lang="es-ES" sz="3200" dirty="0" err="1"/>
              <a:t>merge</a:t>
            </a:r>
            <a:r>
              <a:rPr lang="es-ES" sz="3200" dirty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Acceder (Situarnos) en la rama donde queremos ‘traer’ los cambios (git checkout)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dirty="0"/>
              <a:t>Fusionamos con git </a:t>
            </a:r>
            <a:r>
              <a:rPr lang="es-ES" sz="2400" dirty="0" err="1"/>
              <a:t>merge</a:t>
            </a:r>
            <a:r>
              <a:rPr lang="es-ES" sz="2400" dirty="0"/>
              <a:t> rama que tiene los cambios</a:t>
            </a:r>
          </a:p>
          <a:p>
            <a:pPr marL="914400" lvl="1" indent="-457200">
              <a:buFont typeface="+mj-lt"/>
              <a:buAutoNum type="arabicPeriod"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xmlns="" id="{00CC0A7A-4743-45D3-9248-4F177AFA870B}"/>
              </a:ext>
            </a:extLst>
          </p:cNvPr>
          <p:cNvSpPr/>
          <p:nvPr/>
        </p:nvSpPr>
        <p:spPr>
          <a:xfrm>
            <a:off x="5701835" y="1588346"/>
            <a:ext cx="381006" cy="5199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1</a:t>
            </a:r>
            <a:endParaRPr lang="es-ES" b="1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xmlns="" id="{FA58603F-66A7-4FD7-8E6B-3414E825B321}"/>
              </a:ext>
            </a:extLst>
          </p:cNvPr>
          <p:cNvSpPr/>
          <p:nvPr/>
        </p:nvSpPr>
        <p:spPr>
          <a:xfrm>
            <a:off x="6590111" y="2142604"/>
            <a:ext cx="381006" cy="5199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2</a:t>
            </a:r>
            <a:endParaRPr lang="es-ES" b="1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xmlns="" id="{9A06F93F-B484-4833-B34F-A85497006FB2}"/>
              </a:ext>
            </a:extLst>
          </p:cNvPr>
          <p:cNvSpPr/>
          <p:nvPr/>
        </p:nvSpPr>
        <p:spPr>
          <a:xfrm>
            <a:off x="754287" y="4620961"/>
            <a:ext cx="381006" cy="5199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1</a:t>
            </a:r>
            <a:endParaRPr lang="es-ES" b="1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88B81F36-8F96-4B35-833D-3ACE25E187F7}"/>
              </a:ext>
            </a:extLst>
          </p:cNvPr>
          <p:cNvSpPr/>
          <p:nvPr/>
        </p:nvSpPr>
        <p:spPr>
          <a:xfrm>
            <a:off x="754287" y="5359299"/>
            <a:ext cx="381006" cy="5199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2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76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540DEA-DA09-40EA-AA42-DC35EA67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Realizar fusiones de ramas en Git (III)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6365ABC-FDCF-4168-9546-7E4874E41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65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591887B4-4453-47BF-9211-432C9C7B0E9B}"/>
              </a:ext>
            </a:extLst>
          </p:cNvPr>
          <p:cNvSpPr txBox="1">
            <a:spLocks/>
          </p:cNvSpPr>
          <p:nvPr/>
        </p:nvSpPr>
        <p:spPr>
          <a:xfrm>
            <a:off x="395536" y="908720"/>
            <a:ext cx="4104456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Resultado del </a:t>
            </a:r>
            <a:r>
              <a:rPr lang="es-ES" sz="2800" dirty="0" err="1"/>
              <a:t>merge</a:t>
            </a:r>
            <a:r>
              <a:rPr lang="es-ES" sz="1800" dirty="0"/>
              <a:t>:</a:t>
            </a:r>
          </a:p>
          <a:p>
            <a:pPr lvl="1"/>
            <a:r>
              <a:rPr lang="es-ES" sz="2000" dirty="0"/>
              <a:t>2 tipos de estado</a:t>
            </a:r>
            <a:r>
              <a:rPr lang="es-ES" sz="2400" dirty="0"/>
              <a:t>:</a:t>
            </a:r>
          </a:p>
          <a:p>
            <a:pPr lvl="2"/>
            <a:r>
              <a:rPr lang="es-ES" sz="1400" dirty="0"/>
              <a:t> </a:t>
            </a:r>
            <a:r>
              <a:rPr lang="es-ES" sz="2400" dirty="0" err="1">
                <a:solidFill>
                  <a:srgbClr val="00B0F0"/>
                </a:solidFill>
              </a:rPr>
              <a:t>Fast</a:t>
            </a:r>
            <a:r>
              <a:rPr lang="es-ES" sz="2400" dirty="0">
                <a:solidFill>
                  <a:srgbClr val="00B0F0"/>
                </a:solidFill>
              </a:rPr>
              <a:t> forward</a:t>
            </a:r>
            <a:r>
              <a:rPr lang="es-ES" sz="2400" dirty="0"/>
              <a:t>: Simple y automático. </a:t>
            </a:r>
          </a:p>
          <a:p>
            <a:pPr lvl="3"/>
            <a:r>
              <a:rPr lang="es-ES" sz="1200" dirty="0"/>
              <a:t>Git realiza el </a:t>
            </a:r>
            <a:r>
              <a:rPr lang="es-ES" sz="1200" dirty="0" err="1"/>
              <a:t>merge</a:t>
            </a:r>
            <a:r>
              <a:rPr lang="es-ES" sz="1200" dirty="0"/>
              <a:t> automáticamente</a:t>
            </a:r>
          </a:p>
          <a:p>
            <a:pPr lvl="3"/>
            <a:r>
              <a:rPr lang="es-ES" sz="1200" dirty="0"/>
              <a:t>sucede cuando no hay conflictos (por </a:t>
            </a:r>
            <a:r>
              <a:rPr lang="es-ES" sz="1200" dirty="0" err="1"/>
              <a:t>ej</a:t>
            </a:r>
            <a:r>
              <a:rPr lang="es-ES" sz="1200" dirty="0"/>
              <a:t>, se cambian diferentes ficheros en las ramas)</a:t>
            </a:r>
          </a:p>
          <a:p>
            <a:pPr lvl="2"/>
            <a:r>
              <a:rPr lang="es-ES" sz="1400" dirty="0"/>
              <a:t> </a:t>
            </a:r>
            <a:r>
              <a:rPr lang="es-ES" sz="2400" dirty="0">
                <a:solidFill>
                  <a:srgbClr val="FF0000"/>
                </a:solidFill>
              </a:rPr>
              <a:t>Manual </a:t>
            </a:r>
            <a:r>
              <a:rPr lang="es-ES" sz="2400" dirty="0" err="1">
                <a:solidFill>
                  <a:srgbClr val="FF0000"/>
                </a:solidFill>
              </a:rPr>
              <a:t>Merge</a:t>
            </a:r>
            <a:r>
              <a:rPr lang="es-ES" sz="2400" dirty="0"/>
              <a:t>: Largo y Manual</a:t>
            </a:r>
          </a:p>
          <a:p>
            <a:pPr lvl="3"/>
            <a:r>
              <a:rPr lang="es-ES" sz="1200" dirty="0"/>
              <a:t>Antes de hacer el </a:t>
            </a:r>
            <a:r>
              <a:rPr lang="es-ES" sz="1200" dirty="0" err="1"/>
              <a:t>merge</a:t>
            </a:r>
            <a:r>
              <a:rPr lang="es-ES" sz="1200" dirty="0"/>
              <a:t>, tenemos que supervisar y corregir los conflictos                                                                                             MANUALMENTE</a:t>
            </a:r>
          </a:p>
        </p:txBody>
      </p:sp>
      <p:pic>
        <p:nvPicPr>
          <p:cNvPr id="5" name="Picture 2" descr="Resultado de imagen de smiley icon ok">
            <a:extLst>
              <a:ext uri="{FF2B5EF4-FFF2-40B4-BE49-F238E27FC236}">
                <a16:creationId xmlns:a16="http://schemas.microsoft.com/office/drawing/2014/main" xmlns="" id="{0F93703C-B3DF-4BFB-8C9E-173E1ED5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89113"/>
            <a:ext cx="497305" cy="49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ile,emoticon,face,fun,happy,smiley,emotion,funny">
            <a:extLst>
              <a:ext uri="{FF2B5EF4-FFF2-40B4-BE49-F238E27FC236}">
                <a16:creationId xmlns:a16="http://schemas.microsoft.com/office/drawing/2014/main" xmlns="" id="{747F0B86-1203-429B-A496-9F9AC090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3680947"/>
            <a:ext cx="497305" cy="49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F44D4277-AB15-4E12-B83A-3F864A37FACD}"/>
              </a:ext>
            </a:extLst>
          </p:cNvPr>
          <p:cNvSpPr/>
          <p:nvPr/>
        </p:nvSpPr>
        <p:spPr>
          <a:xfrm>
            <a:off x="5320390" y="2226465"/>
            <a:ext cx="916002" cy="49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SHA4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EF355B74-56E8-4C1D-B015-085466EF6702}"/>
              </a:ext>
            </a:extLst>
          </p:cNvPr>
          <p:cNvSpPr/>
          <p:nvPr/>
        </p:nvSpPr>
        <p:spPr>
          <a:xfrm>
            <a:off x="5269729" y="2994297"/>
            <a:ext cx="916002" cy="49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SHA6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8A6D72B6-9198-4821-B1F7-50EB81F85A5F}"/>
              </a:ext>
            </a:extLst>
          </p:cNvPr>
          <p:cNvSpPr/>
          <p:nvPr/>
        </p:nvSpPr>
        <p:spPr>
          <a:xfrm>
            <a:off x="7392767" y="2572064"/>
            <a:ext cx="916002" cy="49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SHA7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A8D79438-C524-4F83-8843-1E9FB6CDB019}"/>
              </a:ext>
            </a:extLst>
          </p:cNvPr>
          <p:cNvCxnSpPr>
            <a:cxnSpLocks/>
          </p:cNvCxnSpPr>
          <p:nvPr/>
        </p:nvCxnSpPr>
        <p:spPr>
          <a:xfrm>
            <a:off x="6213406" y="2459967"/>
            <a:ext cx="1179361" cy="322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C35A570D-4AC5-48ED-B6E9-08AF2F628BCD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6051586" y="2820170"/>
            <a:ext cx="1341181" cy="246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Resultado de imagen de barita magica">
            <a:extLst>
              <a:ext uri="{FF2B5EF4-FFF2-40B4-BE49-F238E27FC236}">
                <a16:creationId xmlns:a16="http://schemas.microsoft.com/office/drawing/2014/main" xmlns="" id="{2C11114A-C1CE-4F60-B8B0-25973E0C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15" y="2353774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216F3647-C57A-4483-B757-AC3ED4AF7327}"/>
              </a:ext>
            </a:extLst>
          </p:cNvPr>
          <p:cNvCxnSpPr>
            <a:cxnSpLocks/>
          </p:cNvCxnSpPr>
          <p:nvPr/>
        </p:nvCxnSpPr>
        <p:spPr>
          <a:xfrm flipH="1">
            <a:off x="4165098" y="2834922"/>
            <a:ext cx="153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AF0E484-C10C-46DA-86DA-86793060F389}"/>
              </a:ext>
            </a:extLst>
          </p:cNvPr>
          <p:cNvSpPr txBox="1"/>
          <p:nvPr/>
        </p:nvSpPr>
        <p:spPr>
          <a:xfrm>
            <a:off x="4548471" y="2232576"/>
            <a:ext cx="76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Rama</a:t>
            </a:r>
          </a:p>
          <a:p>
            <a:r>
              <a:rPr lang="es-ES" sz="1600" i="1" dirty="0"/>
              <a:t>master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B708C35-A16E-4000-A039-CDE93272CC09}"/>
              </a:ext>
            </a:extLst>
          </p:cNvPr>
          <p:cNvSpPr txBox="1"/>
          <p:nvPr/>
        </p:nvSpPr>
        <p:spPr>
          <a:xfrm>
            <a:off x="4593512" y="283806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Rama</a:t>
            </a:r>
          </a:p>
          <a:p>
            <a:r>
              <a:rPr lang="es-ES" i="1" dirty="0" err="1"/>
              <a:t>xxxx</a:t>
            </a:r>
            <a:endParaRPr lang="es-ES" i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12FAD674-845F-4C36-A59B-0FE4DE71338B}"/>
              </a:ext>
            </a:extLst>
          </p:cNvPr>
          <p:cNvSpPr/>
          <p:nvPr/>
        </p:nvSpPr>
        <p:spPr>
          <a:xfrm>
            <a:off x="5446464" y="4219740"/>
            <a:ext cx="916002" cy="49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SHA4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8CC9C5CC-3D87-43F0-8163-F121124F4015}"/>
              </a:ext>
            </a:extLst>
          </p:cNvPr>
          <p:cNvSpPr/>
          <p:nvPr/>
        </p:nvSpPr>
        <p:spPr>
          <a:xfrm>
            <a:off x="5395803" y="4987572"/>
            <a:ext cx="916002" cy="49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SHA6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82571ABB-AF1A-4CE3-B98C-B638CE25A505}"/>
              </a:ext>
            </a:extLst>
          </p:cNvPr>
          <p:cNvSpPr/>
          <p:nvPr/>
        </p:nvSpPr>
        <p:spPr>
          <a:xfrm>
            <a:off x="7518841" y="4565339"/>
            <a:ext cx="916002" cy="49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SHA7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F491D6F9-967E-4274-9192-2CE8128A5201}"/>
              </a:ext>
            </a:extLst>
          </p:cNvPr>
          <p:cNvCxnSpPr>
            <a:cxnSpLocks/>
          </p:cNvCxnSpPr>
          <p:nvPr/>
        </p:nvCxnSpPr>
        <p:spPr>
          <a:xfrm>
            <a:off x="6339480" y="4453242"/>
            <a:ext cx="1179361" cy="322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D078947E-2017-49EB-BD53-9FD907B1FC78}"/>
              </a:ext>
            </a:extLst>
          </p:cNvPr>
          <p:cNvCxnSpPr>
            <a:cxnSpLocks/>
            <a:stCxn id="17" idx="7"/>
            <a:endCxn id="18" idx="2"/>
          </p:cNvCxnSpPr>
          <p:nvPr/>
        </p:nvCxnSpPr>
        <p:spPr>
          <a:xfrm flipV="1">
            <a:off x="6177660" y="4813445"/>
            <a:ext cx="1341181" cy="246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7B3F58D3-24DC-43C2-A90B-8D1CB58A1544}"/>
              </a:ext>
            </a:extLst>
          </p:cNvPr>
          <p:cNvSpPr txBox="1"/>
          <p:nvPr/>
        </p:nvSpPr>
        <p:spPr>
          <a:xfrm>
            <a:off x="4674545" y="4225851"/>
            <a:ext cx="76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Rama</a:t>
            </a:r>
          </a:p>
          <a:p>
            <a:r>
              <a:rPr lang="es-ES" sz="1600" i="1" dirty="0"/>
              <a:t>master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A24EB683-A304-40CE-AD75-710A860BCC47}"/>
              </a:ext>
            </a:extLst>
          </p:cNvPr>
          <p:cNvSpPr txBox="1"/>
          <p:nvPr/>
        </p:nvSpPr>
        <p:spPr>
          <a:xfrm>
            <a:off x="4719586" y="4831341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Rama</a:t>
            </a:r>
          </a:p>
          <a:p>
            <a:r>
              <a:rPr lang="es-ES" i="1" dirty="0" err="1"/>
              <a:t>xxxx</a:t>
            </a:r>
            <a:endParaRPr lang="es-ES" i="1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B4F96F51-8BA8-4140-9C5A-1A0122F60287}"/>
              </a:ext>
            </a:extLst>
          </p:cNvPr>
          <p:cNvCxnSpPr>
            <a:cxnSpLocks/>
          </p:cNvCxnSpPr>
          <p:nvPr/>
        </p:nvCxnSpPr>
        <p:spPr>
          <a:xfrm flipH="1">
            <a:off x="4361955" y="4831341"/>
            <a:ext cx="153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2" descr="Imagen relacionada">
            <a:extLst>
              <a:ext uri="{FF2B5EF4-FFF2-40B4-BE49-F238E27FC236}">
                <a16:creationId xmlns:a16="http://schemas.microsoft.com/office/drawing/2014/main" xmlns="" id="{0B0EB9CB-FE5E-4C8A-9887-BE125DEC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15" y="4380474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2F413E-47A0-46E8-949D-096F51F7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Eliminar ramas con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265B5BC-C059-4471-A6B5-D78120223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66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092EBD64-F3F3-4C3F-9FC8-52AB7A7BCA5C}"/>
              </a:ext>
            </a:extLst>
          </p:cNvPr>
          <p:cNvSpPr txBox="1">
            <a:spLocks/>
          </p:cNvSpPr>
          <p:nvPr/>
        </p:nvSpPr>
        <p:spPr>
          <a:xfrm>
            <a:off x="323528" y="1052736"/>
            <a:ext cx="8053867" cy="1318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Git Branch -D </a:t>
            </a:r>
            <a:r>
              <a:rPr lang="es-ES" sz="2800" i="1" dirty="0" err="1"/>
              <a:t>name_rama</a:t>
            </a:r>
            <a:r>
              <a:rPr lang="es-ES" sz="2800" dirty="0"/>
              <a:t>:</a:t>
            </a:r>
          </a:p>
          <a:p>
            <a:pPr lvl="1"/>
            <a:r>
              <a:rPr lang="es-ES" sz="2000" dirty="0"/>
              <a:t>Elimina una rama de nuestro </a:t>
            </a:r>
            <a:r>
              <a:rPr lang="es-ES" sz="2000" dirty="0" smtClean="0"/>
              <a:t>repositorio </a:t>
            </a:r>
            <a:r>
              <a:rPr lang="es-ES" sz="2000" dirty="0"/>
              <a:t>local</a:t>
            </a:r>
          </a:p>
          <a:p>
            <a:pPr lvl="1"/>
            <a:r>
              <a:rPr lang="es-ES" sz="2000" dirty="0"/>
              <a:t>Útil para cuando ya hemos </a:t>
            </a:r>
            <a:r>
              <a:rPr lang="es-ES" sz="2000" dirty="0" err="1"/>
              <a:t>mergeado</a:t>
            </a:r>
            <a:r>
              <a:rPr lang="es-ES" sz="2000" dirty="0"/>
              <a:t> a nuestra rama master</a:t>
            </a:r>
          </a:p>
          <a:p>
            <a:pPr lvl="1"/>
            <a:r>
              <a:rPr lang="es-ES" sz="2000" dirty="0"/>
              <a:t>Ojo con master!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Forma en L 4">
            <a:extLst>
              <a:ext uri="{FF2B5EF4-FFF2-40B4-BE49-F238E27FC236}">
                <a16:creationId xmlns:a16="http://schemas.microsoft.com/office/drawing/2014/main" xmlns="" id="{565703E8-B5C4-463E-BAEB-F9CEF3120877}"/>
              </a:ext>
            </a:extLst>
          </p:cNvPr>
          <p:cNvSpPr/>
          <p:nvPr/>
        </p:nvSpPr>
        <p:spPr>
          <a:xfrm>
            <a:off x="345675" y="3212976"/>
            <a:ext cx="8452650" cy="2787149"/>
          </a:xfrm>
          <a:prstGeom prst="corner">
            <a:avLst>
              <a:gd name="adj1" fmla="val 43669"/>
              <a:gd name="adj2" fmla="val 22078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RAMA XXX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17085D36-1EC1-467C-A1E9-DCA0B9EFAE81}"/>
              </a:ext>
            </a:extLst>
          </p:cNvPr>
          <p:cNvSpPr/>
          <p:nvPr/>
        </p:nvSpPr>
        <p:spPr>
          <a:xfrm>
            <a:off x="522142" y="3280989"/>
            <a:ext cx="8276183" cy="13990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b="1" dirty="0">
                <a:solidFill>
                  <a:srgbClr val="C00000"/>
                </a:solidFill>
              </a:rPr>
              <a:t>             </a:t>
            </a:r>
          </a:p>
          <a:p>
            <a:pPr algn="r"/>
            <a:r>
              <a:rPr lang="es-ES" b="1" dirty="0">
                <a:solidFill>
                  <a:srgbClr val="C00000"/>
                </a:solidFill>
              </a:rPr>
              <a:t>RAMA MASTER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A025E07B-63DF-4E73-BB11-A68F499B8B7A}"/>
              </a:ext>
            </a:extLst>
          </p:cNvPr>
          <p:cNvSpPr/>
          <p:nvPr/>
        </p:nvSpPr>
        <p:spPr>
          <a:xfrm>
            <a:off x="670337" y="3822865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566DE582-E056-4155-9AE2-CDC9AAAFA43A}"/>
              </a:ext>
            </a:extLst>
          </p:cNvPr>
          <p:cNvSpPr/>
          <p:nvPr/>
        </p:nvSpPr>
        <p:spPr>
          <a:xfrm>
            <a:off x="2649148" y="3822865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15810AF9-51EE-47E9-8C6D-C4ECE51D81B0}"/>
              </a:ext>
            </a:extLst>
          </p:cNvPr>
          <p:cNvSpPr/>
          <p:nvPr/>
        </p:nvSpPr>
        <p:spPr>
          <a:xfrm>
            <a:off x="4699528" y="3822865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5425205-F372-4868-9079-F630DE2974D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14654" y="4123655"/>
            <a:ext cx="334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B7E21F3F-1CB0-4717-AE42-DA72E1F5A4F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293465" y="4123655"/>
            <a:ext cx="406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4B38337B-1258-4A43-8B70-EFC8A143F43B}"/>
              </a:ext>
            </a:extLst>
          </p:cNvPr>
          <p:cNvSpPr txBox="1"/>
          <p:nvPr/>
        </p:nvSpPr>
        <p:spPr>
          <a:xfrm>
            <a:off x="662316" y="3327254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788B2747-233E-4A34-AAB2-2D7368D2C4D5}"/>
              </a:ext>
            </a:extLst>
          </p:cNvPr>
          <p:cNvSpPr txBox="1"/>
          <p:nvPr/>
        </p:nvSpPr>
        <p:spPr>
          <a:xfrm>
            <a:off x="2649147" y="3318596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F5ADB815-910B-4E43-810D-BF9E6A53F75B}"/>
              </a:ext>
            </a:extLst>
          </p:cNvPr>
          <p:cNvSpPr txBox="1"/>
          <p:nvPr/>
        </p:nvSpPr>
        <p:spPr>
          <a:xfrm>
            <a:off x="4607283" y="3311106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CC7D5AA1-0712-4308-AFF7-A2E72D6DE212}"/>
              </a:ext>
            </a:extLst>
          </p:cNvPr>
          <p:cNvSpPr/>
          <p:nvPr/>
        </p:nvSpPr>
        <p:spPr>
          <a:xfrm>
            <a:off x="6789231" y="3840217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913F65A2-C6FC-4065-BF13-12D679D80AD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967072" y="4141007"/>
            <a:ext cx="822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AB9F7A25-6CE8-4D06-9771-66589E2909E5}"/>
              </a:ext>
            </a:extLst>
          </p:cNvPr>
          <p:cNvSpPr/>
          <p:nvPr/>
        </p:nvSpPr>
        <p:spPr>
          <a:xfrm>
            <a:off x="6789231" y="5056105"/>
            <a:ext cx="1644317" cy="60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F3A67BD7-A38A-4E7C-95BB-34B25C2DF0AA}"/>
              </a:ext>
            </a:extLst>
          </p:cNvPr>
          <p:cNvCxnSpPr>
            <a:cxnSpLocks/>
            <a:stCxn id="9" idx="5"/>
            <a:endCxn id="17" idx="2"/>
          </p:cNvCxnSpPr>
          <p:nvPr/>
        </p:nvCxnSpPr>
        <p:spPr>
          <a:xfrm>
            <a:off x="6103040" y="4336346"/>
            <a:ext cx="686191" cy="1020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40058BD6-A1B3-48AF-AB1A-05041529141F}"/>
              </a:ext>
            </a:extLst>
          </p:cNvPr>
          <p:cNvSpPr txBox="1"/>
          <p:nvPr/>
        </p:nvSpPr>
        <p:spPr>
          <a:xfrm>
            <a:off x="6733078" y="3320490"/>
            <a:ext cx="164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D30F8280-6380-4AEE-B89D-89DD117343E4}"/>
              </a:ext>
            </a:extLst>
          </p:cNvPr>
          <p:cNvSpPr txBox="1"/>
          <p:nvPr/>
        </p:nvSpPr>
        <p:spPr>
          <a:xfrm>
            <a:off x="6965691" y="5564731"/>
            <a:ext cx="183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2º Commit nº4</a:t>
            </a:r>
          </a:p>
        </p:txBody>
      </p:sp>
      <p:pic>
        <p:nvPicPr>
          <p:cNvPr id="21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6FED7D5D-4E95-40AE-8ADA-D6002E7F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66" y="4885355"/>
            <a:ext cx="1038560" cy="114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Crear rama y acceder a ella en un solo paso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67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5337315-61CA-4BC9-B262-72951D9ED6DF}"/>
              </a:ext>
            </a:extLst>
          </p:cNvPr>
          <p:cNvSpPr txBox="1">
            <a:spLocks/>
          </p:cNvSpPr>
          <p:nvPr/>
        </p:nvSpPr>
        <p:spPr>
          <a:xfrm>
            <a:off x="467544" y="1253331"/>
            <a:ext cx="7842111" cy="15996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Git checkout -b </a:t>
            </a:r>
            <a:r>
              <a:rPr lang="es-ES" sz="2400" i="1" dirty="0" err="1"/>
              <a:t>nombre_rama</a:t>
            </a:r>
            <a:endParaRPr lang="es-ES" sz="2400" dirty="0"/>
          </a:p>
          <a:p>
            <a:pPr lvl="1"/>
            <a:r>
              <a:rPr lang="es-ES" sz="2000" dirty="0"/>
              <a:t>Se crea la rama, y se apunta a ella</a:t>
            </a:r>
          </a:p>
          <a:p>
            <a:pPr lvl="1"/>
            <a:r>
              <a:rPr lang="es-ES" sz="2000" dirty="0"/>
              <a:t>Mas sencilla a la hora de crear</a:t>
            </a:r>
          </a:p>
          <a:p>
            <a:pPr marL="457200" lvl="1" indent="0">
              <a:buNone/>
            </a:pPr>
            <a:endParaRPr lang="es-ES" sz="20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D317C979-1A18-43CE-808D-A10D4B43DDBB}"/>
              </a:ext>
            </a:extLst>
          </p:cNvPr>
          <p:cNvSpPr/>
          <p:nvPr/>
        </p:nvSpPr>
        <p:spPr>
          <a:xfrm>
            <a:off x="611560" y="2996952"/>
            <a:ext cx="7344816" cy="936104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Lucida Console" panose="020B0609040504020204" pitchFamily="49" charset="0"/>
              </a:rPr>
              <a:t>$ git checkout -b </a:t>
            </a:r>
            <a:r>
              <a:rPr lang="en-US" sz="1600" dirty="0" err="1">
                <a:latin typeface="Lucida Console" panose="020B0609040504020204" pitchFamily="49" charset="0"/>
              </a:rPr>
              <a:t>mirama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Switched to a new branch '</a:t>
            </a:r>
            <a:r>
              <a:rPr lang="en-US" sz="1600" dirty="0" err="1">
                <a:latin typeface="Lucida Console" panose="020B0609040504020204" pitchFamily="49" charset="0"/>
              </a:rPr>
              <a:t>mirama</a:t>
            </a:r>
            <a:r>
              <a:rPr lang="en-US" sz="1600" dirty="0">
                <a:latin typeface="Lucida Console" panose="020B0609040504020204" pitchFamily="49" charset="0"/>
              </a:rPr>
              <a:t>'</a:t>
            </a:r>
          </a:p>
        </p:txBody>
      </p:sp>
      <p:pic>
        <p:nvPicPr>
          <p:cNvPr id="7" name="Picture 4" descr="Resultado de imagen de flecha mail">
            <a:hlinkClick r:id="" action="ppaction://macro?name=envioGitCheckoutBrama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Ramas y Fusiones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68</a:t>
            </a:fld>
            <a:endParaRPr lang="es-E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484E0D0-6AD4-4ED7-8A72-C9CF65B64711}"/>
              </a:ext>
            </a:extLst>
          </p:cNvPr>
          <p:cNvSpPr txBox="1"/>
          <p:nvPr/>
        </p:nvSpPr>
        <p:spPr>
          <a:xfrm>
            <a:off x="635293" y="853126"/>
            <a:ext cx="6673011" cy="44487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Sobre el ejercicio anterior, que teníamos tres ramas, cada una de ellas con un archivo: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Por cada rama:</a:t>
            </a:r>
          </a:p>
          <a:p>
            <a:pPr marL="468727" marR="4611" lvl="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- Realizar </a:t>
            </a:r>
            <a:r>
              <a:rPr lang="es-ES" sz="2000" spc="-18" dirty="0" err="1">
                <a:latin typeface="Calibri"/>
                <a:cs typeface="Calibri"/>
              </a:rPr>
              <a:t>merge</a:t>
            </a:r>
            <a:r>
              <a:rPr lang="es-ES" sz="2000" spc="-18" dirty="0">
                <a:latin typeface="Calibri"/>
                <a:cs typeface="Calibri"/>
              </a:rPr>
              <a:t> con la rama master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Eliminar todas las ramas y dejar sólo la rama master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en nuestro espacio de trabajo (master) tenemos todos los archivos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una nueva rama4 con la opción checkout –b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un archivo4 en esta rama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Confirmar los cambios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el </a:t>
            </a:r>
            <a:r>
              <a:rPr lang="es-ES" sz="2000" spc="-18" dirty="0" err="1">
                <a:latin typeface="Calibri"/>
                <a:cs typeface="Calibri"/>
              </a:rPr>
              <a:t>merge</a:t>
            </a:r>
            <a:r>
              <a:rPr lang="es-ES" sz="2000" spc="-18" dirty="0">
                <a:latin typeface="Calibri"/>
                <a:cs typeface="Calibri"/>
              </a:rPr>
              <a:t> con la rama master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Eliminar la rama4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en nuestro espacio de trabajo tenemos todos los archivos (4 archivos + el </a:t>
            </a:r>
            <a:r>
              <a:rPr lang="es-ES" sz="2000" spc="-18" dirty="0" err="1">
                <a:latin typeface="Calibri"/>
                <a:cs typeface="Calibri"/>
              </a:rPr>
              <a:t>tmp</a:t>
            </a:r>
            <a:r>
              <a:rPr lang="es-ES" sz="2000" spc="-18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8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CC6627-1B25-4F58-8A06-DB85A9A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Ramas y Fusiones(II)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B927A57-A218-4452-8698-93B036466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69</a:t>
            </a:fld>
            <a:endParaRPr lang="es-E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828CDFF0-471E-4B41-A7E5-3C3A108E78C9}"/>
              </a:ext>
            </a:extLst>
          </p:cNvPr>
          <p:cNvSpPr txBox="1"/>
          <p:nvPr/>
        </p:nvSpPr>
        <p:spPr>
          <a:xfrm>
            <a:off x="635293" y="853126"/>
            <a:ext cx="6673011" cy="51771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e inicializar un repositorio, con un archivo cuento.txt.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Escribir en el archivo (</a:t>
            </a:r>
            <a:r>
              <a:rPr lang="es-ES" i="1" spc="-18" dirty="0">
                <a:solidFill>
                  <a:srgbClr val="FF0000"/>
                </a:solidFill>
                <a:latin typeface="Calibri"/>
                <a:cs typeface="Calibri"/>
              </a:rPr>
              <a:t>tal cual</a:t>
            </a:r>
            <a:r>
              <a:rPr lang="es-ES" spc="-18" dirty="0">
                <a:latin typeface="Calibri"/>
                <a:cs typeface="Calibri"/>
              </a:rPr>
              <a:t>) </a:t>
            </a:r>
          </a:p>
          <a:p>
            <a:pPr marL="468727" marR="4611" lvl="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	‘</a:t>
            </a:r>
            <a:r>
              <a:rPr lang="es-ES" i="1" spc="-18" dirty="0">
                <a:latin typeface="Calibri"/>
                <a:cs typeface="Calibri"/>
              </a:rPr>
              <a:t>El veloz </a:t>
            </a:r>
            <a:r>
              <a:rPr lang="es-ES" i="1" spc="-18" dirty="0" err="1">
                <a:solidFill>
                  <a:srgbClr val="FF0000"/>
                </a:solidFill>
                <a:latin typeface="Calibri"/>
                <a:cs typeface="Calibri"/>
              </a:rPr>
              <a:t>murcigago</a:t>
            </a:r>
            <a:r>
              <a:rPr lang="es-ES" i="1" spc="-18" dirty="0">
                <a:latin typeface="Calibri"/>
                <a:cs typeface="Calibri"/>
              </a:rPr>
              <a:t> </a:t>
            </a:r>
            <a:r>
              <a:rPr lang="es-ES" i="1" spc="-18" dirty="0" err="1">
                <a:solidFill>
                  <a:srgbClr val="FF0000"/>
                </a:solidFill>
                <a:latin typeface="Calibri"/>
                <a:cs typeface="Calibri"/>
              </a:rPr>
              <a:t>indu</a:t>
            </a:r>
            <a:r>
              <a:rPr lang="es-ES" i="1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ES" i="1" spc="-18" dirty="0" err="1">
                <a:solidFill>
                  <a:srgbClr val="FF0000"/>
                </a:solidFill>
                <a:latin typeface="Calibri"/>
                <a:cs typeface="Calibri"/>
              </a:rPr>
              <a:t>comia</a:t>
            </a:r>
            <a:r>
              <a:rPr lang="es-ES" i="1" spc="-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ES" i="1" spc="-18" dirty="0">
                <a:latin typeface="Calibri"/>
                <a:cs typeface="Calibri"/>
              </a:rPr>
              <a:t>feliz cardillo y </a:t>
            </a:r>
            <a:r>
              <a:rPr lang="es-ES" i="1" spc="-18" dirty="0" err="1">
                <a:solidFill>
                  <a:srgbClr val="FF0000"/>
                </a:solidFill>
                <a:latin typeface="Calibri"/>
                <a:cs typeface="Calibri"/>
              </a:rPr>
              <a:t>kigui</a:t>
            </a:r>
            <a:r>
              <a:rPr lang="es-ES" i="1" spc="-18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lang="es-ES" spc="-18" dirty="0">
                <a:latin typeface="Calibri"/>
                <a:cs typeface="Calibri"/>
              </a:rPr>
              <a:t>’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Confirmar (</a:t>
            </a:r>
            <a:r>
              <a:rPr lang="es-ES" spc="-18" dirty="0" err="1">
                <a:latin typeface="Calibri"/>
                <a:cs typeface="Calibri"/>
              </a:rPr>
              <a:t>commit</a:t>
            </a:r>
            <a:r>
              <a:rPr lang="es-ES" spc="-18" dirty="0">
                <a:latin typeface="Calibri"/>
                <a:cs typeface="Calibri"/>
              </a:rPr>
              <a:t>)cambios rama </a:t>
            </a:r>
            <a:r>
              <a:rPr lang="es-ES" spc="-18" dirty="0">
                <a:solidFill>
                  <a:srgbClr val="00B050"/>
                </a:solidFill>
                <a:latin typeface="Calibri"/>
                <a:cs typeface="Calibri"/>
              </a:rPr>
              <a:t>master</a:t>
            </a:r>
            <a:r>
              <a:rPr lang="es-ES" spc="-18" dirty="0">
                <a:latin typeface="Calibri"/>
                <a:cs typeface="Calibri"/>
              </a:rPr>
              <a:t>: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una rama llamada ‘</a:t>
            </a:r>
            <a:r>
              <a:rPr lang="es-ES" spc="-18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corregir</a:t>
            </a:r>
            <a:r>
              <a:rPr lang="es-ES" spc="-18" dirty="0">
                <a:latin typeface="Calibri"/>
                <a:cs typeface="Calibri"/>
              </a:rPr>
              <a:t>’, acceder a ella y corregir el texto de cuento.txt la forma: </a:t>
            </a:r>
          </a:p>
          <a:p>
            <a:pPr marL="468727" marR="4611" lvl="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	‘</a:t>
            </a:r>
            <a:r>
              <a:rPr lang="es-ES" i="1" spc="-18" dirty="0">
                <a:latin typeface="Calibri"/>
                <a:cs typeface="Calibri"/>
              </a:rPr>
              <a:t>El veloz murciélago hindú comía feliz cardillo y kiwi.</a:t>
            </a:r>
            <a:r>
              <a:rPr lang="es-ES" spc="-18" dirty="0">
                <a:latin typeface="Calibri"/>
                <a:cs typeface="Calibri"/>
              </a:rPr>
              <a:t>’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Confirmar (commit)  cambios rama </a:t>
            </a:r>
            <a:r>
              <a:rPr lang="es-ES" spc="-18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corregir </a:t>
            </a:r>
            <a:r>
              <a:rPr lang="es-ES" spc="-18" dirty="0">
                <a:latin typeface="Calibri"/>
                <a:cs typeface="Calibri"/>
              </a:rPr>
              <a:t>: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Acceder a la rama master, editar el archivo cuento.txt, y añadir una nueva línea (no en la misma):</a:t>
            </a:r>
          </a:p>
          <a:p>
            <a:pPr marL="468727" marR="4611" lvl="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	‘</a:t>
            </a:r>
            <a:r>
              <a:rPr lang="es-ES" i="1" spc="-18" dirty="0">
                <a:latin typeface="Calibri"/>
                <a:cs typeface="Calibri"/>
              </a:rPr>
              <a:t>La cigüeña toca el saxofón detrás del palenque de paja</a:t>
            </a:r>
            <a:r>
              <a:rPr lang="es-ES" spc="-18" dirty="0">
                <a:latin typeface="Calibri"/>
                <a:cs typeface="Calibri"/>
              </a:rPr>
              <a:t>’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Confirmar (commit)  cambios rama </a:t>
            </a:r>
            <a:r>
              <a:rPr lang="es-ES" spc="-18" dirty="0">
                <a:solidFill>
                  <a:srgbClr val="00B050"/>
                </a:solidFill>
                <a:latin typeface="Calibri"/>
                <a:cs typeface="Calibri"/>
              </a:rPr>
              <a:t>master </a:t>
            </a:r>
            <a:r>
              <a:rPr lang="es-ES" spc="-18" dirty="0">
                <a:latin typeface="Calibri"/>
                <a:cs typeface="Calibri"/>
              </a:rPr>
              <a:t>: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Realizar el </a:t>
            </a:r>
            <a:r>
              <a:rPr lang="es-ES" spc="-18" dirty="0" err="1">
                <a:latin typeface="Calibri"/>
                <a:cs typeface="Calibri"/>
              </a:rPr>
              <a:t>merge</a:t>
            </a:r>
            <a:r>
              <a:rPr lang="es-ES" spc="-18" dirty="0">
                <a:latin typeface="Calibri"/>
                <a:cs typeface="Calibri"/>
              </a:rPr>
              <a:t> de la rama master con la rama que contiene la línea corregida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Revisar el contenido del fichero cuento.txt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Corregir para que esté correcto, y confirmarlo (commit)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>
              <a:latin typeface="Calibri"/>
              <a:cs typeface="Calibri"/>
            </a:endParaRPr>
          </a:p>
          <a:p>
            <a:pPr marL="11527" marR="4611">
              <a:spcBef>
                <a:spcPts val="91"/>
              </a:spcBef>
            </a:pPr>
            <a:endParaRPr lang="es-ES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2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200" b="1" kern="120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	Independencia a sistemas </a:t>
            </a:r>
            <a:r>
              <a:rPr lang="es-ES" sz="2200" b="1" kern="1200" dirty="0" smtClean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externos, Rápido</a:t>
            </a:r>
            <a:endParaRPr lang="es-ES" sz="2400" dirty="0">
              <a:effectLst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object 170">
            <a:extLst>
              <a:ext uri="{FF2B5EF4-FFF2-40B4-BE49-F238E27FC236}">
                <a16:creationId xmlns:a16="http://schemas.microsoft.com/office/drawing/2014/main" xmlns="" id="{3022ACAC-2E33-4CA9-A416-782D92623FEC}"/>
              </a:ext>
            </a:extLst>
          </p:cNvPr>
          <p:cNvSpPr/>
          <p:nvPr/>
        </p:nvSpPr>
        <p:spPr>
          <a:xfrm>
            <a:off x="5021932" y="2508824"/>
            <a:ext cx="3888000" cy="371255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65" r="-12576"/>
            </a:stretch>
          </a:blip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7" name="6 Rectángulo"/>
          <p:cNvSpPr/>
          <p:nvPr/>
        </p:nvSpPr>
        <p:spPr>
          <a:xfrm>
            <a:off x="5430688" y="2348880"/>
            <a:ext cx="3029744" cy="201622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726832" y="4365104"/>
            <a:ext cx="2237656" cy="201622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634580467"/>
              </p:ext>
            </p:extLst>
          </p:nvPr>
        </p:nvGraphicFramePr>
        <p:xfrm>
          <a:off x="467544" y="836712"/>
          <a:ext cx="439248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4788024" y="1012219"/>
            <a:ext cx="3637444" cy="1048629"/>
            <a:chOff x="971067" y="1357"/>
            <a:chExt cx="2917364" cy="901705"/>
          </a:xfrm>
        </p:grpSpPr>
        <p:sp>
          <p:nvSpPr>
            <p:cNvPr id="11" name="10 Redondear rectángulo de esquina del mismo lado"/>
            <p:cNvSpPr/>
            <p:nvPr/>
          </p:nvSpPr>
          <p:spPr>
            <a:xfrm rot="5400000">
              <a:off x="1978896" y="-1006472"/>
              <a:ext cx="901705" cy="2917364"/>
            </a:xfrm>
            <a:prstGeom prst="round2Same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dondear rectángulo de esquina del mismo lado 4"/>
            <p:cNvSpPr/>
            <p:nvPr/>
          </p:nvSpPr>
          <p:spPr>
            <a:xfrm>
              <a:off x="971067" y="45375"/>
              <a:ext cx="2873346" cy="813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9525" rIns="9525" bIns="9525" numCol="1" spcCol="1270" anchor="ctr" anchorCtr="0">
              <a:noAutofit/>
            </a:bodyPr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s-ES" sz="1500" dirty="0"/>
                <a:t>Menor independencia a servicios remotos </a:t>
              </a:r>
              <a:r>
                <a:rPr lang="es-ES" sz="1500" dirty="0">
                  <a:sym typeface="Wingdings" panose="05000000000000000000" pitchFamily="2" charset="2"/>
                </a:rPr>
                <a:t> sin necesidad de conexión permanente</a:t>
              </a:r>
              <a:endParaRPr lang="es-ES" sz="15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s-ES" sz="1500" dirty="0" smtClean="0"/>
                <a:t>Menor número de conexiones externas</a:t>
              </a:r>
              <a:endParaRPr lang="es-ES" sz="15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5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6624" y="-12359"/>
            <a:ext cx="3563888" cy="6858000"/>
          </a:xfrm>
          <a:prstGeom prst="rect">
            <a:avLst/>
          </a:prstGeom>
        </p:spPr>
      </p:pic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7CD9C-C814-4D7E-9230-8D1C34D1498B}" type="slidenum">
              <a:rPr lang="es-ES" smtClean="0"/>
              <a:t>70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5437" y="-12359"/>
            <a:ext cx="3151187" cy="687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2474893"/>
            <a:ext cx="453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Nuestros valores			         3</a:t>
            </a:r>
          </a:p>
          <a:p>
            <a:r>
              <a:rPr lang="es-ES" dirty="0">
                <a:solidFill>
                  <a:schemeClr val="bg2"/>
                </a:solidFill>
              </a:rPr>
              <a:t>Quienes somos			         4</a:t>
            </a:r>
          </a:p>
          <a:p>
            <a:r>
              <a:rPr lang="es-ES" dirty="0">
                <a:solidFill>
                  <a:schemeClr val="bg2"/>
                </a:solidFill>
              </a:rPr>
              <a:t>Servicios				         5</a:t>
            </a:r>
          </a:p>
          <a:p>
            <a:r>
              <a:rPr lang="es-ES" dirty="0">
                <a:solidFill>
                  <a:schemeClr val="bg2"/>
                </a:solidFill>
              </a:rPr>
              <a:t>Localizaciones			         6</a:t>
            </a:r>
          </a:p>
          <a:p>
            <a:r>
              <a:rPr lang="es-ES" dirty="0">
                <a:solidFill>
                  <a:schemeClr val="bg2"/>
                </a:solidFill>
              </a:rPr>
              <a:t>Centros de Innovación Tecnológica	         7</a:t>
            </a:r>
          </a:p>
          <a:p>
            <a:r>
              <a:rPr lang="es-ES" dirty="0">
                <a:solidFill>
                  <a:schemeClr val="bg2"/>
                </a:solidFill>
              </a:rPr>
              <a:t>Equipo				         8</a:t>
            </a:r>
          </a:p>
          <a:p>
            <a:r>
              <a:rPr lang="es-ES" dirty="0">
                <a:solidFill>
                  <a:schemeClr val="bg2"/>
                </a:solidFill>
              </a:rPr>
              <a:t>Certificaciones			         9</a:t>
            </a:r>
          </a:p>
          <a:p>
            <a:r>
              <a:rPr lang="es-ES" dirty="0">
                <a:solidFill>
                  <a:schemeClr val="bg2"/>
                </a:solidFill>
              </a:rPr>
              <a:t>Responsabilidad Social Corporativa	       10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3150503" cy="68974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42335"/>
            <a:ext cx="9180512" cy="691136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2120" y="-42336"/>
            <a:ext cx="3528392" cy="692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6498356" y="4293096"/>
            <a:ext cx="268215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dirty="0">
              <a:solidFill>
                <a:schemeClr val="bg1"/>
              </a:solidFill>
              <a:latin typeface="+mj-lt"/>
            </a:endParaRPr>
          </a:p>
          <a:p>
            <a:r>
              <a:rPr lang="es-ES" sz="1600" b="1" dirty="0">
                <a:solidFill>
                  <a:schemeClr val="bg2"/>
                </a:solidFill>
                <a:latin typeface="+mj-lt"/>
              </a:rPr>
              <a:t>OFICINAS</a:t>
            </a:r>
            <a:endParaRPr lang="es-ES" sz="1600" dirty="0">
              <a:solidFill>
                <a:schemeClr val="bg2"/>
              </a:solidFill>
              <a:latin typeface="+mj-lt"/>
            </a:endParaRPr>
          </a:p>
          <a:p>
            <a:r>
              <a:rPr lang="es-ES" sz="1200" dirty="0">
                <a:solidFill>
                  <a:schemeClr val="bg1"/>
                </a:solidFill>
                <a:latin typeface="+mj-lt"/>
              </a:rPr>
              <a:t>Madrid, Barcelona, Valencia, Bilbao, Sevilla, Lisboa (Softinsa)</a:t>
            </a:r>
          </a:p>
          <a:p>
            <a:endParaRPr lang="es-ES" sz="1600" b="1" dirty="0">
              <a:solidFill>
                <a:schemeClr val="bg1"/>
              </a:solidFill>
              <a:latin typeface="+mj-lt"/>
            </a:endParaRPr>
          </a:p>
          <a:p>
            <a:r>
              <a:rPr lang="es-ES" sz="1600" b="1" dirty="0">
                <a:solidFill>
                  <a:schemeClr val="bg2"/>
                </a:solidFill>
                <a:latin typeface="+mj-lt"/>
              </a:rPr>
              <a:t>CENTROS DE INNOVACIÓN TECNOLÓGICA </a:t>
            </a:r>
          </a:p>
          <a:p>
            <a:r>
              <a:rPr lang="pt-BR" sz="1200" dirty="0">
                <a:solidFill>
                  <a:schemeClr val="bg1"/>
                </a:solidFill>
                <a:latin typeface="+mj-lt"/>
              </a:rPr>
              <a:t>Cáceres , Salamanca (Aldeatejada y Villamayor), Orense , Reus , Almería,  Málaga, Zaragoza</a:t>
            </a:r>
            <a:r>
              <a:rPr lang="pt-BR" sz="1200" dirty="0">
                <a:solidFill>
                  <a:schemeClr val="bg1"/>
                </a:solidFill>
              </a:rPr>
              <a:t>, Tomar</a:t>
            </a:r>
            <a:r>
              <a:rPr lang="pt-BR" sz="1200" dirty="0">
                <a:solidFill>
                  <a:schemeClr val="bg1"/>
                </a:solidFill>
                <a:latin typeface="+mj-lt"/>
              </a:rPr>
              <a:t> (Portugal)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363342" y="3351035"/>
            <a:ext cx="145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hlinkClick r:id="rId8"/>
              </a:rPr>
              <a:t>www.viewnext.com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2" y="2708920"/>
            <a:ext cx="617409" cy="617409"/>
          </a:xfrm>
          <a:prstGeom prst="rect">
            <a:avLst/>
          </a:prstGeom>
        </p:spPr>
      </p:pic>
      <p:pic>
        <p:nvPicPr>
          <p:cNvPr id="6" name="5 Imagen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92" y="3678595"/>
            <a:ext cx="277200" cy="277200"/>
          </a:xfrm>
          <a:prstGeom prst="rect">
            <a:avLst/>
          </a:prstGeom>
        </p:spPr>
      </p:pic>
      <p:pic>
        <p:nvPicPr>
          <p:cNvPr id="7" name="6 Imagen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56" y="3661422"/>
            <a:ext cx="313200" cy="313200"/>
          </a:xfrm>
          <a:prstGeom prst="rect">
            <a:avLst/>
          </a:prstGeom>
        </p:spPr>
      </p:pic>
      <p:pic>
        <p:nvPicPr>
          <p:cNvPr id="8" name="7 Imagen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20" y="3680249"/>
            <a:ext cx="276163" cy="275546"/>
          </a:xfrm>
          <a:prstGeom prst="rect">
            <a:avLst/>
          </a:prstGeom>
        </p:spPr>
      </p:pic>
      <p:pic>
        <p:nvPicPr>
          <p:cNvPr id="1028" name="Picture 4" descr="http://icon-icons.com/icons2/122/PNG/512/slideshare_socialnetwork_19968.png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47" y="3642034"/>
            <a:ext cx="353325" cy="3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200" b="1" kern="120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	Integridad</a:t>
            </a:r>
            <a:endParaRPr lang="es-ES" sz="2400" dirty="0">
              <a:effectLst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9700126"/>
              </p:ext>
            </p:extLst>
          </p:nvPr>
        </p:nvGraphicFramePr>
        <p:xfrm>
          <a:off x="611559" y="836712"/>
          <a:ext cx="777686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FA6F8403-06B8-49BB-BEEF-4B5350F1E770}"/>
              </a:ext>
            </a:extLst>
          </p:cNvPr>
          <p:cNvSpPr txBox="1"/>
          <p:nvPr/>
        </p:nvSpPr>
        <p:spPr>
          <a:xfrm>
            <a:off x="1475217" y="4941168"/>
            <a:ext cx="67185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>
                <a:latin typeface="Arial" panose="020B0604020202020204" pitchFamily="34" charset="0"/>
                <a:cs typeface="Arial" panose="020B0604020202020204" pitchFamily="34" charset="0"/>
              </a:rPr>
              <a:t>El checksum es generado mediante el hash SHA-1 que consiste en una cadena de 40 caracteres hexadecimales. Por ejemplo:</a:t>
            </a:r>
          </a:p>
          <a:p>
            <a:pPr algn="just"/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V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	</a:t>
            </a:r>
            <a:r>
              <a:rPr lang="es-VE" dirty="0">
                <a:latin typeface="GulimChe" panose="020B0609000101010101" pitchFamily="49" charset="-127"/>
                <a:ea typeface="GulimChe" panose="020B0609000101010101" pitchFamily="49" charset="-127"/>
                <a:cs typeface="Arial Unicode MS" panose="020B0604020202020204" pitchFamily="34" charset="-128"/>
              </a:rPr>
              <a:t>24b9da6552252987aa493b52f8696cd6d3b00373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352958" y="3843446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Cambio a confirmar 1</a:t>
            </a:r>
          </a:p>
          <a:p>
            <a:r>
              <a:rPr lang="es-ES" dirty="0" smtClean="0"/>
              <a:t>Cambio a confirmar 2</a:t>
            </a:r>
          </a:p>
          <a:p>
            <a:r>
              <a:rPr lang="es-ES" dirty="0" smtClean="0"/>
              <a:t>Cambio a confirmar 3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136934" y="3771438"/>
            <a:ext cx="0" cy="196181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 rot="16200000">
            <a:off x="332187" y="4527231"/>
            <a:ext cx="116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1" descr="https://www.shareicon.net/data/2016/01/19/255074_clock_256x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8" y="413147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964932" y="3699430"/>
            <a:ext cx="4228786" cy="109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219634" y="3467672"/>
            <a:ext cx="1719381" cy="369332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GIT Checksum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175559" y="3867253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Cambio confirmado 1 </a:t>
            </a:r>
            <a:r>
              <a:rPr lang="es-E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SHA1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Cambio confirmado 2 </a:t>
            </a:r>
            <a:r>
              <a:rPr lang="es-ES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SHA2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Cambio confirmado 3 </a:t>
            </a:r>
            <a:r>
              <a:rPr lang="es-ES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SHA3</a:t>
            </a:r>
            <a:endParaRPr lang="es-ES" b="1" dirty="0" smtClean="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729223" y="4039752"/>
            <a:ext cx="593050" cy="2667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729223" y="4310171"/>
            <a:ext cx="59305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729223" y="4563526"/>
            <a:ext cx="59305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200" b="1" kern="120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	Git no</a:t>
            </a:r>
            <a:r>
              <a:rPr lang="es-ES" sz="2200" b="1" kern="1200" baseline="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es-ES" sz="2200" b="1" kern="1200" baseline="0" dirty="0" smtClean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elimina </a:t>
            </a:r>
            <a:r>
              <a:rPr lang="es-ES" sz="2200" b="1" kern="1200" baseline="0" dirty="0">
                <a:solidFill>
                  <a:srgbClr val="00649D"/>
                </a:solidFill>
                <a:effectLst/>
                <a:latin typeface="+mj-lt"/>
                <a:ea typeface="+mj-ea"/>
                <a:cs typeface="Arial" panose="020B0604020202020204" pitchFamily="34" charset="0"/>
              </a:rPr>
              <a:t>información</a:t>
            </a:r>
            <a:endParaRPr lang="es-ES" sz="2400" dirty="0">
              <a:effectLst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93607663"/>
              </p:ext>
            </p:extLst>
          </p:nvPr>
        </p:nvGraphicFramePr>
        <p:xfrm>
          <a:off x="611560" y="980728"/>
          <a:ext cx="7776864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utoShape 2" descr="Resultado de imagen de git ad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56" y="4365104"/>
            <a:ext cx="6143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5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37410</TotalTime>
  <Words>3756</Words>
  <Application>Microsoft Office PowerPoint</Application>
  <PresentationFormat>Presentación en pantalla (4:3)</PresentationFormat>
  <Paragraphs>784</Paragraphs>
  <Slides>70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1" baseType="lpstr">
      <vt:lpstr>Tema de Office</vt:lpstr>
      <vt:lpstr>GIT y GIT FLOW (iniciación)</vt:lpstr>
      <vt:lpstr>Índice</vt:lpstr>
      <vt:lpstr>1. Fundamentos de GIT</vt:lpstr>
      <vt:lpstr> Introducción a Git</vt:lpstr>
      <vt:lpstr> VCS Distribuidos vs Centralizados</vt:lpstr>
      <vt:lpstr> GIT  vs Otros VCS (cvs, svn, ..)</vt:lpstr>
      <vt:lpstr> Independencia a sistemas externos, Rápido</vt:lpstr>
      <vt:lpstr> Integridad</vt:lpstr>
      <vt:lpstr> Git no elimina información</vt:lpstr>
      <vt:lpstr> Resumen: Características</vt:lpstr>
      <vt:lpstr> Ventajas </vt:lpstr>
      <vt:lpstr> Desventajas </vt:lpstr>
      <vt:lpstr>2. Las tres zonas y tres estados de Git</vt:lpstr>
      <vt:lpstr>        Las tres zonas de Git</vt:lpstr>
      <vt:lpstr>        Los tres estados de Git (I)</vt:lpstr>
      <vt:lpstr> Los tres estados de Git (II)</vt:lpstr>
      <vt:lpstr> El estado +1 de Git (I)</vt:lpstr>
      <vt:lpstr> El estado +1 de Git (II)</vt:lpstr>
      <vt:lpstr> Dudas sobre las tres zonas y tres estados</vt:lpstr>
      <vt:lpstr>3. Instalación de Git</vt:lpstr>
      <vt:lpstr>       Selecciona la ubicación de instalación</vt:lpstr>
      <vt:lpstr>       Selección de componentes</vt:lpstr>
      <vt:lpstr>       Editor por defecto</vt:lpstr>
      <vt:lpstr>       Protocolo de conexión</vt:lpstr>
      <vt:lpstr>       Conversión de fin de línea</vt:lpstr>
      <vt:lpstr>       Selección de Terminal</vt:lpstr>
      <vt:lpstr>       Opciones adicionales</vt:lpstr>
      <vt:lpstr>       Finalización de la instalación</vt:lpstr>
      <vt:lpstr> Ejercicio - Instalación</vt:lpstr>
      <vt:lpstr>4. Configuración y administración de Git</vt:lpstr>
      <vt:lpstr> Visualizar la configuración actual</vt:lpstr>
      <vt:lpstr> Configurando git (I)</vt:lpstr>
      <vt:lpstr> Configurando git (II)</vt:lpstr>
      <vt:lpstr> Administración de git</vt:lpstr>
      <vt:lpstr> Comandos útiles</vt:lpstr>
      <vt:lpstr> Crear alias de comandos en git</vt:lpstr>
      <vt:lpstr> Ejercicio - Configuración</vt:lpstr>
      <vt:lpstr>5. Gestión de repositorios con Git</vt:lpstr>
      <vt:lpstr> Crear e inicializar un repositorio</vt:lpstr>
      <vt:lpstr> Comprobar estados</vt:lpstr>
      <vt:lpstr> Añadir archivos</vt:lpstr>
      <vt:lpstr> Commit (confirmar cambios)</vt:lpstr>
      <vt:lpstr> git log</vt:lpstr>
      <vt:lpstr> Git diff</vt:lpstr>
      <vt:lpstr> Borrar archivos</vt:lpstr>
      <vt:lpstr> Edición en staging</vt:lpstr>
      <vt:lpstr> Arreglar commits</vt:lpstr>
      <vt:lpstr> Ignorar archivos</vt:lpstr>
      <vt:lpstr> Ejercicio – Gest. Repositorios</vt:lpstr>
      <vt:lpstr>6. Trabajar con el log (viajes en el tiempo)</vt:lpstr>
      <vt:lpstr> git checkout</vt:lpstr>
      <vt:lpstr> Restablecer cambios</vt:lpstr>
      <vt:lpstr> Ejercicio – Trabajar con el log</vt:lpstr>
      <vt:lpstr>7. Ramas y Fusiones en Git</vt:lpstr>
      <vt:lpstr> El concepto ‘HEAD’</vt:lpstr>
      <vt:lpstr> Concepto de Rama (Branch)</vt:lpstr>
      <vt:lpstr> La rama ‘master’</vt:lpstr>
      <vt:lpstr> Visualizar ramas en Git</vt:lpstr>
      <vt:lpstr> Crear ramas</vt:lpstr>
      <vt:lpstr> Acceder a ramas</vt:lpstr>
      <vt:lpstr> Ramas: ejemplo</vt:lpstr>
      <vt:lpstr> Ejercicio Básico Ramas</vt:lpstr>
      <vt:lpstr> Realizar fusiones de ramas en Git (I)</vt:lpstr>
      <vt:lpstr> Realizar fusiones de ramas en Git (II)</vt:lpstr>
      <vt:lpstr> Realizar fusiones de ramas en Git (III)</vt:lpstr>
      <vt:lpstr> Eliminar ramas con Git</vt:lpstr>
      <vt:lpstr> Crear rama y acceder a ella en un solo paso</vt:lpstr>
      <vt:lpstr> Ejercicio Ramas y Fusiones</vt:lpstr>
      <vt:lpstr> Ejercicio Ramas y Fusiones(II)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Miguel Ángel Dávila Dávila</dc:creator>
  <cp:lastModifiedBy>INSA</cp:lastModifiedBy>
  <cp:revision>2477</cp:revision>
  <dcterms:created xsi:type="dcterms:W3CDTF">2009-05-18T16:21:44Z</dcterms:created>
  <dcterms:modified xsi:type="dcterms:W3CDTF">2018-02-06T21:22:44Z</dcterms:modified>
</cp:coreProperties>
</file>