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5" r:id="rId6"/>
    <p:sldId id="260" r:id="rId7"/>
    <p:sldId id="267" r:id="rId8"/>
    <p:sldId id="268" r:id="rId9"/>
    <p:sldId id="261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3534" y="12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59A82-83EC-7B9F-CE35-4AA325105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chemeClr val="accent6">
                    <a:lumMod val="75000"/>
                  </a:schemeClr>
                </a:solidFill>
              </a:rPr>
              <a:t>FAP – 2024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737724-7584-A3F0-C2B8-A75972418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>
            <a:noAutofit/>
          </a:bodyPr>
          <a:lstStyle/>
          <a:p>
            <a:r>
              <a:rPr lang="pt-BR" sz="3600" b="1" dirty="0"/>
              <a:t>Programa de gerenciamento de alunos e professores (Python)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F3D8D7-A1A9-302E-128E-43488F81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04" y="6143524"/>
            <a:ext cx="4810796" cy="71447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097055C-5528-4EA2-BDDA-9097E59CC378}"/>
              </a:ext>
            </a:extLst>
          </p:cNvPr>
          <p:cNvSpPr txBox="1">
            <a:spLocks/>
          </p:cNvSpPr>
          <p:nvPr/>
        </p:nvSpPr>
        <p:spPr>
          <a:xfrm>
            <a:off x="4010025" y="5524500"/>
            <a:ext cx="5219700" cy="133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Componentes: Ivan Varella e Ricardo Nogueira</a:t>
            </a:r>
          </a:p>
        </p:txBody>
      </p:sp>
    </p:spTree>
    <p:extLst>
      <p:ext uri="{BB962C8B-B14F-4D97-AF65-F5344CB8AC3E}">
        <p14:creationId xmlns:p14="http://schemas.microsoft.com/office/powerpoint/2010/main" val="220665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3BC6B41-793F-1925-1360-A49579B49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04" y="6143524"/>
            <a:ext cx="4810796" cy="714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322BC4-6E3F-80A9-B9F5-9E0D4248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Fluxo da Lógica do Programa em relação a seus arquivos e classes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A524CB-EFE5-A918-8EBA-DC2EBB90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1525715"/>
            <a:ext cx="4754746" cy="46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5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Bibliotecas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433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b="1" u="sng" dirty="0" err="1"/>
              <a:t>Padrão</a:t>
            </a:r>
            <a:r>
              <a:rPr b="1" u="sng" dirty="0"/>
              <a:t> do Python: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b="1" dirty="0" err="1"/>
              <a:t>os</a:t>
            </a:r>
            <a:r>
              <a:rPr dirty="0"/>
              <a:t>: Interface com o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operacional</a:t>
            </a:r>
            <a:r>
              <a:rPr dirty="0"/>
              <a:t>.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lang="pt-BR" b="1" dirty="0"/>
              <a:t>c</a:t>
            </a:r>
            <a:r>
              <a:rPr b="1" dirty="0" err="1"/>
              <a:t>opy</a:t>
            </a:r>
            <a:r>
              <a:rPr lang="pt-BR" b="1" dirty="0"/>
              <a:t> (</a:t>
            </a:r>
            <a:r>
              <a:rPr lang="pt-BR" b="1" dirty="0" err="1"/>
              <a:t>deepcopy</a:t>
            </a:r>
            <a:r>
              <a:rPr lang="pt-BR" b="1" dirty="0"/>
              <a:t>)</a:t>
            </a:r>
            <a:r>
              <a:rPr dirty="0"/>
              <a:t>: </a:t>
            </a:r>
            <a:r>
              <a:rPr dirty="0" err="1"/>
              <a:t>Criação</a:t>
            </a:r>
            <a:r>
              <a:rPr dirty="0"/>
              <a:t> de </a:t>
            </a:r>
            <a:r>
              <a:rPr dirty="0" err="1"/>
              <a:t>cópias</a:t>
            </a:r>
            <a:r>
              <a:rPr dirty="0"/>
              <a:t> </a:t>
            </a:r>
            <a:r>
              <a:rPr dirty="0" err="1"/>
              <a:t>profundas</a:t>
            </a:r>
            <a:r>
              <a:rPr dirty="0"/>
              <a:t> de </a:t>
            </a:r>
            <a:r>
              <a:rPr dirty="0" err="1"/>
              <a:t>objetos</a:t>
            </a:r>
            <a:r>
              <a:rPr dirty="0"/>
              <a:t>.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b="1" dirty="0"/>
              <a:t>platform</a:t>
            </a:r>
            <a:r>
              <a:rPr dirty="0"/>
              <a:t>: </a:t>
            </a:r>
            <a:r>
              <a:rPr lang="pt-BR" dirty="0"/>
              <a:t>Usada para abrir o navegador após criação do HTML</a:t>
            </a:r>
            <a:r>
              <a:rPr dirty="0"/>
              <a:t>.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b="1" dirty="0" err="1"/>
              <a:t>json</a:t>
            </a:r>
            <a:r>
              <a:rPr dirty="0"/>
              <a:t>: </a:t>
            </a:r>
            <a:r>
              <a:rPr dirty="0" err="1"/>
              <a:t>Manipulação</a:t>
            </a:r>
            <a:r>
              <a:rPr dirty="0"/>
              <a:t> de dados JSON</a:t>
            </a:r>
            <a:r>
              <a:rPr lang="pt-BR" dirty="0"/>
              <a:t> de forma simplificada</a:t>
            </a:r>
            <a:r>
              <a:rPr dirty="0"/>
              <a:t>.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b="1" dirty="0" err="1"/>
              <a:t>contextlib</a:t>
            </a:r>
            <a:r>
              <a:rPr dirty="0"/>
              <a:t>: </a:t>
            </a:r>
            <a:r>
              <a:rPr lang="pt-BR" dirty="0"/>
              <a:t>usada junto com </a:t>
            </a:r>
            <a:r>
              <a:rPr lang="pt-BR" dirty="0" err="1"/>
              <a:t>rich</a:t>
            </a:r>
            <a:r>
              <a:rPr lang="pt-BR" dirty="0"/>
              <a:t> para criação de contextos </a:t>
            </a:r>
            <a:r>
              <a:rPr dirty="0" err="1"/>
              <a:t>personalizados</a:t>
            </a:r>
            <a:r>
              <a:rPr dirty="0"/>
              <a:t>.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lang="pt-BR" sz="2700" b="1" dirty="0" err="1"/>
              <a:t>typing</a:t>
            </a:r>
            <a:r>
              <a:rPr lang="pt-BR" sz="2700" b="1" dirty="0"/>
              <a:t> (</a:t>
            </a:r>
            <a:r>
              <a:rPr lang="pt-BR" sz="2700" b="1" dirty="0" err="1"/>
              <a:t>Generator</a:t>
            </a:r>
            <a:r>
              <a:rPr lang="pt-BR" sz="2700" b="1" dirty="0"/>
              <a:t>):</a:t>
            </a:r>
            <a:r>
              <a:rPr lang="pt-BR" sz="2700" dirty="0"/>
              <a:t> Usada junto com a </a:t>
            </a:r>
            <a:r>
              <a:rPr lang="pt-BR" sz="2700" dirty="0" err="1"/>
              <a:t>rich</a:t>
            </a:r>
            <a:r>
              <a:rPr lang="pt-BR" sz="2700" dirty="0"/>
              <a:t> para tipagem de funções</a:t>
            </a:r>
            <a:r>
              <a:rPr dirty="0"/>
              <a:t>.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b="1" dirty="0"/>
              <a:t>time</a:t>
            </a:r>
            <a:r>
              <a:rPr dirty="0"/>
              <a:t>: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relacionadas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tempo.</a:t>
            </a:r>
            <a:endParaRPr lang="pt-BR" dirty="0"/>
          </a:p>
          <a:p>
            <a:pPr marL="400050" lvl="1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b="1" u="sng" dirty="0" err="1"/>
              <a:t>Não</a:t>
            </a:r>
            <a:r>
              <a:rPr b="1" u="sng" dirty="0"/>
              <a:t> </a:t>
            </a:r>
            <a:r>
              <a:rPr b="1" u="sng" dirty="0" err="1"/>
              <a:t>padrão</a:t>
            </a:r>
            <a:r>
              <a:rPr b="1" u="sng" dirty="0"/>
              <a:t> do Python: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b="1" dirty="0" err="1"/>
              <a:t>reportlab</a:t>
            </a:r>
            <a:r>
              <a:rPr dirty="0"/>
              <a:t>: </a:t>
            </a:r>
            <a:r>
              <a:rPr dirty="0" err="1"/>
              <a:t>Geração</a:t>
            </a:r>
            <a:r>
              <a:rPr dirty="0"/>
              <a:t> de </a:t>
            </a:r>
            <a:r>
              <a:rPr dirty="0" err="1"/>
              <a:t>documentos</a:t>
            </a:r>
            <a:r>
              <a:rPr dirty="0"/>
              <a:t> PDF.</a:t>
            </a:r>
          </a:p>
          <a:p>
            <a:pPr marL="400050" lvl="1" indent="0">
              <a:buNone/>
            </a:pPr>
            <a:r>
              <a:rPr dirty="0"/>
              <a:t>- </a:t>
            </a:r>
            <a:r>
              <a:rPr b="1" dirty="0"/>
              <a:t>rich</a:t>
            </a:r>
            <a:r>
              <a:rPr dirty="0"/>
              <a:t>: </a:t>
            </a:r>
            <a:r>
              <a:rPr dirty="0" err="1"/>
              <a:t>Criação</a:t>
            </a:r>
            <a:r>
              <a:rPr dirty="0"/>
              <a:t> de menus e interfaces de </a:t>
            </a:r>
            <a:r>
              <a:rPr dirty="0" err="1"/>
              <a:t>usuário</a:t>
            </a:r>
            <a:r>
              <a:rPr dirty="0"/>
              <a:t> </a:t>
            </a:r>
            <a:r>
              <a:rPr dirty="0" err="1"/>
              <a:t>formatadas</a:t>
            </a:r>
            <a:r>
              <a:rPr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06A871-89BE-8741-0533-03933C56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04" y="6143524"/>
            <a:ext cx="4810796" cy="7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1143000"/>
          </a:xfrm>
        </p:spPr>
        <p:txBody>
          <a:bodyPr/>
          <a:lstStyle/>
          <a:p>
            <a:r>
              <a:rPr dirty="0" err="1"/>
              <a:t>Visão</a:t>
            </a:r>
            <a:r>
              <a:rPr dirty="0"/>
              <a:t> </a:t>
            </a:r>
            <a:r>
              <a:rPr dirty="0" err="1"/>
              <a:t>Geral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P</a:t>
            </a:r>
            <a:r>
              <a:rPr dirty="0" err="1"/>
              <a:t>rograma</a:t>
            </a:r>
            <a:r>
              <a:rPr dirty="0"/>
              <a:t> de </a:t>
            </a:r>
            <a:r>
              <a:rPr dirty="0" err="1"/>
              <a:t>Gerenciamento</a:t>
            </a:r>
            <a:r>
              <a:rPr dirty="0"/>
              <a:t> de </a:t>
            </a:r>
            <a:r>
              <a:rPr dirty="0" err="1"/>
              <a:t>Alunos</a:t>
            </a:r>
            <a:r>
              <a:rPr dirty="0"/>
              <a:t> e </a:t>
            </a:r>
            <a:r>
              <a:rPr dirty="0" err="1"/>
              <a:t>Professores</a:t>
            </a:r>
            <a:r>
              <a:rPr dirty="0"/>
              <a:t> é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aplicação</a:t>
            </a:r>
            <a:r>
              <a:rPr dirty="0"/>
              <a:t> </a:t>
            </a:r>
            <a:r>
              <a:rPr dirty="0" err="1"/>
              <a:t>desenvolvida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Python que </a:t>
            </a:r>
            <a:r>
              <a:rPr lang="pt-BR" dirty="0"/>
              <a:t>possui as seguintes funções: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rabicPeriod"/>
            </a:pPr>
            <a:r>
              <a:rPr lang="pt-BR" dirty="0"/>
              <a:t>C</a:t>
            </a:r>
            <a:r>
              <a:rPr dirty="0" err="1"/>
              <a:t>adastro</a:t>
            </a:r>
            <a:endParaRPr lang="pt-BR" dirty="0"/>
          </a:p>
          <a:p>
            <a:pPr marL="514350" indent="-514350">
              <a:buAutoNum type="arabicPeriod"/>
            </a:pPr>
            <a:r>
              <a:rPr lang="pt-BR" dirty="0"/>
              <a:t>L</a:t>
            </a:r>
            <a:r>
              <a:rPr dirty="0" err="1"/>
              <a:t>istagem</a:t>
            </a:r>
            <a:endParaRPr lang="pt-BR" dirty="0"/>
          </a:p>
          <a:p>
            <a:pPr marL="514350" indent="-514350">
              <a:buFont typeface="Arial"/>
              <a:buAutoNum type="arabicPeriod"/>
            </a:pPr>
            <a:r>
              <a:rPr lang="pt-BR" dirty="0"/>
              <a:t>Alteração</a:t>
            </a:r>
          </a:p>
          <a:p>
            <a:pPr marL="514350" indent="-514350">
              <a:buFont typeface="Arial"/>
              <a:buAutoNum type="arabicPeriod"/>
            </a:pPr>
            <a:r>
              <a:rPr lang="pt-BR" dirty="0"/>
              <a:t>Exclusão</a:t>
            </a:r>
          </a:p>
          <a:p>
            <a:pPr marL="514350" indent="-514350">
              <a:buAutoNum type="arabicPeriod"/>
            </a:pPr>
            <a:r>
              <a:rPr lang="pt-BR" dirty="0"/>
              <a:t>P</a:t>
            </a:r>
            <a:r>
              <a:rPr dirty="0" err="1"/>
              <a:t>esquisa</a:t>
            </a:r>
            <a:endParaRPr lang="pt-BR" dirty="0"/>
          </a:p>
          <a:p>
            <a:pPr marL="514350" indent="-514350">
              <a:buAutoNum type="arabicPeriod"/>
            </a:pPr>
            <a:r>
              <a:rPr lang="pt-BR" dirty="0"/>
              <a:t>Geração de PDF e HTML com os dados cadastrados</a:t>
            </a:r>
          </a:p>
          <a:p>
            <a:pPr marL="514350" indent="-514350">
              <a:buAutoNum type="arabicPeriod"/>
            </a:pPr>
            <a:r>
              <a:rPr lang="pt-BR" dirty="0"/>
              <a:t>Armazenamento dos dados em arquivo </a:t>
            </a:r>
            <a:r>
              <a:rPr lang="pt-BR" dirty="0" err="1"/>
              <a:t>Json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0D29D8-BB41-B419-36A6-1C1C100C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04" y="6143524"/>
            <a:ext cx="4810796" cy="714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O </a:t>
            </a:r>
            <a:r>
              <a:rPr dirty="0" err="1"/>
              <a:t>programa</a:t>
            </a:r>
            <a:r>
              <a:rPr dirty="0"/>
              <a:t> é </a:t>
            </a:r>
            <a:r>
              <a:rPr dirty="0" err="1"/>
              <a:t>composto</a:t>
            </a:r>
            <a:r>
              <a:rPr dirty="0"/>
              <a:t> </a:t>
            </a:r>
            <a:r>
              <a:rPr dirty="0" err="1"/>
              <a:t>pelos</a:t>
            </a:r>
            <a:r>
              <a:rPr dirty="0"/>
              <a:t> </a:t>
            </a:r>
            <a:r>
              <a:rPr dirty="0" err="1"/>
              <a:t>seguintes</a:t>
            </a:r>
            <a:r>
              <a:rPr dirty="0"/>
              <a:t> </a:t>
            </a:r>
            <a:r>
              <a:rPr dirty="0" err="1"/>
              <a:t>arquivos</a:t>
            </a:r>
            <a:r>
              <a:rPr dirty="0"/>
              <a:t>:</a:t>
            </a:r>
          </a:p>
          <a:p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A6B434-062A-F6A3-7DA2-87373E79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04" y="6143524"/>
            <a:ext cx="4810796" cy="714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834FAC1-C948-35D2-E090-B916D531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0" y="2700134"/>
            <a:ext cx="2900510" cy="4002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Descrição</a:t>
            </a:r>
            <a:r>
              <a:rPr dirty="0"/>
              <a:t> dos </a:t>
            </a:r>
            <a:r>
              <a:rPr dirty="0" err="1"/>
              <a:t>Arquivos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• main.py: </a:t>
            </a:r>
            <a:r>
              <a:rPr dirty="0" err="1"/>
              <a:t>Controla</a:t>
            </a:r>
            <a:r>
              <a:rPr dirty="0"/>
              <a:t> o </a:t>
            </a:r>
            <a:r>
              <a:rPr dirty="0" err="1"/>
              <a:t>fluxo</a:t>
            </a:r>
            <a:r>
              <a:rPr dirty="0"/>
              <a:t> do </a:t>
            </a:r>
            <a:r>
              <a:rPr dirty="0" err="1"/>
              <a:t>programa</a:t>
            </a:r>
            <a:r>
              <a:rPr dirty="0"/>
              <a:t> e </a:t>
            </a:r>
            <a:r>
              <a:rPr dirty="0" err="1"/>
              <a:t>exibe</a:t>
            </a:r>
            <a:r>
              <a:rPr dirty="0"/>
              <a:t> o menu principal.</a:t>
            </a:r>
          </a:p>
          <a:p>
            <a:pPr marL="0" indent="0">
              <a:buNone/>
            </a:pPr>
            <a:r>
              <a:rPr dirty="0"/>
              <a:t>• funcoesSuporte.py: </a:t>
            </a:r>
            <a:r>
              <a:rPr dirty="0" err="1"/>
              <a:t>Contém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 de </a:t>
            </a:r>
            <a:r>
              <a:rPr dirty="0" err="1"/>
              <a:t>suporte</a:t>
            </a:r>
            <a:r>
              <a:rPr dirty="0"/>
              <a:t> e </a:t>
            </a:r>
            <a:r>
              <a:rPr dirty="0" err="1"/>
              <a:t>lógica</a:t>
            </a:r>
            <a:r>
              <a:rPr dirty="0"/>
              <a:t> do </a:t>
            </a:r>
            <a:r>
              <a:rPr dirty="0" err="1"/>
              <a:t>programa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pessoa.py: Define a </a:t>
            </a:r>
            <a:r>
              <a:rPr dirty="0" err="1"/>
              <a:t>classe</a:t>
            </a:r>
            <a:r>
              <a:rPr dirty="0"/>
              <a:t> Pessoa, base para </a:t>
            </a:r>
            <a:r>
              <a:rPr dirty="0" err="1"/>
              <a:t>Aluno</a:t>
            </a:r>
            <a:r>
              <a:rPr dirty="0"/>
              <a:t> e Professor.</a:t>
            </a:r>
          </a:p>
          <a:p>
            <a:pPr marL="0" indent="0">
              <a:buNone/>
            </a:pPr>
            <a:r>
              <a:rPr dirty="0"/>
              <a:t>• aluno.py: Define a </a:t>
            </a:r>
            <a:r>
              <a:rPr dirty="0" err="1"/>
              <a:t>classe</a:t>
            </a:r>
            <a:r>
              <a:rPr dirty="0"/>
              <a:t> </a:t>
            </a:r>
            <a:r>
              <a:rPr dirty="0" err="1"/>
              <a:t>Aluno</a:t>
            </a:r>
            <a:r>
              <a:rPr dirty="0"/>
              <a:t>, que </a:t>
            </a:r>
            <a:r>
              <a:rPr dirty="0" err="1"/>
              <a:t>herda</a:t>
            </a:r>
            <a:r>
              <a:rPr dirty="0"/>
              <a:t> da </a:t>
            </a:r>
            <a:r>
              <a:rPr dirty="0" err="1"/>
              <a:t>classe</a:t>
            </a:r>
            <a:r>
              <a:rPr dirty="0"/>
              <a:t> Pessoa.</a:t>
            </a:r>
          </a:p>
          <a:p>
            <a:pPr marL="0" indent="0">
              <a:buNone/>
            </a:pPr>
            <a:r>
              <a:rPr dirty="0"/>
              <a:t>• professor.py: Define a </a:t>
            </a:r>
            <a:r>
              <a:rPr dirty="0" err="1"/>
              <a:t>classe</a:t>
            </a:r>
            <a:r>
              <a:rPr dirty="0"/>
              <a:t> Professor, que </a:t>
            </a:r>
            <a:r>
              <a:rPr dirty="0" err="1"/>
              <a:t>herda</a:t>
            </a:r>
            <a:r>
              <a:rPr dirty="0"/>
              <a:t> da </a:t>
            </a:r>
            <a:r>
              <a:rPr dirty="0" err="1"/>
              <a:t>classe</a:t>
            </a:r>
            <a:r>
              <a:rPr dirty="0"/>
              <a:t> Pessoa.</a:t>
            </a:r>
          </a:p>
          <a:p>
            <a:pPr marL="0" indent="0">
              <a:buNone/>
            </a:pPr>
            <a:r>
              <a:rPr dirty="0"/>
              <a:t>• jsonHandler.py: </a:t>
            </a:r>
            <a:r>
              <a:rPr dirty="0" err="1"/>
              <a:t>Contém</a:t>
            </a:r>
            <a:r>
              <a:rPr dirty="0"/>
              <a:t> </a:t>
            </a:r>
            <a:r>
              <a:rPr dirty="0" err="1"/>
              <a:t>métodos</a:t>
            </a:r>
            <a:r>
              <a:rPr dirty="0"/>
              <a:t> para </a:t>
            </a:r>
            <a:r>
              <a:rPr dirty="0" err="1"/>
              <a:t>manipulação</a:t>
            </a:r>
            <a:r>
              <a:rPr dirty="0"/>
              <a:t> de dados </a:t>
            </a:r>
            <a:r>
              <a:rPr dirty="0" err="1"/>
              <a:t>em</a:t>
            </a:r>
            <a:r>
              <a:rPr dirty="0"/>
              <a:t> JSON.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dados.json</a:t>
            </a:r>
            <a:r>
              <a:rPr dirty="0"/>
              <a:t>: </a:t>
            </a:r>
            <a:r>
              <a:rPr dirty="0" err="1"/>
              <a:t>Armazena</a:t>
            </a:r>
            <a:r>
              <a:rPr dirty="0"/>
              <a:t> dados de </a:t>
            </a:r>
            <a:r>
              <a:rPr dirty="0" err="1"/>
              <a:t>alunos</a:t>
            </a:r>
            <a:r>
              <a:rPr dirty="0"/>
              <a:t> e </a:t>
            </a:r>
            <a:r>
              <a:rPr dirty="0" err="1"/>
              <a:t>professores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JSON.</a:t>
            </a:r>
          </a:p>
          <a:p>
            <a:pPr marL="0" indent="0">
              <a:buNone/>
            </a:pPr>
            <a:r>
              <a:rPr dirty="0"/>
              <a:t>• rich_menus.py: </a:t>
            </a:r>
            <a:r>
              <a:rPr dirty="0" err="1"/>
              <a:t>Exibe</a:t>
            </a:r>
            <a:r>
              <a:rPr dirty="0"/>
              <a:t> o menu principal </a:t>
            </a:r>
            <a:r>
              <a:rPr dirty="0" err="1"/>
              <a:t>utilizando</a:t>
            </a:r>
            <a:r>
              <a:rPr dirty="0"/>
              <a:t> a </a:t>
            </a:r>
            <a:r>
              <a:rPr dirty="0" err="1"/>
              <a:t>biblioteca</a:t>
            </a:r>
            <a:r>
              <a:rPr dirty="0"/>
              <a:t> rich.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6EB076-187F-D1B8-5873-B235CDE9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04" y="6143524"/>
            <a:ext cx="4810796" cy="714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BD638D-2289-304E-3E94-1FA11E64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04" y="6143524"/>
            <a:ext cx="4810796" cy="714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3BB2C7-0DD4-6F96-54A8-2979FF0B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Descrição dos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21EC8-C5CE-C32A-FE6D-570146D2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Exemplo do arquivo </a:t>
            </a:r>
            <a:r>
              <a:rPr lang="pt-BR" dirty="0" err="1"/>
              <a:t>Json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0DB493-83D7-816A-43E7-00D19B224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32" y="1820498"/>
            <a:ext cx="5832155" cy="43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6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Funcionamento do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O </a:t>
            </a:r>
            <a:r>
              <a:rPr dirty="0" err="1"/>
              <a:t>programa</a:t>
            </a:r>
            <a:r>
              <a:rPr dirty="0"/>
              <a:t> é </a:t>
            </a:r>
            <a:r>
              <a:rPr dirty="0" err="1"/>
              <a:t>iniciado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</a:t>
            </a:r>
            <a:r>
              <a:rPr dirty="0" err="1"/>
              <a:t>arquivo</a:t>
            </a:r>
            <a:r>
              <a:rPr dirty="0"/>
              <a:t> main.py, que </a:t>
            </a:r>
            <a:r>
              <a:rPr dirty="0" err="1"/>
              <a:t>exibe</a:t>
            </a:r>
            <a:r>
              <a:rPr dirty="0"/>
              <a:t> o menu principal.</a:t>
            </a:r>
          </a:p>
          <a:p>
            <a:pPr marL="0" indent="0">
              <a:buNone/>
            </a:pPr>
            <a:r>
              <a:rPr dirty="0"/>
              <a:t>• O </a:t>
            </a:r>
            <a:r>
              <a:rPr dirty="0" err="1"/>
              <a:t>usuário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selecionar</a:t>
            </a:r>
            <a:r>
              <a:rPr dirty="0"/>
              <a:t> </a:t>
            </a:r>
            <a:r>
              <a:rPr dirty="0" err="1"/>
              <a:t>opções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cadastrar</a:t>
            </a:r>
            <a:r>
              <a:rPr dirty="0"/>
              <a:t>, </a:t>
            </a:r>
            <a:r>
              <a:rPr dirty="0" err="1"/>
              <a:t>listar</a:t>
            </a:r>
            <a:r>
              <a:rPr dirty="0"/>
              <a:t>, </a:t>
            </a:r>
            <a:r>
              <a:rPr dirty="0" err="1"/>
              <a:t>alterar</a:t>
            </a:r>
            <a:r>
              <a:rPr dirty="0"/>
              <a:t> e </a:t>
            </a:r>
            <a:r>
              <a:rPr dirty="0" err="1"/>
              <a:t>pesquisar</a:t>
            </a:r>
            <a:r>
              <a:rPr dirty="0"/>
              <a:t> </a:t>
            </a:r>
            <a:r>
              <a:rPr dirty="0" err="1"/>
              <a:t>alunos</a:t>
            </a:r>
            <a:r>
              <a:rPr dirty="0"/>
              <a:t> e </a:t>
            </a:r>
            <a:r>
              <a:rPr dirty="0" err="1"/>
              <a:t>professores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Os</a:t>
            </a:r>
            <a:r>
              <a:rPr dirty="0"/>
              <a:t> dados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armazenados</a:t>
            </a:r>
            <a:r>
              <a:rPr dirty="0"/>
              <a:t> e lidos do </a:t>
            </a:r>
            <a:r>
              <a:rPr dirty="0" err="1"/>
              <a:t>arquivo</a:t>
            </a:r>
            <a:r>
              <a:rPr dirty="0"/>
              <a:t> </a:t>
            </a:r>
            <a:r>
              <a:rPr dirty="0" err="1"/>
              <a:t>dados.json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a </a:t>
            </a:r>
            <a:r>
              <a:rPr dirty="0" err="1"/>
              <a:t>classe</a:t>
            </a:r>
            <a:r>
              <a:rPr dirty="0"/>
              <a:t> </a:t>
            </a:r>
            <a:r>
              <a:rPr dirty="0" err="1"/>
              <a:t>JsonHandler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Relatórios</a:t>
            </a:r>
            <a:r>
              <a:rPr dirty="0"/>
              <a:t> HTML e PDF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gerados</a:t>
            </a:r>
            <a:r>
              <a:rPr dirty="0"/>
              <a:t> a </a:t>
            </a:r>
            <a:r>
              <a:rPr dirty="0" err="1"/>
              <a:t>partir</a:t>
            </a:r>
            <a:r>
              <a:rPr dirty="0"/>
              <a:t> dos dados </a:t>
            </a:r>
            <a:r>
              <a:rPr dirty="0" err="1"/>
              <a:t>em</a:t>
            </a:r>
            <a:r>
              <a:rPr dirty="0"/>
              <a:t> JSON.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965671-CF3E-4B50-445F-65EA994E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04" y="6143524"/>
            <a:ext cx="4810796" cy="714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A6DD0-3B70-4D9F-09CE-4539EE2C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criadas</a:t>
            </a:r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54C8860D-F659-EFD9-48C0-577A0C714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21130"/>
            <a:ext cx="8229600" cy="2055453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D655DE-6ED9-8C7B-D325-D1F1896B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04" y="6143524"/>
            <a:ext cx="481079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4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57B416-E38F-69A2-A55B-DDC9EB44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04" y="6143524"/>
            <a:ext cx="4810796" cy="714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70ADE3-510A-0F53-D3AC-B31725AF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D406F-F9E9-D0E7-03B3-0595A3FD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525963"/>
          </a:xfrm>
        </p:spPr>
        <p:txBody>
          <a:bodyPr/>
          <a:lstStyle/>
          <a:p>
            <a:r>
              <a:rPr lang="pt-BR" dirty="0"/>
              <a:t>Classe Pessoa: super classe</a:t>
            </a:r>
          </a:p>
          <a:p>
            <a:r>
              <a:rPr lang="pt-BR" dirty="0"/>
              <a:t>Classes Aluno e Professor: Sub classe de Pessoa</a:t>
            </a:r>
          </a:p>
          <a:p>
            <a:r>
              <a:rPr lang="pt-BR" dirty="0"/>
              <a:t>Classe </a:t>
            </a:r>
            <a:r>
              <a:rPr lang="pt-BR" dirty="0" err="1"/>
              <a:t>JsonHandler</a:t>
            </a:r>
            <a:r>
              <a:rPr lang="pt-BR" dirty="0"/>
              <a:t>: Classes responsável pela manipulação dos dados armazenados no </a:t>
            </a:r>
            <a:r>
              <a:rPr lang="pt-BR" dirty="0" err="1"/>
              <a:t>Json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Instanciada dentro das classes Aluno e Professor</a:t>
            </a:r>
          </a:p>
          <a:p>
            <a:pPr lvl="1"/>
            <a:r>
              <a:rPr lang="pt-BR" dirty="0"/>
              <a:t>Utilizada dentro do arquivo funcoesSuporte.py</a:t>
            </a:r>
          </a:p>
        </p:txBody>
      </p:sp>
      <p:pic>
        <p:nvPicPr>
          <p:cNvPr id="4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655D6BF3-BCCB-45AF-1BAC-950A58E7B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4942874"/>
            <a:ext cx="5913499" cy="14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2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Fluxo</a:t>
            </a:r>
            <a:r>
              <a:rPr dirty="0"/>
              <a:t> da </a:t>
            </a:r>
            <a:r>
              <a:rPr dirty="0" err="1"/>
              <a:t>Lógica</a:t>
            </a:r>
            <a:r>
              <a:rPr dirty="0"/>
              <a:t> do </a:t>
            </a:r>
            <a:r>
              <a:rPr dirty="0" err="1"/>
              <a:t>Programa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O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organizado</a:t>
            </a:r>
            <a:r>
              <a:rPr dirty="0"/>
              <a:t> de forma modular, com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arquivo</a:t>
            </a:r>
            <a:r>
              <a:rPr dirty="0"/>
              <a:t> </a:t>
            </a:r>
            <a:r>
              <a:rPr dirty="0" err="1"/>
              <a:t>responsável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específica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Classes Pessoa, </a:t>
            </a:r>
            <a:r>
              <a:rPr dirty="0" err="1"/>
              <a:t>Aluno</a:t>
            </a:r>
            <a:r>
              <a:rPr dirty="0"/>
              <a:t> e Professor </a:t>
            </a:r>
            <a:r>
              <a:rPr dirty="0" err="1"/>
              <a:t>encapsulam</a:t>
            </a:r>
            <a:r>
              <a:rPr dirty="0"/>
              <a:t> </a:t>
            </a:r>
            <a:r>
              <a:rPr dirty="0" err="1"/>
              <a:t>informações</a:t>
            </a:r>
            <a:r>
              <a:rPr dirty="0"/>
              <a:t> e </a:t>
            </a:r>
            <a:r>
              <a:rPr dirty="0" err="1"/>
              <a:t>comportamentos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A </a:t>
            </a:r>
            <a:r>
              <a:rPr dirty="0" err="1"/>
              <a:t>classe</a:t>
            </a:r>
            <a:r>
              <a:rPr dirty="0"/>
              <a:t> </a:t>
            </a:r>
            <a:r>
              <a:rPr dirty="0" err="1"/>
              <a:t>JsonHandler</a:t>
            </a:r>
            <a:r>
              <a:rPr dirty="0"/>
              <a:t> é </a:t>
            </a:r>
            <a:r>
              <a:rPr dirty="0" err="1"/>
              <a:t>responsável</a:t>
            </a:r>
            <a:r>
              <a:rPr dirty="0"/>
              <a:t> pel</a:t>
            </a:r>
            <a:r>
              <a:rPr lang="pt-BR" dirty="0"/>
              <a:t>a manipulação dos dados</a:t>
            </a:r>
            <a:r>
              <a:rPr dirty="0"/>
              <a:t> no </a:t>
            </a:r>
            <a:r>
              <a:rPr dirty="0" err="1"/>
              <a:t>arquivo</a:t>
            </a:r>
            <a:r>
              <a:rPr dirty="0"/>
              <a:t> JSON.</a:t>
            </a:r>
          </a:p>
          <a:p>
            <a:pPr marL="0" indent="0">
              <a:buNone/>
            </a:pPr>
            <a:r>
              <a:rPr dirty="0"/>
              <a:t>• A </a:t>
            </a:r>
            <a:r>
              <a:rPr dirty="0" err="1"/>
              <a:t>lógica</a:t>
            </a:r>
            <a:r>
              <a:rPr dirty="0"/>
              <a:t> do </a:t>
            </a:r>
            <a:r>
              <a:rPr dirty="0" err="1"/>
              <a:t>programa</a:t>
            </a:r>
            <a:r>
              <a:rPr dirty="0"/>
              <a:t> é </a:t>
            </a:r>
            <a:r>
              <a:rPr dirty="0" err="1"/>
              <a:t>centralizada</a:t>
            </a:r>
            <a:r>
              <a:rPr dirty="0"/>
              <a:t> no </a:t>
            </a:r>
            <a:r>
              <a:rPr dirty="0" err="1"/>
              <a:t>arquivo</a:t>
            </a:r>
            <a:r>
              <a:rPr dirty="0"/>
              <a:t> funcoesSuporte.py.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981958-C1E8-71C6-6979-08DA66927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04" y="6143524"/>
            <a:ext cx="4810796" cy="714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513</Words>
  <Application>Microsoft Office PowerPoint</Application>
  <PresentationFormat>Apresentação na tela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FAP – 2024</vt:lpstr>
      <vt:lpstr>Visão Geral</vt:lpstr>
      <vt:lpstr>Estrutura do Código</vt:lpstr>
      <vt:lpstr>Descrição dos Arquivos</vt:lpstr>
      <vt:lpstr>Descrição dos Arquivos</vt:lpstr>
      <vt:lpstr>Funcionamento do Programa</vt:lpstr>
      <vt:lpstr>Classes criadas</vt:lpstr>
      <vt:lpstr>Classes</vt:lpstr>
      <vt:lpstr>Fluxo da Lógica do Programa</vt:lpstr>
      <vt:lpstr>Fluxo da Lógica do Programa em relação a seus arquivos e classes</vt:lpstr>
      <vt:lpstr>Bibliotecas Utilizadas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Ivan Albuquerque</cp:lastModifiedBy>
  <cp:revision>3</cp:revision>
  <dcterms:created xsi:type="dcterms:W3CDTF">2013-01-27T09:14:16Z</dcterms:created>
  <dcterms:modified xsi:type="dcterms:W3CDTF">2024-07-30T19:59:06Z</dcterms:modified>
  <cp:category/>
</cp:coreProperties>
</file>