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70" r:id="rId6"/>
    <p:sldId id="282" r:id="rId7"/>
    <p:sldId id="279" r:id="rId8"/>
    <p:sldId id="280" r:id="rId9"/>
    <p:sldId id="281" r:id="rId10"/>
    <p:sldId id="283" r:id="rId11"/>
    <p:sldId id="285" r:id="rId12"/>
    <p:sldId id="256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331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084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64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892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41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88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02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09" y="2979738"/>
            <a:ext cx="10843591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94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7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1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83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09" y="365126"/>
            <a:ext cx="1084359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09" y="1457739"/>
            <a:ext cx="10843591" cy="471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20.5.2016.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71" y="365125"/>
            <a:ext cx="85725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11" y="2763078"/>
            <a:ext cx="3022750" cy="409492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hr-HR" dirty="0"/>
              <a:t>č</a:t>
            </a:r>
            <a:r>
              <a:rPr lang="en-US" dirty="0" err="1" smtClean="0"/>
              <a:t>eka</a:t>
            </a:r>
            <a:r>
              <a:rPr lang="hr-HR" dirty="0" smtClean="0"/>
              <a:t> i</a:t>
            </a:r>
            <a:r>
              <a:rPr lang="en-US" dirty="0" err="1" smtClean="0"/>
              <a:t>zvr</a:t>
            </a:r>
            <a:r>
              <a:rPr lang="hr-HR" dirty="0" smtClean="0"/>
              <a:t>š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asinkrone</a:t>
            </a:r>
            <a:r>
              <a:rPr lang="en-US" dirty="0" smtClean="0"/>
              <a:t> </a:t>
            </a:r>
            <a:r>
              <a:rPr lang="en-US" dirty="0" err="1" smtClean="0"/>
              <a:t>radnje</a:t>
            </a:r>
            <a:r>
              <a:rPr lang="en-US" dirty="0" smtClean="0"/>
              <a:t>, </a:t>
            </a:r>
            <a:r>
              <a:rPr lang="hr-HR" dirty="0" smtClean="0"/>
              <a:t>nakon čega se </a:t>
            </a:r>
            <a:r>
              <a:rPr lang="en-US" dirty="0" smtClean="0"/>
              <a:t>promise </a:t>
            </a:r>
            <a:r>
              <a:rPr lang="en-US" dirty="0" err="1" smtClean="0"/>
              <a:t>odbacuje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ispunjava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od event </a:t>
            </a:r>
            <a:r>
              <a:rPr lang="en-US" dirty="0" err="1" smtClean="0"/>
              <a:t>callbacka</a:t>
            </a:r>
            <a:r>
              <a:rPr lang="en-US" dirty="0" smtClean="0"/>
              <a:t>, promise se </a:t>
            </a:r>
            <a:r>
              <a:rPr lang="en-US" dirty="0" err="1" smtClean="0"/>
              <a:t>izvr</a:t>
            </a:r>
            <a:r>
              <a:rPr lang="hr-HR" dirty="0" smtClean="0"/>
              <a:t>šava samo jednom i ne ovisi o tome je li asinkrona radnja </a:t>
            </a:r>
            <a:r>
              <a:rPr lang="en-US" dirty="0" err="1" smtClean="0"/>
              <a:t>zavr</a:t>
            </a:r>
            <a:r>
              <a:rPr lang="hr-HR" dirty="0" smtClean="0"/>
              <a:t>šila prije definiranja </a:t>
            </a:r>
            <a:r>
              <a:rPr lang="hr-HR" dirty="0" smtClean="0"/>
              <a:t>promisea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 smtClean="0"/>
              <a:t>Napisati funkciju </a:t>
            </a:r>
            <a:r>
              <a:rPr lang="hr-HR" dirty="0" smtClean="0">
                <a:solidFill>
                  <a:schemeClr val="accent6"/>
                </a:solidFill>
              </a:rPr>
              <a:t>DocumentLoaded</a:t>
            </a:r>
            <a:r>
              <a:rPr lang="hr-HR" dirty="0" smtClean="0"/>
              <a:t> koja vraća promise koji se resolvea u trenutku kada je dokument učitan</a:t>
            </a:r>
            <a:r>
              <a:rPr lang="en-US" dirty="0" smtClean="0"/>
              <a:t>. </a:t>
            </a:r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prethodnog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r>
              <a:rPr lang="en-US" dirty="0" smtClean="0"/>
              <a:t> </a:t>
            </a:r>
            <a:r>
              <a:rPr lang="en-US" dirty="0" err="1" smtClean="0"/>
              <a:t>inicijalizirati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hr-HR" dirty="0" smtClean="0"/>
              <a:t>ći </a:t>
            </a:r>
            <a:r>
              <a:rPr lang="hr-HR" smtClean="0"/>
              <a:t>taj </a:t>
            </a:r>
            <a:r>
              <a:rPr lang="hr-HR" smtClean="0"/>
              <a:t>promise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0962" y="2685534"/>
            <a:ext cx="842730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DocumentLoaded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hr-HR" dirty="0">
                <a:solidFill>
                  <a:srgbClr val="008000"/>
                </a:solidFill>
                <a:highlight>
                  <a:srgbClr val="FFFFFF"/>
                </a:highlight>
              </a:rPr>
              <a:t>//create new promise</a:t>
            </a:r>
          </a:p>
          <a:p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hr-HR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promise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DocumentLoaded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//attach app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initalization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to promise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9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3286898" y="1713470"/>
            <a:ext cx="5165124" cy="27349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83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en-US" dirty="0" smtClean="0"/>
              <a:t>ES6?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ES6/ES2015 </a:t>
            </a:r>
            <a:r>
              <a:rPr lang="en-US" dirty="0"/>
              <a:t> </a:t>
            </a:r>
            <a:r>
              <a:rPr lang="hr-HR" dirty="0" smtClean="0"/>
              <a:t>je šesta verzija ECMAScript </a:t>
            </a:r>
            <a:r>
              <a:rPr lang="hr-HR" dirty="0" smtClean="0"/>
              <a:t>specifikacije</a:t>
            </a:r>
            <a:endParaRPr lang="en-US" dirty="0" smtClean="0"/>
          </a:p>
          <a:p>
            <a:r>
              <a:rPr lang="en-US" dirty="0"/>
              <a:t>ECMAScript </a:t>
            </a:r>
            <a:r>
              <a:rPr lang="hr-HR" dirty="0" smtClean="0"/>
              <a:t> je </a:t>
            </a:r>
            <a:r>
              <a:rPr lang="en-US" dirty="0" smtClean="0"/>
              <a:t>“</a:t>
            </a:r>
            <a:r>
              <a:rPr lang="en-US" dirty="0" err="1" smtClean="0"/>
              <a:t>pravo</a:t>
            </a:r>
            <a:r>
              <a:rPr lang="en-US" dirty="0" smtClean="0"/>
              <a:t>” 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 </a:t>
            </a:r>
            <a:r>
              <a:rPr lang="en-US" dirty="0" err="1" smtClean="0"/>
              <a:t>popularno</a:t>
            </a:r>
            <a:r>
              <a:rPr lang="en-US" dirty="0" smtClean="0"/>
              <a:t> </a:t>
            </a:r>
            <a:r>
              <a:rPr lang="en-US" dirty="0" err="1" smtClean="0"/>
              <a:t>znan</a:t>
            </a:r>
            <a:r>
              <a:rPr lang="en-US" dirty="0" smtClean="0"/>
              <a:t> pod </a:t>
            </a:r>
            <a:r>
              <a:rPr lang="en-US" dirty="0" err="1" smtClean="0"/>
              <a:t>imenom</a:t>
            </a:r>
            <a:r>
              <a:rPr lang="en-US" dirty="0" smtClean="0"/>
              <a:t> </a:t>
            </a:r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 err="1" smtClean="0"/>
              <a:t>Niti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preglednika</a:t>
            </a:r>
            <a:r>
              <a:rPr lang="en-US" dirty="0" smtClean="0"/>
              <a:t> ne </a:t>
            </a:r>
            <a:r>
              <a:rPr lang="en-US" dirty="0" err="1" smtClean="0"/>
              <a:t>podr</a:t>
            </a:r>
            <a:r>
              <a:rPr lang="hr-HR" dirty="0" smtClean="0"/>
              <a:t>žava u potpunosti </a:t>
            </a:r>
            <a:r>
              <a:rPr lang="hr-HR" dirty="0" smtClean="0"/>
              <a:t>ES6</a:t>
            </a:r>
            <a:endParaRPr lang="en-US" dirty="0" smtClean="0"/>
          </a:p>
          <a:p>
            <a:r>
              <a:rPr lang="en-US" dirty="0" smtClean="0"/>
              <a:t>ECMAScript </a:t>
            </a:r>
            <a:r>
              <a:rPr lang="en-US" dirty="0"/>
              <a:t>6 </a:t>
            </a:r>
            <a:r>
              <a:rPr lang="hr-HR" dirty="0" smtClean="0"/>
              <a:t>aplikacije su značajno drugačije od aplikacija pisanih u prethodnim </a:t>
            </a:r>
            <a:r>
              <a:rPr lang="hr-HR" dirty="0" smtClean="0"/>
              <a:t>verzijama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1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podržano</a:t>
            </a:r>
            <a:r>
              <a:rPr lang="en-US" dirty="0" smtClean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://kangax.github.io/compat-table/es6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2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Zašto ES6</a:t>
            </a:r>
            <a:r>
              <a:rPr lang="en-US" dirty="0" smtClean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Premda nije u potpunosti </a:t>
            </a:r>
            <a:r>
              <a:rPr lang="hr-HR" dirty="0" smtClean="0"/>
              <a:t>podržan</a:t>
            </a:r>
            <a:r>
              <a:rPr lang="en-US" dirty="0" smtClean="0"/>
              <a:t>,</a:t>
            </a:r>
            <a:r>
              <a:rPr lang="hr-HR" dirty="0" smtClean="0"/>
              <a:t> </a:t>
            </a:r>
            <a:r>
              <a:rPr lang="hr-HR" dirty="0" smtClean="0"/>
              <a:t>postoje mehanizmi korištenja ES6 aplikacija u današnjim </a:t>
            </a:r>
            <a:r>
              <a:rPr lang="hr-HR" dirty="0" smtClean="0"/>
              <a:t>preglednicima</a:t>
            </a:r>
            <a:endParaRPr lang="hr-HR" dirty="0" smtClean="0"/>
          </a:p>
          <a:p>
            <a:r>
              <a:rPr lang="hr-HR" dirty="0" smtClean="0"/>
              <a:t>Sintaksa je značajno jednostavnija i samim time </a:t>
            </a:r>
            <a:r>
              <a:rPr lang="hr-HR" dirty="0" smtClean="0"/>
              <a:t>lakša </a:t>
            </a:r>
            <a:r>
              <a:rPr lang="hr-HR" dirty="0" smtClean="0"/>
              <a:t>za </a:t>
            </a:r>
            <a:r>
              <a:rPr lang="hr-HR" dirty="0" smtClean="0"/>
              <a:t>održavanje</a:t>
            </a:r>
            <a:endParaRPr lang="en-US" dirty="0"/>
          </a:p>
          <a:p>
            <a:r>
              <a:rPr lang="hr-HR" dirty="0" smtClean="0"/>
              <a:t>Definiranje nasljeđivanja je značajno lakše </a:t>
            </a:r>
            <a:r>
              <a:rPr lang="hr-HR" dirty="0" smtClean="0"/>
              <a:t>nego</a:t>
            </a:r>
            <a:r>
              <a:rPr lang="en-US" dirty="0" smtClean="0"/>
              <a:t> u </a:t>
            </a:r>
            <a:r>
              <a:rPr lang="en-US" dirty="0" err="1" smtClean="0"/>
              <a:t>prethodnoj</a:t>
            </a:r>
            <a:r>
              <a:rPr lang="en-US" dirty="0" smtClean="0"/>
              <a:t> </a:t>
            </a:r>
            <a:r>
              <a:rPr lang="en-US" dirty="0" err="1" smtClean="0"/>
              <a:t>verziji</a:t>
            </a:r>
            <a:endParaRPr lang="en-US" dirty="0"/>
          </a:p>
          <a:p>
            <a:endParaRPr lang="hr-H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2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Nova </a:t>
            </a:r>
            <a:r>
              <a:rPr lang="en-US" dirty="0" err="1"/>
              <a:t>s</a:t>
            </a:r>
            <a:r>
              <a:rPr lang="en-US" dirty="0" err="1" smtClean="0"/>
              <a:t>intaksa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and </a:t>
            </a:r>
            <a:r>
              <a:rPr lang="en-US" dirty="0" smtClean="0"/>
              <a:t>block</a:t>
            </a:r>
          </a:p>
          <a:p>
            <a:r>
              <a:rPr lang="en-US" dirty="0"/>
              <a:t>Arrow Functions </a:t>
            </a:r>
            <a:r>
              <a:rPr lang="en-US" dirty="0" smtClean="0"/>
              <a:t>=&gt;</a:t>
            </a:r>
          </a:p>
          <a:p>
            <a:r>
              <a:rPr lang="en-US" dirty="0"/>
              <a:t>Default Function </a:t>
            </a:r>
            <a:r>
              <a:rPr lang="en-US" dirty="0" smtClean="0"/>
              <a:t>Parameters</a:t>
            </a:r>
          </a:p>
          <a:p>
            <a:r>
              <a:rPr lang="en-US" dirty="0"/>
              <a:t>Rest and Spread </a:t>
            </a:r>
            <a:r>
              <a:rPr lang="en-US" dirty="0" smtClean="0"/>
              <a:t>…</a:t>
            </a:r>
          </a:p>
          <a:p>
            <a:r>
              <a:rPr lang="en-US" dirty="0"/>
              <a:t>Object Literal </a:t>
            </a:r>
            <a:r>
              <a:rPr lang="en-US" dirty="0" smtClean="0"/>
              <a:t>Extension</a:t>
            </a:r>
          </a:p>
          <a:p>
            <a:r>
              <a:rPr lang="en-US" dirty="0"/>
              <a:t>for … of </a:t>
            </a:r>
            <a:r>
              <a:rPr lang="en-US" dirty="0" smtClean="0"/>
              <a:t>Loops</a:t>
            </a:r>
            <a:endParaRPr lang="en-US" dirty="0" smtClean="0"/>
          </a:p>
          <a:p>
            <a:r>
              <a:rPr lang="en-US" dirty="0"/>
              <a:t>Template Literals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r-HR" dirty="0"/>
              <a:t>Definirati funkciju </a:t>
            </a:r>
            <a:r>
              <a:rPr lang="en-US" dirty="0" err="1" smtClean="0">
                <a:solidFill>
                  <a:schemeClr val="accent6"/>
                </a:solidFill>
              </a:rPr>
              <a:t>concat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 smtClean="0"/>
              <a:t>varijabilni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stringova</a:t>
            </a:r>
            <a:r>
              <a:rPr lang="en-US" dirty="0" smtClean="0"/>
              <a:t>,</a:t>
            </a:r>
            <a:r>
              <a:rPr lang="hr-HR" dirty="0" smtClean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</a:t>
            </a:r>
            <a:r>
              <a:rPr lang="en-US" dirty="0"/>
              <a:t> </a:t>
            </a:r>
            <a:r>
              <a:rPr lang="en-US" dirty="0" err="1" smtClean="0"/>
              <a:t>konkatenirani</a:t>
            </a:r>
            <a:r>
              <a:rPr lang="en-US" dirty="0" smtClean="0"/>
              <a:t> string</a:t>
            </a:r>
          </a:p>
          <a:p>
            <a:r>
              <a:rPr lang="hr-HR" dirty="0"/>
              <a:t>Definirati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6"/>
                </a:solidFill>
              </a:rPr>
              <a:t>d</a:t>
            </a:r>
            <a:r>
              <a:rPr lang="en-US" dirty="0" err="1" smtClean="0">
                <a:solidFill>
                  <a:schemeClr val="accent6"/>
                </a:solidFill>
              </a:rPr>
              <a:t>igitSum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dirty="0" smtClean="0"/>
              <a:t>Prima vi</a:t>
            </a:r>
            <a:r>
              <a:rPr lang="hr-HR" dirty="0" smtClean="0"/>
              <a:t>š</a:t>
            </a:r>
            <a:r>
              <a:rPr lang="en-US" dirty="0" err="1" smtClean="0"/>
              <a:t>eznamenkasti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zbraja</a:t>
            </a:r>
            <a:r>
              <a:rPr lang="en-US" dirty="0" smtClean="0"/>
              <a:t> </a:t>
            </a:r>
            <a:r>
              <a:rPr lang="en-US" dirty="0" err="1" smtClean="0"/>
              <a:t>znamenke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hr-HR" dirty="0"/>
              <a:t>Definirati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funkcijom</a:t>
            </a:r>
            <a:r>
              <a:rPr lang="en-US" dirty="0" smtClean="0"/>
              <a:t> </a:t>
            </a:r>
            <a:r>
              <a:rPr lang="hr-HR" dirty="0" smtClean="0">
                <a:solidFill>
                  <a:schemeClr val="accent6"/>
                </a:solidFill>
              </a:rPr>
              <a:t>cardDeckDuplicates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stanjem</a:t>
            </a:r>
            <a:r>
              <a:rPr lang="en-US" dirty="0" smtClean="0"/>
              <a:t> </a:t>
            </a:r>
            <a:r>
              <a:rPr lang="hr-HR" dirty="0" smtClean="0"/>
              <a:t>š</a:t>
            </a:r>
            <a:r>
              <a:rPr lang="en-US" dirty="0" smtClean="0"/>
              <a:t>pila </a:t>
            </a:r>
            <a:r>
              <a:rPr lang="en-US" dirty="0" err="1" smtClean="0"/>
              <a:t>karata</a:t>
            </a:r>
            <a:endParaRPr lang="hr-HR" dirty="0" smtClean="0"/>
          </a:p>
          <a:p>
            <a:pPr lvl="1"/>
            <a:r>
              <a:rPr lang="hr-HR" dirty="0" smtClean="0"/>
              <a:t>Polje koje definira stanje špila karata</a:t>
            </a:r>
            <a:r>
              <a:rPr lang="en-US" dirty="0" smtClean="0"/>
              <a:t> </a:t>
            </a:r>
            <a:r>
              <a:rPr lang="hr-HR" dirty="0" smtClean="0"/>
              <a:t>i </a:t>
            </a:r>
            <a:r>
              <a:rPr lang="en-US" dirty="0" err="1" smtClean="0"/>
              <a:t>vra</a:t>
            </a:r>
            <a:r>
              <a:rPr lang="hr-HR" dirty="0" smtClean="0"/>
              <a:t>ća polje karata koji su duplikati. Karte su predstavljene</a:t>
            </a:r>
            <a:r>
              <a:rPr lang="en-US" dirty="0" smtClean="0"/>
              <a:t> </a:t>
            </a:r>
            <a:r>
              <a:rPr lang="en-US" dirty="0" err="1" smtClean="0"/>
              <a:t>poljem</a:t>
            </a:r>
            <a:r>
              <a:rPr lang="hr-HR" dirty="0" smtClean="0"/>
              <a:t> redni</a:t>
            </a:r>
            <a:r>
              <a:rPr lang="en-US" dirty="0" smtClean="0"/>
              <a:t>h</a:t>
            </a:r>
            <a:r>
              <a:rPr lang="hr-HR" dirty="0" smtClean="0"/>
              <a:t> broje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karata</a:t>
            </a:r>
            <a:r>
              <a:rPr lang="hr-HR" dirty="0" smtClean="0"/>
              <a:t> </a:t>
            </a:r>
            <a:r>
              <a:rPr lang="en-US" dirty="0" smtClean="0"/>
              <a:t>2</a:t>
            </a:r>
            <a:r>
              <a:rPr lang="hr-HR" dirty="0" smtClean="0"/>
              <a:t>♣</a:t>
            </a:r>
            <a:r>
              <a:rPr lang="en-US" dirty="0" smtClean="0"/>
              <a:t> = 0, A</a:t>
            </a:r>
            <a:r>
              <a:rPr lang="hr-HR" dirty="0" smtClean="0"/>
              <a:t>♣</a:t>
            </a:r>
            <a:r>
              <a:rPr lang="en-US" dirty="0" smtClean="0"/>
              <a:t> = 12, 2</a:t>
            </a:r>
            <a:r>
              <a:rPr lang="hr-HR" dirty="0" smtClean="0"/>
              <a:t>♦</a:t>
            </a:r>
            <a:r>
              <a:rPr lang="en-US" dirty="0" smtClean="0"/>
              <a:t> = 13, A</a:t>
            </a:r>
            <a:r>
              <a:rPr lang="hr-HR" dirty="0" smtClean="0"/>
              <a:t>♦</a:t>
            </a:r>
            <a:r>
              <a:rPr lang="en-US" dirty="0" smtClean="0"/>
              <a:t>=25, 2</a:t>
            </a:r>
            <a:r>
              <a:rPr lang="hr-HR" dirty="0" smtClean="0"/>
              <a:t>♥</a:t>
            </a:r>
            <a:r>
              <a:rPr lang="en-US" dirty="0" smtClean="0"/>
              <a:t>=26, A</a:t>
            </a:r>
            <a:r>
              <a:rPr lang="hr-HR" dirty="0" smtClean="0"/>
              <a:t>♥</a:t>
            </a:r>
            <a:r>
              <a:rPr lang="en-US" dirty="0" smtClean="0"/>
              <a:t>=38,2</a:t>
            </a:r>
            <a:r>
              <a:rPr lang="hr-HR" dirty="0" smtClean="0"/>
              <a:t>♠</a:t>
            </a:r>
            <a:r>
              <a:rPr lang="en-US" dirty="0" smtClean="0"/>
              <a:t>=39, A</a:t>
            </a:r>
            <a:r>
              <a:rPr lang="hr-HR" dirty="0" smtClean="0"/>
              <a:t>♠</a:t>
            </a:r>
            <a:r>
              <a:rPr lang="en-US" dirty="0" smtClean="0"/>
              <a:t>=</a:t>
            </a:r>
            <a:r>
              <a:rPr lang="en-US" dirty="0" smtClean="0"/>
              <a:t>51</a:t>
            </a:r>
            <a:endParaRPr lang="en-US" dirty="0" smtClean="0"/>
          </a:p>
          <a:p>
            <a:pPr lvl="1"/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definiran</a:t>
            </a:r>
            <a:r>
              <a:rPr lang="en-US" dirty="0" smtClean="0"/>
              <a:t> da </a:t>
            </a:r>
            <a:r>
              <a:rPr lang="en-US" dirty="0" err="1" smtClean="0"/>
              <a:t>neovisno</a:t>
            </a:r>
            <a:r>
              <a:rPr lang="en-US" dirty="0" smtClean="0"/>
              <a:t> o </a:t>
            </a:r>
            <a:r>
              <a:rPr lang="en-US" dirty="0" err="1" smtClean="0"/>
              <a:t>na</a:t>
            </a:r>
            <a:r>
              <a:rPr lang="hr-HR" dirty="0" smtClean="0"/>
              <a:t>č</a:t>
            </a:r>
            <a:r>
              <a:rPr lang="en-US" dirty="0" err="1" smtClean="0"/>
              <a:t>inu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poziva</a:t>
            </a:r>
            <a:r>
              <a:rPr lang="en-US" dirty="0" smtClean="0"/>
              <a:t> </a:t>
            </a:r>
            <a:r>
              <a:rPr lang="en-US" dirty="0" err="1" smtClean="0"/>
              <a:t>uvijek</a:t>
            </a:r>
            <a:r>
              <a:rPr lang="en-US" dirty="0" smtClean="0"/>
              <a:t> </a:t>
            </a:r>
            <a:r>
              <a:rPr lang="en-US" dirty="0" err="1" smtClean="0"/>
              <a:t>vra</a:t>
            </a:r>
            <a:r>
              <a:rPr lang="hr-HR" dirty="0" smtClean="0"/>
              <a:t>ća isti re</a:t>
            </a:r>
            <a:r>
              <a:rPr lang="en-US" dirty="0" err="1" smtClean="0"/>
              <a:t>zultat</a:t>
            </a:r>
            <a:endParaRPr lang="hr-HR" dirty="0" smtClean="0"/>
          </a:p>
          <a:p>
            <a:pPr lvl="1"/>
            <a:endParaRPr lang="hr-HR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moduli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err="1" smtClean="0"/>
              <a:t>Organizacija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u </a:t>
            </a:r>
            <a:r>
              <a:rPr lang="en-US" dirty="0" smtClean="0"/>
              <a:t>module</a:t>
            </a:r>
            <a:endParaRPr lang="en-US" dirty="0" smtClean="0"/>
          </a:p>
          <a:p>
            <a:pPr lvl="1"/>
            <a:r>
              <a:rPr lang="en-US" dirty="0" err="1" smtClean="0"/>
              <a:t>Klase</a:t>
            </a:r>
            <a:r>
              <a:rPr lang="en-US" dirty="0" smtClean="0"/>
              <a:t> u ES6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sintaksni</a:t>
            </a:r>
            <a:r>
              <a:rPr lang="en-US" dirty="0" smtClean="0"/>
              <a:t> </a:t>
            </a:r>
            <a:r>
              <a:rPr lang="hr-HR" dirty="0"/>
              <a:t>š</a:t>
            </a:r>
            <a:r>
              <a:rPr lang="en-US" dirty="0" smtClean="0"/>
              <a:t>e</a:t>
            </a:r>
            <a:r>
              <a:rPr lang="hr-HR" dirty="0"/>
              <a:t>ć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hr-HR" dirty="0" smtClean="0"/>
              <a:t>koji </a:t>
            </a:r>
            <a:r>
              <a:rPr lang="en-US" dirty="0" err="1" smtClean="0"/>
              <a:t>olak</a:t>
            </a:r>
            <a:r>
              <a:rPr lang="hr-HR" dirty="0" smtClean="0"/>
              <a:t>šava </a:t>
            </a:r>
            <a:r>
              <a:rPr lang="hr-HR" dirty="0" smtClean="0"/>
              <a:t>rad sa ES5 </a:t>
            </a:r>
            <a:r>
              <a:rPr lang="hr-HR" dirty="0" smtClean="0"/>
              <a:t>klasama</a:t>
            </a:r>
            <a:endParaRPr lang="hr-HR" dirty="0" smtClean="0"/>
          </a:p>
          <a:p>
            <a:pPr lvl="1"/>
            <a:r>
              <a:rPr lang="hr-HR" dirty="0" smtClean="0"/>
              <a:t>Preglednici još uvijek ne podržavaju sinktaksu za </a:t>
            </a:r>
            <a:r>
              <a:rPr lang="hr-HR" dirty="0" smtClean="0"/>
              <a:t>module</a:t>
            </a:r>
            <a:endParaRPr lang="hr-HR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Okru</a:t>
            </a:r>
            <a:r>
              <a:rPr lang="hr-HR" dirty="0" smtClean="0"/>
              <a:t>že</a:t>
            </a:r>
            <a:r>
              <a:rPr lang="en-US" dirty="0" err="1" smtClean="0"/>
              <a:t>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In-browser: </a:t>
            </a:r>
            <a:r>
              <a:rPr lang="hr-HR" dirty="0" smtClean="0"/>
              <a:t>traceur</a:t>
            </a:r>
            <a:r>
              <a:rPr lang="en-US" dirty="0" smtClean="0"/>
              <a:t>/babel + es6 module loader</a:t>
            </a:r>
          </a:p>
          <a:p>
            <a:pPr lvl="1"/>
            <a:r>
              <a:rPr lang="en-US" dirty="0" smtClean="0"/>
              <a:t>Preprocessor: bundled ES5 file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 smtClean="0"/>
              <a:t>Potrebno je definirati ES6 koje opisuju jednostavnu TODO </a:t>
            </a:r>
            <a:r>
              <a:rPr lang="hr-HR" dirty="0" smtClean="0"/>
              <a:t>aplikaciju</a:t>
            </a:r>
            <a:endParaRPr lang="hr-HR" dirty="0" smtClean="0"/>
          </a:p>
          <a:p>
            <a:pPr lvl="2"/>
            <a:r>
              <a:rPr lang="hr-HR" dirty="0" smtClean="0"/>
              <a:t>Aplikacija treba imati </a:t>
            </a:r>
            <a:r>
              <a:rPr lang="hr-HR" dirty="0" smtClean="0"/>
              <a:t>mogućnost </a:t>
            </a:r>
            <a:r>
              <a:rPr lang="hr-HR" dirty="0" smtClean="0"/>
              <a:t>dodavanja novih </a:t>
            </a:r>
            <a:r>
              <a:rPr lang="hr-HR" dirty="0" smtClean="0"/>
              <a:t>TODO </a:t>
            </a:r>
            <a:r>
              <a:rPr lang="hr-HR" dirty="0" smtClean="0"/>
              <a:t>stavki</a:t>
            </a:r>
          </a:p>
          <a:p>
            <a:pPr lvl="2"/>
            <a:r>
              <a:rPr lang="hr-HR" dirty="0" smtClean="0"/>
              <a:t>Stavke je moguće arhivirati (arhivirane stavke prekrižiti)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obrisati</a:t>
            </a:r>
            <a:endParaRPr lang="en-US" dirty="0" smtClean="0"/>
          </a:p>
          <a:p>
            <a:pPr lvl="2"/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organizirati</a:t>
            </a:r>
            <a:r>
              <a:rPr lang="en-US" dirty="0" smtClean="0"/>
              <a:t> u </a:t>
            </a:r>
            <a:r>
              <a:rPr lang="en-US" dirty="0" smtClean="0"/>
              <a:t>module</a:t>
            </a:r>
            <a:endParaRPr lang="hr-HR" dirty="0"/>
          </a:p>
          <a:p>
            <a:pPr lvl="1"/>
            <a:r>
              <a:rPr lang="hr-HR" dirty="0" smtClean="0"/>
              <a:t>Hints</a:t>
            </a:r>
            <a:r>
              <a:rPr lang="en-US" dirty="0" smtClean="0"/>
              <a:t>:</a:t>
            </a:r>
          </a:p>
          <a:p>
            <a:pPr lvl="2"/>
            <a:r>
              <a:rPr lang="hr-HR" dirty="0" smtClean="0"/>
              <a:t>createElement</a:t>
            </a:r>
            <a:r>
              <a:rPr lang="en-US" dirty="0"/>
              <a:t>, </a:t>
            </a:r>
            <a:r>
              <a:rPr lang="en-US" dirty="0" err="1" smtClean="0"/>
              <a:t>appendChild</a:t>
            </a:r>
            <a:r>
              <a:rPr lang="en-US" dirty="0"/>
              <a:t>, </a:t>
            </a:r>
            <a:r>
              <a:rPr lang="en-US" dirty="0" err="1" smtClean="0"/>
              <a:t>addEventListener</a:t>
            </a:r>
            <a:r>
              <a:rPr lang="en-US" dirty="0"/>
              <a:t>, 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lvl="2"/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inicijalizirajte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sljede</a:t>
            </a:r>
            <a:r>
              <a:rPr lang="hr-HR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hr-HR" dirty="0"/>
              <a:t>č</a:t>
            </a:r>
            <a:r>
              <a:rPr lang="en-US" dirty="0" smtClean="0"/>
              <a:t>in: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481" y="4028302"/>
            <a:ext cx="86497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r-HR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readyState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dirty="0">
                <a:solidFill>
                  <a:srgbClr val="808080"/>
                </a:solidFill>
                <a:highlight>
                  <a:srgbClr val="FFFFFF"/>
                </a:highlight>
              </a:rPr>
              <a:t>"complete"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todoApp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TodoApp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"root"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hr-HR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hr-HR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r-HR" dirty="0">
                <a:solidFill>
                  <a:srgbClr val="808080"/>
                </a:solidFill>
                <a:highlight>
                  <a:srgbClr val="FFFFFF"/>
                </a:highlight>
              </a:rPr>
              <a:t>"DOMContentLoaded"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</a:rPr>
              <a:t>TodoApp</a:t>
            </a:r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r-HR" dirty="0">
                <a:solidFill>
                  <a:srgbClr val="808080"/>
                </a:solidFill>
                <a:highlight>
                  <a:srgbClr val="FFFFFF"/>
                </a:highlight>
              </a:rPr>
              <a:t>"root</a:t>
            </a:r>
            <a:r>
              <a:rPr lang="hr-HR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hr-H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hr-H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hr-H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07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419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Što je ES6?</vt:lpstr>
      <vt:lpstr>Što je podržano?</vt:lpstr>
      <vt:lpstr>Zašto ES6?</vt:lpstr>
      <vt:lpstr>Nova sintaksa</vt:lpstr>
      <vt:lpstr>Zadatak</vt:lpstr>
      <vt:lpstr>ES6 moduli i klase</vt:lpstr>
      <vt:lpstr>Okruženje</vt:lpstr>
      <vt:lpstr>Zadatak</vt:lpstr>
      <vt:lpstr>Promises</vt:lpstr>
      <vt:lpstr>Zadatak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Ivan Varga</cp:lastModifiedBy>
  <cp:revision>28</cp:revision>
  <dcterms:created xsi:type="dcterms:W3CDTF">2016-05-13T11:47:11Z</dcterms:created>
  <dcterms:modified xsi:type="dcterms:W3CDTF">2016-05-20T20:37:26Z</dcterms:modified>
</cp:coreProperties>
</file>