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302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18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162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566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520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209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6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003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78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50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5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C553-C686-43AD-8A67-E285534A95B7}" type="datetimeFigureOut">
              <a:rPr lang="es-AR" smtClean="0"/>
              <a:t>31/8/2017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05B1-8A4D-478E-B313-3C493A7F42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61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28"/>
            <a:ext cx="300039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Ejemplo Interrupción Externa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928670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Veremos ahora un ejemplo simple de cómo configurar todo para hacer funcionar una interrupción externa</a:t>
            </a:r>
            <a:endParaRPr lang="es-AR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857364"/>
            <a:ext cx="85725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 smtClean="0"/>
              <a:t>Primero buscamos un pin que tenga como función EINT0 (interrupción externa) 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Con PINSELX, del PIN CONNECT BLOCK configuramos para que el pin tenga como función EINT0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Con PINMODE habilitamos o deshabilitamos las resistencias de </a:t>
            </a:r>
            <a:r>
              <a:rPr lang="es-AR" dirty="0" err="1" smtClean="0"/>
              <a:t>Pull_Up</a:t>
            </a:r>
            <a:r>
              <a:rPr lang="es-AR" dirty="0" smtClean="0"/>
              <a:t>/</a:t>
            </a:r>
            <a:r>
              <a:rPr lang="es-AR" dirty="0" err="1" smtClean="0"/>
              <a:t>Pull_Down</a:t>
            </a: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EXTMODE </a:t>
            </a:r>
            <a:r>
              <a:rPr lang="es-AR" dirty="0" smtClean="0"/>
              <a:t>seleccionamos si la interrupción será por flanco o por nivel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EXTPOLAR </a:t>
            </a:r>
            <a:r>
              <a:rPr lang="es-AR" dirty="0" smtClean="0"/>
              <a:t>seleccionamos: si es por nivel, si la interrupción será por alto o por bajo; si es por flanco, si la interrupción será por flanco de bajada o de subida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Por la simple razón de que esta será la única fuente de interrupción en este ejemplo no se configurará la prioridad, sin embargo hay que tenerlo en cuenta.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habilitamos </a:t>
            </a:r>
            <a:r>
              <a:rPr lang="es-AR" dirty="0" smtClean="0"/>
              <a:t>la interrupción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Definimos la rutina de servicio de interrupción (ISR).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r>
              <a:rPr lang="es-AR" b="1" dirty="0" smtClean="0"/>
              <a:t>		voidEINT0_IRQHandler(</a:t>
            </a:r>
            <a:r>
              <a:rPr lang="es-AR" b="1" dirty="0" err="1" smtClean="0"/>
              <a:t>void</a:t>
            </a:r>
            <a:r>
              <a:rPr lang="es-AR" b="1" dirty="0" smtClean="0"/>
              <a:t>) </a:t>
            </a:r>
          </a:p>
          <a:p>
            <a:r>
              <a:rPr lang="es-AR" b="1" dirty="0" smtClean="0"/>
              <a:t>		{</a:t>
            </a:r>
          </a:p>
          <a:p>
            <a:r>
              <a:rPr lang="es-AR" b="1" dirty="0" smtClean="0"/>
              <a:t>		//</a:t>
            </a:r>
            <a:r>
              <a:rPr lang="es-AR" b="1" dirty="0" err="1" smtClean="0"/>
              <a:t>Codigoque</a:t>
            </a:r>
            <a:r>
              <a:rPr lang="es-AR" b="1" dirty="0" smtClean="0"/>
              <a:t> se ejecuta en cada interrupción</a:t>
            </a:r>
          </a:p>
          <a:p>
            <a:r>
              <a:rPr lang="es-AR" b="1" dirty="0" smtClean="0"/>
              <a:t>		</a:t>
            </a:r>
            <a:r>
              <a:rPr lang="es-AR" b="1" dirty="0" smtClean="0"/>
              <a:t>//bajamos </a:t>
            </a:r>
            <a:r>
              <a:rPr lang="es-AR" b="1" dirty="0" smtClean="0"/>
              <a:t>la bandera al salir</a:t>
            </a:r>
          </a:p>
          <a:p>
            <a:r>
              <a:rPr lang="es-AR" b="1" dirty="0" smtClean="0"/>
              <a:t>		}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4666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</cp:revision>
  <dcterms:created xsi:type="dcterms:W3CDTF">2017-08-31T21:28:19Z</dcterms:created>
  <dcterms:modified xsi:type="dcterms:W3CDTF">2017-08-31T21:28:42Z</dcterms:modified>
</cp:coreProperties>
</file>