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e3f399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e3f399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de3f399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de3f399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de3f3993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de3f3993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de3f3993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de3f3993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de3f3993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de3f3993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de3f3993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de3f3993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BANCA ONLINE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IVÁN VILLAGRA LATORRE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BANCA ONLINE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IVÁN VILLAGRA LATORRE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56425" y="103525"/>
            <a:ext cx="8520600" cy="9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111"/>
            <a:ext cx="7591249" cy="16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003700"/>
            <a:ext cx="5734251" cy="19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156425" y="103525"/>
            <a:ext cx="8520600" cy="9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de sesión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2" y="959000"/>
            <a:ext cx="8365325" cy="40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156425" y="103525"/>
            <a:ext cx="8520600" cy="9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5" y="1054525"/>
            <a:ext cx="8823800" cy="38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74525" y="144475"/>
            <a:ext cx="8520600" cy="9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Movimientos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5" y="1095475"/>
            <a:ext cx="8803100" cy="38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74525" y="144475"/>
            <a:ext cx="8520600" cy="9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257100" y="2001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¿Alguna Duda?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