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7b4d359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7b4d359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b4d359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7b4d359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7b4d359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7b4d359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7b4d359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7b4d359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7b4d359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7b4d359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b4d359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b4d359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b4d35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b4d35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b4d359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b4d359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7b4d359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7b4d359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7b4d359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7b4d359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7b4d359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7b4d359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b4d359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b4d359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7b4d359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7b4d359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b4d3598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7b4d359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&amp; Society: Understanding the Impact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Taylor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 Araujo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Policy Interventions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25" y="1152475"/>
            <a:ext cx="54197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Policy Interventions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152475"/>
            <a:ext cx="53435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Unintended Consequences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Hinder Freedom of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the Root Cause of Misinformation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Term Profit Making Goals Ruin Reputation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Companies Can Comply More Easily Than Small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Policy Exploration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Human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Homogeneous Communities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Policy Independence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issue is the </a:t>
            </a:r>
            <a:r>
              <a:rPr b="1" lang="en"/>
              <a:t>perception</a:t>
            </a:r>
            <a:r>
              <a:rPr lang="en"/>
              <a:t> of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Industry and Government may obtain AI Tool Quality which can improve the perception of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Social Discourse and Community Beliefs may degrade the </a:t>
            </a:r>
            <a:r>
              <a:rPr lang="en"/>
              <a:t>perception</a:t>
            </a:r>
            <a:r>
              <a:rPr lang="en"/>
              <a:t> of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perception</a:t>
            </a:r>
            <a:r>
              <a:rPr lang="en"/>
              <a:t> of AI will impact User and Institution Adoption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 Literacy and AI Education can support a positive perception of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Employment rates will impact the perception of AI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Thank you for your attention.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I would be happy to take questions at this time.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Or you can reach me at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ivan@policydynamics.ca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policymakers effectively address the potential impacts of generative AI tools on societal structures, institutions, and economics, while promoting responsible and equitable integration into diverse communities?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audience includes researchers, policymakers, and practitioners concerned with the responsible integration of AI technology.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research is crucial as the widespread adoption of generative AI tools may have significant consequences for social beliefs, knowledge dissemination, discourse, and institutions.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Hopes and Fears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can produce </a:t>
            </a:r>
            <a:r>
              <a:rPr lang="en"/>
              <a:t>graphs to depict the adoption of AI tools, changes in social discourse quality, employment trends, the epistemological crisis index, and the sentiment analysis of AI-related discussions.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525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Quality of Social Discourse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800" y="1152475"/>
            <a:ext cx="53721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65475" y="16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Hypothesis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00" y="717262"/>
            <a:ext cx="5436925" cy="4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152463"/>
            <a:ext cx="53721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79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Guidelines for AI Transparency and Accountability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Standards for AI-Generated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Ethical Use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Education and Awareness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for Responsible AI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Employment Transition Programs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 Governance Bodies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Public-Private Partnership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