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54"/>
  </p:normalViewPr>
  <p:slideViewPr>
    <p:cSldViewPr snapToGrid="0" snapToObjects="1">
      <p:cViewPr varScale="1">
        <p:scale>
          <a:sx n="127" d="100"/>
          <a:sy n="127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39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49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4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5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7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39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6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6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4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0CA7-02B6-E74A-8CDA-79927DD74157}" type="datetimeFigureOut">
              <a:rPr kumimoji="1" lang="zh-TW" altLang="en-US" smtClean="0"/>
              <a:t>2018/5/23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8118-89CD-484A-8B22-40768D655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78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4621 test1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6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test3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5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Calibri</vt:lpstr>
      <vt:lpstr>Calibri Light</vt:lpstr>
      <vt:lpstr>Arial</vt:lpstr>
      <vt:lpstr>Office 佈景主題</vt:lpstr>
      <vt:lpstr>4621 test1</vt:lpstr>
      <vt:lpstr>test2</vt:lpstr>
      <vt:lpstr>test3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4621 test1</dc:title>
  <dc:creator>Hon Leung CHEUNG</dc:creator>
  <cp:lastModifiedBy>Hon Leung CHEUNG</cp:lastModifiedBy>
  <cp:revision>1</cp:revision>
  <dcterms:created xsi:type="dcterms:W3CDTF">2018-05-22T21:15:15Z</dcterms:created>
  <dcterms:modified xsi:type="dcterms:W3CDTF">2018-05-22T21:15:49Z</dcterms:modified>
</cp:coreProperties>
</file>