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10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561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43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63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704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2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409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232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812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76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4156-A0FD-47FC-8F36-CB451C9B3031}" type="datetimeFigureOut">
              <a:rPr lang="uk-UA" smtClean="0"/>
              <a:t>29.03.2018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5E16-4BC7-43E8-823A-AB164912571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648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Моя </a:t>
            </a:r>
            <a:r>
              <a:rPr lang="uk-UA" dirty="0" err="1" smtClean="0"/>
              <a:t>презентация</a:t>
            </a:r>
            <a:r>
              <a:rPr lang="uk-UA" smtClean="0"/>
              <a:t>!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9633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Моя презентация!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презентация!</dc:title>
  <dc:creator>Ivany</dc:creator>
  <cp:lastModifiedBy>Ivany</cp:lastModifiedBy>
  <cp:revision>1</cp:revision>
  <dcterms:created xsi:type="dcterms:W3CDTF">2018-03-29T12:57:19Z</dcterms:created>
  <dcterms:modified xsi:type="dcterms:W3CDTF">2018-03-29T12:58:00Z</dcterms:modified>
</cp:coreProperties>
</file>