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2" r:id="rId5"/>
    <p:sldId id="257" r:id="rId6"/>
    <p:sldId id="258" r:id="rId7"/>
    <p:sldId id="259" r:id="rId8"/>
    <p:sldId id="260" r:id="rId9"/>
    <p:sldId id="261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29" d="100"/>
          <a:sy n="129" d="100"/>
        </p:scale>
        <p:origin x="204" y="63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63888" y="1059582"/>
            <a:ext cx="5292080" cy="1080121"/>
          </a:xfrm>
        </p:spPr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ERB</a:t>
            </a:r>
          </a:p>
          <a:p>
            <a:r>
              <a:rPr lang="en-US" altLang="ko-KR" sz="3600" dirty="0">
                <a:ea typeface="맑은 고딕" pitchFamily="50" charset="-127"/>
              </a:rPr>
              <a:t>Front-end Development</a:t>
            </a:r>
          </a:p>
          <a:p>
            <a:r>
              <a:rPr lang="en-US" altLang="ko-KR" sz="3600" dirty="0">
                <a:ea typeface="맑은 고딕" pitchFamily="50" charset="-127"/>
              </a:rPr>
              <a:t>Final Project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36967" y="2571750"/>
            <a:ext cx="5292080" cy="416808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Class: PE075DS-1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68924-842D-4F16-AD2D-5CCB98D5B432}"/>
              </a:ext>
            </a:extLst>
          </p:cNvPr>
          <p:cNvSpPr txBox="1"/>
          <p:nvPr/>
        </p:nvSpPr>
        <p:spPr>
          <a:xfrm>
            <a:off x="3836967" y="3147814"/>
            <a:ext cx="3528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 Yin-man, Ivan(8)</a:t>
            </a:r>
          </a:p>
          <a:p>
            <a:r>
              <a:rPr lang="en-US" dirty="0">
                <a:solidFill>
                  <a:schemeClr val="bg1"/>
                </a:solidFill>
              </a:rPr>
              <a:t>Cheung Ying Ki, Evan(15)</a:t>
            </a:r>
          </a:p>
          <a:p>
            <a:r>
              <a:rPr lang="en-US" dirty="0">
                <a:solidFill>
                  <a:schemeClr val="bg1"/>
                </a:solidFill>
              </a:rPr>
              <a:t>Wong Wing Sum, Wilson(17)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8B42A-26B3-40D5-BC10-C3640CE3CE63}"/>
              </a:ext>
            </a:extLst>
          </p:cNvPr>
          <p:cNvSpPr txBox="1"/>
          <p:nvPr/>
        </p:nvSpPr>
        <p:spPr>
          <a:xfrm>
            <a:off x="3491880" y="12347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Webpage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3D4AF-FF46-45AD-BBAB-6438BC69B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7534"/>
            <a:ext cx="831394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2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1DC742-BA1D-469E-9FA2-08C84525A4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55526"/>
            <a:ext cx="6012160" cy="429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78B42A-26B3-40D5-BC10-C3640CE3CE63}"/>
              </a:ext>
            </a:extLst>
          </p:cNvPr>
          <p:cNvSpPr txBox="1"/>
          <p:nvPr/>
        </p:nvSpPr>
        <p:spPr>
          <a:xfrm>
            <a:off x="4445732" y="10890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2625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684CA7-6006-48AB-97B5-1B44EBDE1C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55526"/>
            <a:ext cx="6033215" cy="3886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B235D3-5799-4DDC-BD8D-27B1846644F0}"/>
              </a:ext>
            </a:extLst>
          </p:cNvPr>
          <p:cNvSpPr txBox="1"/>
          <p:nvPr/>
        </p:nvSpPr>
        <p:spPr>
          <a:xfrm>
            <a:off x="4644008" y="12347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State Chart Diagram</a:t>
            </a:r>
          </a:p>
        </p:txBody>
      </p:sp>
    </p:spTree>
    <p:extLst>
      <p:ext uri="{BB962C8B-B14F-4D97-AF65-F5344CB8AC3E}">
        <p14:creationId xmlns:p14="http://schemas.microsoft.com/office/powerpoint/2010/main" val="119930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9CF21E-1928-434B-A6CB-43D4A4F956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6392"/>
            <a:ext cx="4304131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429ADC-1758-4AF4-86C7-81F337133E78}"/>
              </a:ext>
            </a:extLst>
          </p:cNvPr>
          <p:cNvSpPr txBox="1"/>
          <p:nvPr/>
        </p:nvSpPr>
        <p:spPr>
          <a:xfrm>
            <a:off x="899592" y="1954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 Flow Diagram</a:t>
            </a:r>
          </a:p>
        </p:txBody>
      </p:sp>
    </p:spTree>
    <p:extLst>
      <p:ext uri="{BB962C8B-B14F-4D97-AF65-F5344CB8AC3E}">
        <p14:creationId xmlns:p14="http://schemas.microsoft.com/office/powerpoint/2010/main" val="365440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429ADC-1758-4AF4-86C7-81F337133E78}"/>
              </a:ext>
            </a:extLst>
          </p:cNvPr>
          <p:cNvSpPr txBox="1"/>
          <p:nvPr/>
        </p:nvSpPr>
        <p:spPr>
          <a:xfrm>
            <a:off x="3851920" y="1635646"/>
            <a:ext cx="432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Webpage</a:t>
            </a:r>
          </a:p>
          <a:p>
            <a:r>
              <a:rPr lang="en-US" sz="54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814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429ADC-1758-4AF4-86C7-81F337133E78}"/>
              </a:ext>
            </a:extLst>
          </p:cNvPr>
          <p:cNvSpPr txBox="1"/>
          <p:nvPr/>
        </p:nvSpPr>
        <p:spPr>
          <a:xfrm>
            <a:off x="3779912" y="1923678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Thank you! ~</a:t>
            </a:r>
          </a:p>
        </p:txBody>
      </p:sp>
    </p:spTree>
    <p:extLst>
      <p:ext uri="{BB962C8B-B14F-4D97-AF65-F5344CB8AC3E}">
        <p14:creationId xmlns:p14="http://schemas.microsoft.com/office/powerpoint/2010/main" val="12886012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48</Words>
  <Application>Microsoft Office PowerPoint</Application>
  <PresentationFormat>On-screen Show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User</cp:lastModifiedBy>
  <cp:revision>86</cp:revision>
  <dcterms:created xsi:type="dcterms:W3CDTF">2016-12-05T23:26:54Z</dcterms:created>
  <dcterms:modified xsi:type="dcterms:W3CDTF">2022-06-20T03:40:04Z</dcterms:modified>
</cp:coreProperties>
</file>