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9144000"/>
  <p:notesSz cx="7559675" cy="10691800"/>
  <p:embeddedFontLst>
    <p:embeddedFont>
      <p:font typeface="Roboto Slab"/>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hNKJSdjuxWIxIEqS8xrHeApVxY0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Slab-bold.fntdata"/><Relationship Id="rId27" Type="http://schemas.openxmlformats.org/officeDocument/2006/relationships/font" Target="fonts/RobotoSlab-regular.fntdata"/><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6600" cy="5365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281488" y="0"/>
            <a:ext cx="3276600" cy="53657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5238"/>
            <a:ext cx="3276600" cy="5365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 name="Google Shape;62;p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5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5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5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5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5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p5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5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5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5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5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6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p6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6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5" name="Google Shape;305;p6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7de574b643_0_0:notes"/>
          <p:cNvSpPr txBox="1"/>
          <p:nvPr>
            <p:ph idx="1" type="body"/>
          </p:nvPr>
        </p:nvSpPr>
        <p:spPr>
          <a:xfrm>
            <a:off x="755650" y="5145088"/>
            <a:ext cx="6048300" cy="4209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g7de574b643_0_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7de574b643_0_29:notes"/>
          <p:cNvSpPr txBox="1"/>
          <p:nvPr>
            <p:ph idx="1" type="body"/>
          </p:nvPr>
        </p:nvSpPr>
        <p:spPr>
          <a:xfrm>
            <a:off x="755650" y="5145088"/>
            <a:ext cx="6048300" cy="4209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7" name="Google Shape;337;g7de574b643_0_2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b23132aead_0_1:notes"/>
          <p:cNvSpPr txBox="1"/>
          <p:nvPr>
            <p:ph idx="1" type="body"/>
          </p:nvPr>
        </p:nvSpPr>
        <p:spPr>
          <a:xfrm>
            <a:off x="755650" y="5145088"/>
            <a:ext cx="6048300" cy="4209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3" name="Google Shape;353;gb23132aead_0_1:notes"/>
          <p:cNvSpPr/>
          <p:nvPr>
            <p:ph idx="2" type="sldImg"/>
          </p:nvPr>
        </p:nvSpPr>
        <p:spPr>
          <a:xfrm>
            <a:off x="1374775" y="1336675"/>
            <a:ext cx="4810200" cy="3608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 name="Google Shape;74;p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9" name="Google Shape;369;p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6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9" name="Google Shape;379;p6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dd6be73432_0_69:notes"/>
          <p:cNvSpPr txBox="1"/>
          <p:nvPr>
            <p:ph idx="1" type="body"/>
          </p:nvPr>
        </p:nvSpPr>
        <p:spPr>
          <a:xfrm>
            <a:off x="755650" y="5145088"/>
            <a:ext cx="6048300" cy="4209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4" name="Google Shape;394;gdd6be73432_0_69:notes"/>
          <p:cNvSpPr/>
          <p:nvPr>
            <p:ph idx="2" type="sldImg"/>
          </p:nvPr>
        </p:nvSpPr>
        <p:spPr>
          <a:xfrm>
            <a:off x="1374775" y="1336675"/>
            <a:ext cx="4810200" cy="3608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 name="Google Shape;84;p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2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p5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5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5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5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5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 name="Shape 12"/>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2" name="Shape 42"/>
        <p:cNvGrpSpPr/>
        <p:nvPr/>
      </p:nvGrpSpPr>
      <p:grpSpPr>
        <a:xfrm>
          <a:off x="0" y="0"/>
          <a:ext cx="0" cy="0"/>
          <a:chOff x="0" y="0"/>
          <a:chExt cx="0" cy="0"/>
        </a:xfrm>
      </p:grpSpPr>
      <p:sp>
        <p:nvSpPr>
          <p:cNvPr id="43" name="Google Shape;43;p18"/>
          <p:cNvSpPr txBox="1"/>
          <p:nvPr>
            <p:ph type="title"/>
          </p:nvPr>
        </p:nvSpPr>
        <p:spPr>
          <a:xfrm>
            <a:off x="457200" y="221040"/>
            <a:ext cx="8229240" cy="12502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8"/>
          <p:cNvSpPr txBox="1"/>
          <p:nvPr>
            <p:ph idx="1" type="body"/>
          </p:nvPr>
        </p:nvSpPr>
        <p:spPr>
          <a:xfrm>
            <a:off x="457200" y="160452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8"/>
          <p:cNvSpPr txBox="1"/>
          <p:nvPr>
            <p:ph idx="2"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6" name="Shape 46"/>
        <p:cNvGrpSpPr/>
        <p:nvPr/>
      </p:nvGrpSpPr>
      <p:grpSpPr>
        <a:xfrm>
          <a:off x="0" y="0"/>
          <a:ext cx="0" cy="0"/>
          <a:chOff x="0" y="0"/>
          <a:chExt cx="0" cy="0"/>
        </a:xfrm>
      </p:grpSpPr>
      <p:sp>
        <p:nvSpPr>
          <p:cNvPr id="47" name="Google Shape;47;p19"/>
          <p:cNvSpPr txBox="1"/>
          <p:nvPr>
            <p:ph type="title"/>
          </p:nvPr>
        </p:nvSpPr>
        <p:spPr>
          <a:xfrm>
            <a:off x="457200" y="221040"/>
            <a:ext cx="8229240" cy="12502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9"/>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9"/>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9"/>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9"/>
          <p:cNvSpPr txBox="1"/>
          <p:nvPr>
            <p:ph idx="4"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2" name="Shape 52"/>
        <p:cNvGrpSpPr/>
        <p:nvPr/>
      </p:nvGrpSpPr>
      <p:grpSpPr>
        <a:xfrm>
          <a:off x="0" y="0"/>
          <a:ext cx="0" cy="0"/>
          <a:chOff x="0" y="0"/>
          <a:chExt cx="0" cy="0"/>
        </a:xfrm>
      </p:grpSpPr>
      <p:sp>
        <p:nvSpPr>
          <p:cNvPr id="53" name="Google Shape;53;p20"/>
          <p:cNvSpPr txBox="1"/>
          <p:nvPr>
            <p:ph type="title"/>
          </p:nvPr>
        </p:nvSpPr>
        <p:spPr>
          <a:xfrm>
            <a:off x="457200" y="221040"/>
            <a:ext cx="8229240" cy="12502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0"/>
          <p:cNvSpPr txBox="1"/>
          <p:nvPr>
            <p:ph idx="1" type="body"/>
          </p:nvPr>
        </p:nvSpPr>
        <p:spPr>
          <a:xfrm>
            <a:off x="45720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0"/>
          <p:cNvSpPr txBox="1"/>
          <p:nvPr>
            <p:ph idx="2" type="body"/>
          </p:nvPr>
        </p:nvSpPr>
        <p:spPr>
          <a:xfrm>
            <a:off x="323964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20"/>
          <p:cNvSpPr txBox="1"/>
          <p:nvPr>
            <p:ph idx="3" type="body"/>
          </p:nvPr>
        </p:nvSpPr>
        <p:spPr>
          <a:xfrm>
            <a:off x="602208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20"/>
          <p:cNvSpPr txBox="1"/>
          <p:nvPr>
            <p:ph idx="4" type="body"/>
          </p:nvPr>
        </p:nvSpPr>
        <p:spPr>
          <a:xfrm>
            <a:off x="45720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20"/>
          <p:cNvSpPr txBox="1"/>
          <p:nvPr>
            <p:ph idx="5" type="body"/>
          </p:nvPr>
        </p:nvSpPr>
        <p:spPr>
          <a:xfrm>
            <a:off x="323964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20"/>
          <p:cNvSpPr txBox="1"/>
          <p:nvPr>
            <p:ph idx="6" type="body"/>
          </p:nvPr>
        </p:nvSpPr>
        <p:spPr>
          <a:xfrm>
            <a:off x="602208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3" name="Shape 13"/>
        <p:cNvGrpSpPr/>
        <p:nvPr/>
      </p:nvGrpSpPr>
      <p:grpSpPr>
        <a:xfrm>
          <a:off x="0" y="0"/>
          <a:ext cx="0" cy="0"/>
          <a:chOff x="0" y="0"/>
          <a:chExt cx="0" cy="0"/>
        </a:xfrm>
      </p:grpSpPr>
      <p:sp>
        <p:nvSpPr>
          <p:cNvPr id="14" name="Google Shape;14;p10"/>
          <p:cNvSpPr txBox="1"/>
          <p:nvPr>
            <p:ph type="title"/>
          </p:nvPr>
        </p:nvSpPr>
        <p:spPr>
          <a:xfrm>
            <a:off x="457200" y="221040"/>
            <a:ext cx="8229240" cy="12502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0"/>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6" name="Shape 16"/>
        <p:cNvGrpSpPr/>
        <p:nvPr/>
      </p:nvGrpSpPr>
      <p:grpSpPr>
        <a:xfrm>
          <a:off x="0" y="0"/>
          <a:ext cx="0" cy="0"/>
          <a:chOff x="0" y="0"/>
          <a:chExt cx="0" cy="0"/>
        </a:xfrm>
      </p:grpSpPr>
      <p:sp>
        <p:nvSpPr>
          <p:cNvPr id="17" name="Google Shape;17;p11"/>
          <p:cNvSpPr txBox="1"/>
          <p:nvPr>
            <p:ph type="title"/>
          </p:nvPr>
        </p:nvSpPr>
        <p:spPr>
          <a:xfrm>
            <a:off x="457200" y="221040"/>
            <a:ext cx="8229240" cy="12502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1"/>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9" name="Shape 19"/>
        <p:cNvGrpSpPr/>
        <p:nvPr/>
      </p:nvGrpSpPr>
      <p:grpSpPr>
        <a:xfrm>
          <a:off x="0" y="0"/>
          <a:ext cx="0" cy="0"/>
          <a:chOff x="0" y="0"/>
          <a:chExt cx="0" cy="0"/>
        </a:xfrm>
      </p:grpSpPr>
      <p:sp>
        <p:nvSpPr>
          <p:cNvPr id="20" name="Google Shape;20;p12"/>
          <p:cNvSpPr txBox="1"/>
          <p:nvPr>
            <p:ph type="title"/>
          </p:nvPr>
        </p:nvSpPr>
        <p:spPr>
          <a:xfrm>
            <a:off x="457200" y="221040"/>
            <a:ext cx="8229240" cy="12502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2"/>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12"/>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13"/>
          <p:cNvSpPr txBox="1"/>
          <p:nvPr>
            <p:ph type="title"/>
          </p:nvPr>
        </p:nvSpPr>
        <p:spPr>
          <a:xfrm>
            <a:off x="457200" y="221040"/>
            <a:ext cx="8229240" cy="12502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5" name="Shape 25"/>
        <p:cNvGrpSpPr/>
        <p:nvPr/>
      </p:nvGrpSpPr>
      <p:grpSpPr>
        <a:xfrm>
          <a:off x="0" y="0"/>
          <a:ext cx="0" cy="0"/>
          <a:chOff x="0" y="0"/>
          <a:chExt cx="0" cy="0"/>
        </a:xfrm>
      </p:grpSpPr>
      <p:sp>
        <p:nvSpPr>
          <p:cNvPr id="26" name="Google Shape;26;p14"/>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7" name="Shape 27"/>
        <p:cNvGrpSpPr/>
        <p:nvPr/>
      </p:nvGrpSpPr>
      <p:grpSpPr>
        <a:xfrm>
          <a:off x="0" y="0"/>
          <a:ext cx="0" cy="0"/>
          <a:chOff x="0" y="0"/>
          <a:chExt cx="0" cy="0"/>
        </a:xfrm>
      </p:grpSpPr>
      <p:sp>
        <p:nvSpPr>
          <p:cNvPr id="28" name="Google Shape;28;p15"/>
          <p:cNvSpPr txBox="1"/>
          <p:nvPr>
            <p:ph type="title"/>
          </p:nvPr>
        </p:nvSpPr>
        <p:spPr>
          <a:xfrm>
            <a:off x="457200" y="221040"/>
            <a:ext cx="8229240" cy="12502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5"/>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15"/>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5"/>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2" name="Shape 32"/>
        <p:cNvGrpSpPr/>
        <p:nvPr/>
      </p:nvGrpSpPr>
      <p:grpSpPr>
        <a:xfrm>
          <a:off x="0" y="0"/>
          <a:ext cx="0" cy="0"/>
          <a:chOff x="0" y="0"/>
          <a:chExt cx="0" cy="0"/>
        </a:xfrm>
      </p:grpSpPr>
      <p:sp>
        <p:nvSpPr>
          <p:cNvPr id="33" name="Google Shape;33;p16"/>
          <p:cNvSpPr txBox="1"/>
          <p:nvPr>
            <p:ph type="title"/>
          </p:nvPr>
        </p:nvSpPr>
        <p:spPr>
          <a:xfrm>
            <a:off x="457200" y="221040"/>
            <a:ext cx="8229240" cy="12502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6"/>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6"/>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6"/>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7" name="Shape 37"/>
        <p:cNvGrpSpPr/>
        <p:nvPr/>
      </p:nvGrpSpPr>
      <p:grpSpPr>
        <a:xfrm>
          <a:off x="0" y="0"/>
          <a:ext cx="0" cy="0"/>
          <a:chOff x="0" y="0"/>
          <a:chExt cx="0" cy="0"/>
        </a:xfrm>
      </p:grpSpPr>
      <p:sp>
        <p:nvSpPr>
          <p:cNvPr id="38" name="Google Shape;38;p17"/>
          <p:cNvSpPr txBox="1"/>
          <p:nvPr>
            <p:ph type="title"/>
          </p:nvPr>
        </p:nvSpPr>
        <p:spPr>
          <a:xfrm>
            <a:off x="457200" y="221040"/>
            <a:ext cx="8229240" cy="12502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7"/>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7"/>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7"/>
          <p:cNvSpPr txBox="1"/>
          <p:nvPr>
            <p:ph idx="3"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png"/><Relationship Id="rId7" Type="http://schemas.openxmlformats.org/officeDocument/2006/relationships/image" Target="../media/image7.png"/><Relationship Id="rId8" Type="http://schemas.openxmlformats.org/officeDocument/2006/relationships/image" Target="../media/image1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9.jpg"/><Relationship Id="rId4"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png"/><Relationship Id="rId8"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png"/><Relationship Id="rId7" Type="http://schemas.openxmlformats.org/officeDocument/2006/relationships/image" Target="../media/image7.png"/><Relationship Id="rId8" Type="http://schemas.openxmlformats.org/officeDocument/2006/relationships/image" Target="../media/image1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png"/><Relationship Id="rId7" Type="http://schemas.openxmlformats.org/officeDocument/2006/relationships/image" Target="../media/image7.png"/><Relationship Id="rId8"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0.png"/><Relationship Id="rId9" Type="http://schemas.openxmlformats.org/officeDocument/2006/relationships/image" Target="../media/image28.png"/><Relationship Id="rId5" Type="http://schemas.openxmlformats.org/officeDocument/2006/relationships/image" Target="../media/image11.png"/><Relationship Id="rId6" Type="http://schemas.openxmlformats.org/officeDocument/2006/relationships/image" Target="../media/image1.png"/><Relationship Id="rId7" Type="http://schemas.openxmlformats.org/officeDocument/2006/relationships/image" Target="../media/image7.png"/><Relationship Id="rId8"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21.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png"/><Relationship Id="rId8"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png"/><Relationship Id="rId7" Type="http://schemas.openxmlformats.org/officeDocument/2006/relationships/image" Target="../media/image7.png"/><Relationship Id="rId8"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png"/><Relationship Id="rId7" Type="http://schemas.openxmlformats.org/officeDocument/2006/relationships/image" Target="../media/image7.png"/><Relationship Id="rId8"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png"/><Relationship Id="rId7" Type="http://schemas.openxmlformats.org/officeDocument/2006/relationships/image" Target="../media/image7.png"/><Relationship Id="rId8"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png"/><Relationship Id="rId7" Type="http://schemas.openxmlformats.org/officeDocument/2006/relationships/image" Target="../media/image7.png"/><Relationship Id="rId8"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png"/><Relationship Id="rId7"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png"/><Relationship Id="rId7" Type="http://schemas.openxmlformats.org/officeDocument/2006/relationships/image" Target="../media/image7.png"/><Relationship Id="rId8"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0.png"/><Relationship Id="rId9" Type="http://schemas.openxmlformats.org/officeDocument/2006/relationships/image" Target="../media/image8.png"/><Relationship Id="rId5" Type="http://schemas.openxmlformats.org/officeDocument/2006/relationships/image" Target="../media/image11.png"/><Relationship Id="rId6" Type="http://schemas.openxmlformats.org/officeDocument/2006/relationships/image" Target="../media/image1.png"/><Relationship Id="rId7" Type="http://schemas.openxmlformats.org/officeDocument/2006/relationships/image" Target="../media/image7.png"/><Relationship Id="rId8"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0.png"/><Relationship Id="rId9"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1.png"/><Relationship Id="rId7" Type="http://schemas.openxmlformats.org/officeDocument/2006/relationships/image" Target="../media/image7.png"/><Relationship Id="rId8"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png"/><Relationship Id="rId7" Type="http://schemas.openxmlformats.org/officeDocument/2006/relationships/image" Target="../media/image7.png"/><Relationship Id="rId8"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png"/><Relationship Id="rId7" Type="http://schemas.openxmlformats.org/officeDocument/2006/relationships/image" Target="../media/image7.png"/><Relationship Id="rId8"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png"/><Relationship Id="rId7" Type="http://schemas.openxmlformats.org/officeDocument/2006/relationships/image" Target="../media/image7.png"/><Relationship Id="rId8"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0.png"/><Relationship Id="rId9" Type="http://schemas.openxmlformats.org/officeDocument/2006/relationships/image" Target="../media/image25.png"/><Relationship Id="rId5" Type="http://schemas.openxmlformats.org/officeDocument/2006/relationships/image" Target="../media/image11.png"/><Relationship Id="rId6" Type="http://schemas.openxmlformats.org/officeDocument/2006/relationships/image" Target="../media/image1.png"/><Relationship Id="rId7" Type="http://schemas.openxmlformats.org/officeDocument/2006/relationships/image" Target="../media/image7.png"/><Relationship Id="rId8" Type="http://schemas.openxmlformats.org/officeDocument/2006/relationships/image" Target="../media/image1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png"/><Relationship Id="rId7" Type="http://schemas.openxmlformats.org/officeDocument/2006/relationships/image" Target="../media/image7.png"/><Relationship Id="rId8"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E500"/>
        </a:solidFill>
      </p:bgPr>
    </p:bg>
    <p:spTree>
      <p:nvGrpSpPr>
        <p:cNvPr id="63" name="Shape 63"/>
        <p:cNvGrpSpPr/>
        <p:nvPr/>
      </p:nvGrpSpPr>
      <p:grpSpPr>
        <a:xfrm>
          <a:off x="0" y="0"/>
          <a:ext cx="0" cy="0"/>
          <a:chOff x="0" y="0"/>
          <a:chExt cx="0" cy="0"/>
        </a:xfrm>
      </p:grpSpPr>
      <p:pic>
        <p:nvPicPr>
          <p:cNvPr id="64" name="Google Shape;64;p1"/>
          <p:cNvPicPr preferRelativeResize="0"/>
          <p:nvPr/>
        </p:nvPicPr>
        <p:blipFill rotWithShape="1">
          <a:blip r:embed="rId3">
            <a:alphaModFix/>
          </a:blip>
          <a:srcRect b="0" l="0" r="0" t="0"/>
          <a:stretch/>
        </p:blipFill>
        <p:spPr>
          <a:xfrm>
            <a:off x="3829680" y="5519160"/>
            <a:ext cx="1514521" cy="723961"/>
          </a:xfrm>
          <a:prstGeom prst="rect">
            <a:avLst/>
          </a:prstGeom>
          <a:noFill/>
          <a:ln>
            <a:noFill/>
          </a:ln>
        </p:spPr>
      </p:pic>
      <p:sp>
        <p:nvSpPr>
          <p:cNvPr id="65" name="Google Shape;65;p1"/>
          <p:cNvSpPr/>
          <p:nvPr/>
        </p:nvSpPr>
        <p:spPr>
          <a:xfrm>
            <a:off x="955500" y="3832791"/>
            <a:ext cx="7233000" cy="8085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2400"/>
              <a:buFont typeface="Arial"/>
              <a:buNone/>
            </a:pPr>
            <a:r>
              <a:rPr b="1" lang="ru-RU" sz="2000">
                <a:solidFill>
                  <a:schemeClr val="dk1"/>
                </a:solidFill>
                <a:latin typeface="Calibri"/>
                <a:ea typeface="Calibri"/>
                <a:cs typeface="Calibri"/>
                <a:sym typeface="Calibri"/>
              </a:rPr>
              <a:t>РАБОТА С GIT.</a:t>
            </a:r>
            <a:endParaRPr b="1" i="0" sz="20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1" lang="ru-RU" sz="2000">
                <a:solidFill>
                  <a:schemeClr val="dk1"/>
                </a:solidFill>
                <a:latin typeface="Calibri"/>
                <a:ea typeface="Calibri"/>
                <a:cs typeface="Calibri"/>
                <a:sym typeface="Calibri"/>
              </a:rPr>
              <a:t>GITHUB.</a:t>
            </a:r>
            <a:endParaRPr b="1" i="0" sz="2000" u="none" cap="none" strike="noStrike">
              <a:solidFill>
                <a:schemeClr val="dk1"/>
              </a:solidFill>
              <a:latin typeface="Calibri"/>
              <a:ea typeface="Calibri"/>
              <a:cs typeface="Calibri"/>
              <a:sym typeface="Calibri"/>
            </a:endParaRPr>
          </a:p>
        </p:txBody>
      </p:sp>
      <p:sp>
        <p:nvSpPr>
          <p:cNvPr id="66" name="Google Shape;66;p1"/>
          <p:cNvSpPr/>
          <p:nvPr/>
        </p:nvSpPr>
        <p:spPr>
          <a:xfrm>
            <a:off x="3941280" y="2167200"/>
            <a:ext cx="1222920" cy="381240"/>
          </a:xfrm>
          <a:prstGeom prst="rect">
            <a:avLst/>
          </a:prstGeom>
          <a:solidFill>
            <a:srgbClr val="CF2366"/>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200"/>
              <a:buFont typeface="Arial"/>
              <a:buNone/>
            </a:pPr>
            <a:r>
              <a:rPr b="0" i="0" lang="ru-RU" sz="1200" u="none" cap="none" strike="noStrike">
                <a:solidFill>
                  <a:srgbClr val="000000"/>
                </a:solidFill>
                <a:latin typeface="Calibri"/>
                <a:ea typeface="Calibri"/>
                <a:cs typeface="Calibri"/>
                <a:sym typeface="Calibri"/>
              </a:rPr>
              <a:t>5-8 классы</a:t>
            </a:r>
            <a:endParaRPr b="0" i="0" sz="1200" u="none" cap="none" strike="noStrike">
              <a:solidFill>
                <a:schemeClr val="dk1"/>
              </a:solidFill>
              <a:latin typeface="Arial"/>
              <a:ea typeface="Arial"/>
              <a:cs typeface="Arial"/>
              <a:sym typeface="Arial"/>
            </a:endParaRPr>
          </a:p>
        </p:txBody>
      </p:sp>
      <p:pic>
        <p:nvPicPr>
          <p:cNvPr id="67" name="Google Shape;67;p1"/>
          <p:cNvPicPr preferRelativeResize="0"/>
          <p:nvPr/>
        </p:nvPicPr>
        <p:blipFill rotWithShape="1">
          <a:blip r:embed="rId4">
            <a:alphaModFix/>
          </a:blip>
          <a:srcRect b="0" l="0" r="0" t="0"/>
          <a:stretch/>
        </p:blipFill>
        <p:spPr>
          <a:xfrm>
            <a:off x="3879360" y="566280"/>
            <a:ext cx="1345320" cy="1343160"/>
          </a:xfrm>
          <a:prstGeom prst="rect">
            <a:avLst/>
          </a:prstGeom>
          <a:noFill/>
          <a:ln>
            <a:noFill/>
          </a:ln>
        </p:spPr>
      </p:pic>
      <p:sp>
        <p:nvSpPr>
          <p:cNvPr id="68" name="Google Shape;68;p1"/>
          <p:cNvSpPr/>
          <p:nvPr/>
        </p:nvSpPr>
        <p:spPr>
          <a:xfrm>
            <a:off x="3430080" y="2674440"/>
            <a:ext cx="2330640" cy="6386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ru-RU" sz="1800" u="none" cap="none" strike="noStrike">
                <a:solidFill>
                  <a:srgbClr val="000000"/>
                </a:solidFill>
                <a:latin typeface="Calibri"/>
                <a:ea typeface="Calibri"/>
                <a:cs typeface="Calibri"/>
                <a:sym typeface="Calibri"/>
              </a:rPr>
              <a:t>Программирование на Python</a:t>
            </a:r>
            <a:endParaRPr b="0" i="0" sz="1800" u="none" cap="none" strike="noStrike">
              <a:solidFill>
                <a:schemeClr val="dk1"/>
              </a:solidFill>
              <a:latin typeface="Arial"/>
              <a:ea typeface="Arial"/>
              <a:cs typeface="Arial"/>
              <a:sym typeface="Arial"/>
            </a:endParaRPr>
          </a:p>
        </p:txBody>
      </p:sp>
      <p:sp>
        <p:nvSpPr>
          <p:cNvPr id="69" name="Google Shape;69;p1"/>
          <p:cNvSpPr/>
          <p:nvPr/>
        </p:nvSpPr>
        <p:spPr>
          <a:xfrm>
            <a:off x="3296160" y="3391560"/>
            <a:ext cx="2598000" cy="3039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0" lang="ru-RU" sz="1400" u="none" cap="none" strike="noStrike">
                <a:solidFill>
                  <a:srgbClr val="000000"/>
                </a:solidFill>
                <a:latin typeface="Calibri"/>
                <a:ea typeface="Calibri"/>
                <a:cs typeface="Calibri"/>
                <a:sym typeface="Calibri"/>
              </a:rPr>
              <a:t>Презентация занятия</a:t>
            </a:r>
            <a:endParaRPr b="0" i="0" sz="1400" u="none" cap="none" strike="noStrike">
              <a:solidFill>
                <a:schemeClr val="dk1"/>
              </a:solidFill>
              <a:latin typeface="Arial"/>
              <a:ea typeface="Arial"/>
              <a:cs typeface="Arial"/>
              <a:sym typeface="Arial"/>
            </a:endParaRPr>
          </a:p>
        </p:txBody>
      </p:sp>
      <p:sp>
        <p:nvSpPr>
          <p:cNvPr id="70" name="Google Shape;70;p1"/>
          <p:cNvSpPr/>
          <p:nvPr/>
        </p:nvSpPr>
        <p:spPr>
          <a:xfrm>
            <a:off x="3391560" y="4778640"/>
            <a:ext cx="2330640" cy="3038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0" lang="ru-RU" sz="1400" u="none" cap="none" strike="noStrike">
                <a:solidFill>
                  <a:srgbClr val="000000"/>
                </a:solidFill>
                <a:latin typeface="Calibri"/>
                <a:ea typeface="Calibri"/>
                <a:cs typeface="Calibri"/>
                <a:sym typeface="Calibri"/>
              </a:rPr>
              <a:t> 1</a:t>
            </a:r>
            <a:r>
              <a:rPr lang="ru-RU">
                <a:latin typeface="Calibri"/>
                <a:ea typeface="Calibri"/>
                <a:cs typeface="Calibri"/>
                <a:sym typeface="Calibri"/>
              </a:rPr>
              <a:t>2</a:t>
            </a:r>
            <a:r>
              <a:rPr b="0" i="0" lang="ru-RU" sz="1400" u="none" cap="none" strike="noStrike">
                <a:solidFill>
                  <a:srgbClr val="000000"/>
                </a:solidFill>
                <a:latin typeface="Calibri"/>
                <a:ea typeface="Calibri"/>
                <a:cs typeface="Calibri"/>
                <a:sym typeface="Calibri"/>
              </a:rPr>
              <a:t> занятие</a:t>
            </a:r>
            <a:endParaRPr b="0" i="0" sz="1400" u="none" cap="none" strike="noStrike">
              <a:solidFill>
                <a:schemeClr val="dk1"/>
              </a:solidFill>
              <a:latin typeface="Arial"/>
              <a:ea typeface="Arial"/>
              <a:cs typeface="Arial"/>
              <a:sym typeface="Arial"/>
            </a:endParaRPr>
          </a:p>
        </p:txBody>
      </p:sp>
      <p:sp>
        <p:nvSpPr>
          <p:cNvPr id="71" name="Google Shape;71;p1"/>
          <p:cNvSpPr/>
          <p:nvPr/>
        </p:nvSpPr>
        <p:spPr>
          <a:xfrm>
            <a:off x="3941280" y="6452280"/>
            <a:ext cx="1222920" cy="2473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200"/>
              <a:buFont typeface="Arial"/>
              <a:buNone/>
            </a:pPr>
            <a:r>
              <a:rPr b="0" i="0" lang="ru-RU" sz="1200" u="none" cap="none" strike="noStrike">
                <a:solidFill>
                  <a:srgbClr val="000000"/>
                </a:solidFill>
                <a:latin typeface="Calibri"/>
                <a:ea typeface="Calibri"/>
                <a:cs typeface="Calibri"/>
                <a:sym typeface="Calibri"/>
              </a:rPr>
              <a:t>202</a:t>
            </a:r>
            <a:r>
              <a:rPr lang="ru-RU" sz="1200">
                <a:latin typeface="Calibri"/>
                <a:ea typeface="Calibri"/>
                <a:cs typeface="Calibri"/>
                <a:sym typeface="Calibri"/>
              </a:rPr>
              <a:t>1</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5" name="Shape 205"/>
        <p:cNvGrpSpPr/>
        <p:nvPr/>
      </p:nvGrpSpPr>
      <p:grpSpPr>
        <a:xfrm>
          <a:off x="0" y="0"/>
          <a:ext cx="0" cy="0"/>
          <a:chOff x="0" y="0"/>
          <a:chExt cx="0" cy="0"/>
        </a:xfrm>
      </p:grpSpPr>
      <p:pic>
        <p:nvPicPr>
          <p:cNvPr id="206" name="Google Shape;206;p55"/>
          <p:cNvPicPr preferRelativeResize="0"/>
          <p:nvPr/>
        </p:nvPicPr>
        <p:blipFill rotWithShape="1">
          <a:blip r:embed="rId3">
            <a:alphaModFix/>
          </a:blip>
          <a:srcRect b="0" l="0" r="0" t="0"/>
          <a:stretch/>
        </p:blipFill>
        <p:spPr>
          <a:xfrm>
            <a:off x="736920" y="422280"/>
            <a:ext cx="1690200" cy="296640"/>
          </a:xfrm>
          <a:prstGeom prst="rect">
            <a:avLst/>
          </a:prstGeom>
          <a:noFill/>
          <a:ln>
            <a:noFill/>
          </a:ln>
        </p:spPr>
      </p:pic>
      <p:sp>
        <p:nvSpPr>
          <p:cNvPr id="207" name="Google Shape;207;p55"/>
          <p:cNvSpPr/>
          <p:nvPr/>
        </p:nvSpPr>
        <p:spPr>
          <a:xfrm>
            <a:off x="8506080" y="432432"/>
            <a:ext cx="477432" cy="2966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0" lang="ru-RU" sz="1200" u="none" cap="none" strike="noStrike">
                <a:solidFill>
                  <a:schemeClr val="dk1"/>
                </a:solidFill>
                <a:latin typeface="Arial"/>
                <a:ea typeface="Arial"/>
                <a:cs typeface="Arial"/>
                <a:sym typeface="Arial"/>
              </a:rPr>
              <a:t>10</a:t>
            </a:r>
            <a:endParaRPr b="0" i="0" sz="1200" u="none" cap="none" strike="noStrike">
              <a:solidFill>
                <a:schemeClr val="dk1"/>
              </a:solidFill>
              <a:latin typeface="Arial"/>
              <a:ea typeface="Arial"/>
              <a:cs typeface="Arial"/>
              <a:sym typeface="Arial"/>
            </a:endParaRPr>
          </a:p>
        </p:txBody>
      </p:sp>
      <p:sp>
        <p:nvSpPr>
          <p:cNvPr id="208" name="Google Shape;208;p55"/>
          <p:cNvSpPr/>
          <p:nvPr/>
        </p:nvSpPr>
        <p:spPr>
          <a:xfrm>
            <a:off x="739080" y="1900440"/>
            <a:ext cx="5170680" cy="1794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pic>
        <p:nvPicPr>
          <p:cNvPr id="209" name="Google Shape;209;p55"/>
          <p:cNvPicPr preferRelativeResize="0"/>
          <p:nvPr/>
        </p:nvPicPr>
        <p:blipFill rotWithShape="1">
          <a:blip r:embed="rId4">
            <a:alphaModFix/>
          </a:blip>
          <a:srcRect b="0" l="0" r="0" t="0"/>
          <a:stretch/>
        </p:blipFill>
        <p:spPr>
          <a:xfrm>
            <a:off x="8839440" y="447120"/>
            <a:ext cx="309240" cy="257760"/>
          </a:xfrm>
          <a:prstGeom prst="rect">
            <a:avLst/>
          </a:prstGeom>
          <a:noFill/>
          <a:ln>
            <a:noFill/>
          </a:ln>
        </p:spPr>
      </p:pic>
      <p:pic>
        <p:nvPicPr>
          <p:cNvPr id="210" name="Google Shape;210;p55"/>
          <p:cNvPicPr preferRelativeResize="0"/>
          <p:nvPr/>
        </p:nvPicPr>
        <p:blipFill rotWithShape="1">
          <a:blip r:embed="rId5">
            <a:alphaModFix/>
          </a:blip>
          <a:srcRect b="0" l="0" r="0" t="0"/>
          <a:stretch/>
        </p:blipFill>
        <p:spPr>
          <a:xfrm>
            <a:off x="3600" y="998640"/>
            <a:ext cx="640080" cy="699120"/>
          </a:xfrm>
          <a:prstGeom prst="rect">
            <a:avLst/>
          </a:prstGeom>
          <a:noFill/>
          <a:ln>
            <a:noFill/>
          </a:ln>
        </p:spPr>
      </p:pic>
      <p:pic>
        <p:nvPicPr>
          <p:cNvPr id="211" name="Google Shape;211;p55"/>
          <p:cNvPicPr preferRelativeResize="0"/>
          <p:nvPr/>
        </p:nvPicPr>
        <p:blipFill rotWithShape="1">
          <a:blip r:embed="rId4">
            <a:alphaModFix/>
          </a:blip>
          <a:srcRect b="0" l="0" r="0" t="0"/>
          <a:stretch/>
        </p:blipFill>
        <p:spPr>
          <a:xfrm>
            <a:off x="8198640" y="437400"/>
            <a:ext cx="309240" cy="257760"/>
          </a:xfrm>
          <a:prstGeom prst="rect">
            <a:avLst/>
          </a:prstGeom>
          <a:noFill/>
          <a:ln>
            <a:noFill/>
          </a:ln>
        </p:spPr>
      </p:pic>
      <p:sp>
        <p:nvSpPr>
          <p:cNvPr id="212" name="Google Shape;212;p55"/>
          <p:cNvSpPr/>
          <p:nvPr/>
        </p:nvSpPr>
        <p:spPr>
          <a:xfrm>
            <a:off x="7701840" y="6388200"/>
            <a:ext cx="900360" cy="2433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000"/>
              <a:buFont typeface="Arial"/>
              <a:buNone/>
            </a:pPr>
            <a:r>
              <a:rPr b="1" i="0" lang="ru-RU" sz="1000" u="none" cap="none" strike="noStrike">
                <a:solidFill>
                  <a:srgbClr val="000000"/>
                </a:solidFill>
                <a:latin typeface="Calibri"/>
                <a:ea typeface="Calibri"/>
                <a:cs typeface="Calibri"/>
                <a:sym typeface="Calibri"/>
              </a:rPr>
              <a:t> inginirium.ru</a:t>
            </a:r>
            <a:endParaRPr b="0" i="0" sz="1000" u="none" cap="none" strike="noStrike">
              <a:solidFill>
                <a:schemeClr val="dk1"/>
              </a:solidFill>
              <a:latin typeface="Arial"/>
              <a:ea typeface="Arial"/>
              <a:cs typeface="Arial"/>
              <a:sym typeface="Arial"/>
            </a:endParaRPr>
          </a:p>
        </p:txBody>
      </p:sp>
      <p:pic>
        <p:nvPicPr>
          <p:cNvPr id="213" name="Google Shape;213;p55"/>
          <p:cNvPicPr preferRelativeResize="0"/>
          <p:nvPr/>
        </p:nvPicPr>
        <p:blipFill rotWithShape="1">
          <a:blip r:embed="rId6">
            <a:alphaModFix/>
          </a:blip>
          <a:srcRect b="0" l="0" r="0" t="0"/>
          <a:stretch/>
        </p:blipFill>
        <p:spPr>
          <a:xfrm>
            <a:off x="7833600" y="6606360"/>
            <a:ext cx="672480" cy="23400"/>
          </a:xfrm>
          <a:prstGeom prst="rect">
            <a:avLst/>
          </a:prstGeom>
          <a:noFill/>
          <a:ln>
            <a:noFill/>
          </a:ln>
        </p:spPr>
      </p:pic>
      <p:pic>
        <p:nvPicPr>
          <p:cNvPr id="214" name="Google Shape;214;p55"/>
          <p:cNvPicPr preferRelativeResize="0"/>
          <p:nvPr/>
        </p:nvPicPr>
        <p:blipFill rotWithShape="1">
          <a:blip r:embed="rId7">
            <a:alphaModFix/>
          </a:blip>
          <a:srcRect b="0" l="0" r="0" t="0"/>
          <a:stretch/>
        </p:blipFill>
        <p:spPr>
          <a:xfrm>
            <a:off x="8653320" y="6401880"/>
            <a:ext cx="227160" cy="215280"/>
          </a:xfrm>
          <a:prstGeom prst="rect">
            <a:avLst/>
          </a:prstGeom>
          <a:noFill/>
          <a:ln>
            <a:noFill/>
          </a:ln>
        </p:spPr>
      </p:pic>
      <p:pic>
        <p:nvPicPr>
          <p:cNvPr descr="Изображение выглядит как рисунок, часы&#10;&#10;Автоматически созданное описание" id="215" name="Google Shape;215;p55"/>
          <p:cNvPicPr preferRelativeResize="0"/>
          <p:nvPr/>
        </p:nvPicPr>
        <p:blipFill rotWithShape="1">
          <a:blip r:embed="rId8">
            <a:alphaModFix/>
          </a:blip>
          <a:srcRect b="0" l="0" r="0" t="0"/>
          <a:stretch/>
        </p:blipFill>
        <p:spPr>
          <a:xfrm>
            <a:off x="3652920" y="2051197"/>
            <a:ext cx="5491080" cy="3637840"/>
          </a:xfrm>
          <a:prstGeom prst="rect">
            <a:avLst/>
          </a:prstGeom>
          <a:noFill/>
          <a:ln>
            <a:noFill/>
          </a:ln>
        </p:spPr>
      </p:pic>
      <p:sp>
        <p:nvSpPr>
          <p:cNvPr id="216" name="Google Shape;216;p55"/>
          <p:cNvSpPr/>
          <p:nvPr/>
        </p:nvSpPr>
        <p:spPr>
          <a:xfrm>
            <a:off x="421134" y="2385382"/>
            <a:ext cx="3592500" cy="401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i="0" lang="ru-RU" u="none" cap="none" strike="noStrike">
                <a:solidFill>
                  <a:srgbClr val="333A4D"/>
                </a:solidFill>
                <a:latin typeface="Calibri"/>
                <a:ea typeface="Calibri"/>
                <a:cs typeface="Calibri"/>
                <a:sym typeface="Calibri"/>
              </a:rPr>
              <a:t>Git является распределенным, то есть не зависит от одного центрального сервера, на котором хранятся файлы. Вместо этого он работает полностью локально, сохраняя данные в папках на жестком диске, которые называются репозиторием. Тем не менее, вы можете хранить копию репозитория онлайн, это сильно облегчает работу над одним проектом для нескольких людей. Для этого используются сайты вроде github, gitlab и bitbucket.</a:t>
            </a:r>
            <a:endParaRPr i="0" u="none" cap="none" strike="noStrike">
              <a:solidFill>
                <a:srgbClr val="000000"/>
              </a:solidFill>
              <a:latin typeface="Calibri"/>
              <a:ea typeface="Calibri"/>
              <a:cs typeface="Calibri"/>
              <a:sym typeface="Calibri"/>
            </a:endParaRPr>
          </a:p>
        </p:txBody>
      </p:sp>
      <p:sp>
        <p:nvSpPr>
          <p:cNvPr id="217" name="Google Shape;217;p55"/>
          <p:cNvSpPr/>
          <p:nvPr/>
        </p:nvSpPr>
        <p:spPr>
          <a:xfrm>
            <a:off x="690125" y="1153800"/>
            <a:ext cx="7553100" cy="627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ru-RU" sz="2000" u="none" cap="none" strike="noStrike">
                <a:solidFill>
                  <a:srgbClr val="000000"/>
                </a:solidFill>
                <a:latin typeface="Calibri"/>
                <a:ea typeface="Calibri"/>
                <a:cs typeface="Calibri"/>
                <a:sym typeface="Calibri"/>
              </a:rPr>
              <a:t>Тема: Работа с GIT. GitHub.</a:t>
            </a:r>
            <a:endParaRPr b="0" i="0" sz="2000" u="none" cap="none" strike="noStrike">
              <a:solidFill>
                <a:schemeClr val="dk1"/>
              </a:solidFill>
              <a:latin typeface="Arial"/>
              <a:ea typeface="Arial"/>
              <a:cs typeface="Arial"/>
              <a:sym typeface="Arial"/>
            </a:endParaRPr>
          </a:p>
        </p:txBody>
      </p:sp>
      <p:sp>
        <p:nvSpPr>
          <p:cNvPr id="218" name="Google Shape;218;p55"/>
          <p:cNvSpPr/>
          <p:nvPr/>
        </p:nvSpPr>
        <p:spPr>
          <a:xfrm>
            <a:off x="4380550" y="398230"/>
            <a:ext cx="3818100" cy="3651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r>
              <a:rPr b="1" lang="ru-RU" sz="900">
                <a:latin typeface="Roboto Slab"/>
                <a:ea typeface="Roboto Slab"/>
                <a:cs typeface="Roboto Slab"/>
                <a:sym typeface="Roboto Slab"/>
              </a:rPr>
              <a:t>РАБОТА С GIT.</a:t>
            </a:r>
            <a:endParaRPr b="1" sz="900">
              <a:latin typeface="Roboto Slab"/>
              <a:ea typeface="Roboto Slab"/>
              <a:cs typeface="Roboto Slab"/>
              <a:sym typeface="Roboto Slab"/>
            </a:endParaRPr>
          </a:p>
          <a:p>
            <a:pPr indent="0" lvl="0" marL="0" marR="0" rtl="0" algn="r">
              <a:lnSpc>
                <a:spcPct val="100000"/>
              </a:lnSpc>
              <a:spcBef>
                <a:spcPts val="0"/>
              </a:spcBef>
              <a:spcAft>
                <a:spcPts val="0"/>
              </a:spcAft>
              <a:buClr>
                <a:srgbClr val="000000"/>
              </a:buClr>
              <a:buSzPts val="900"/>
              <a:buFont typeface="Arial"/>
              <a:buNone/>
            </a:pPr>
            <a:r>
              <a:rPr b="1" lang="ru-RU" sz="900">
                <a:latin typeface="Roboto Slab"/>
                <a:ea typeface="Roboto Slab"/>
                <a:cs typeface="Roboto Slab"/>
                <a:sym typeface="Roboto Slab"/>
              </a:rPr>
              <a:t>GITHUB.</a:t>
            </a:r>
            <a:endParaRPr b="1" sz="900">
              <a:latin typeface="Roboto Slab"/>
              <a:ea typeface="Roboto Slab"/>
              <a:cs typeface="Roboto Slab"/>
              <a:sym typeface="Roboto Slab"/>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2" name="Shape 222"/>
        <p:cNvGrpSpPr/>
        <p:nvPr/>
      </p:nvGrpSpPr>
      <p:grpSpPr>
        <a:xfrm>
          <a:off x="0" y="0"/>
          <a:ext cx="0" cy="0"/>
          <a:chOff x="0" y="0"/>
          <a:chExt cx="0" cy="0"/>
        </a:xfrm>
      </p:grpSpPr>
      <p:pic>
        <p:nvPicPr>
          <p:cNvPr descr="Изображение выглядит как рисунок&#10;&#10;Автоматически созданное описание" id="223" name="Google Shape;223;p56"/>
          <p:cNvPicPr preferRelativeResize="0"/>
          <p:nvPr/>
        </p:nvPicPr>
        <p:blipFill rotWithShape="1">
          <a:blip r:embed="rId3">
            <a:alphaModFix/>
          </a:blip>
          <a:srcRect b="0" l="0" r="0" t="0"/>
          <a:stretch/>
        </p:blipFill>
        <p:spPr>
          <a:xfrm>
            <a:off x="4561425" y="1995217"/>
            <a:ext cx="4587240" cy="3174752"/>
          </a:xfrm>
          <a:prstGeom prst="rect">
            <a:avLst/>
          </a:prstGeom>
          <a:noFill/>
          <a:ln>
            <a:noFill/>
          </a:ln>
        </p:spPr>
      </p:pic>
      <p:pic>
        <p:nvPicPr>
          <p:cNvPr id="224" name="Google Shape;224;p56"/>
          <p:cNvPicPr preferRelativeResize="0"/>
          <p:nvPr/>
        </p:nvPicPr>
        <p:blipFill rotWithShape="1">
          <a:blip r:embed="rId4">
            <a:alphaModFix/>
          </a:blip>
          <a:srcRect b="0" l="0" r="0" t="0"/>
          <a:stretch/>
        </p:blipFill>
        <p:spPr>
          <a:xfrm>
            <a:off x="736920" y="422280"/>
            <a:ext cx="1690200" cy="296640"/>
          </a:xfrm>
          <a:prstGeom prst="rect">
            <a:avLst/>
          </a:prstGeom>
          <a:noFill/>
          <a:ln>
            <a:noFill/>
          </a:ln>
        </p:spPr>
      </p:pic>
      <p:sp>
        <p:nvSpPr>
          <p:cNvPr id="225" name="Google Shape;225;p56"/>
          <p:cNvSpPr/>
          <p:nvPr/>
        </p:nvSpPr>
        <p:spPr>
          <a:xfrm>
            <a:off x="8506080" y="432432"/>
            <a:ext cx="477432" cy="2966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0" lang="ru-RU" sz="1200" u="none" cap="none" strike="noStrike">
                <a:solidFill>
                  <a:schemeClr val="dk1"/>
                </a:solidFill>
                <a:latin typeface="Arial"/>
                <a:ea typeface="Arial"/>
                <a:cs typeface="Arial"/>
                <a:sym typeface="Arial"/>
              </a:rPr>
              <a:t>11</a:t>
            </a:r>
            <a:endParaRPr b="0" i="0" sz="1200" u="none" cap="none" strike="noStrike">
              <a:solidFill>
                <a:schemeClr val="dk1"/>
              </a:solidFill>
              <a:latin typeface="Arial"/>
              <a:ea typeface="Arial"/>
              <a:cs typeface="Arial"/>
              <a:sym typeface="Arial"/>
            </a:endParaRPr>
          </a:p>
        </p:txBody>
      </p:sp>
      <p:sp>
        <p:nvSpPr>
          <p:cNvPr id="226" name="Google Shape;226;p56"/>
          <p:cNvSpPr/>
          <p:nvPr/>
        </p:nvSpPr>
        <p:spPr>
          <a:xfrm>
            <a:off x="739080" y="1900440"/>
            <a:ext cx="5170680" cy="1794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pic>
        <p:nvPicPr>
          <p:cNvPr id="227" name="Google Shape;227;p56"/>
          <p:cNvPicPr preferRelativeResize="0"/>
          <p:nvPr/>
        </p:nvPicPr>
        <p:blipFill rotWithShape="1">
          <a:blip r:embed="rId5">
            <a:alphaModFix/>
          </a:blip>
          <a:srcRect b="0" l="0" r="0" t="0"/>
          <a:stretch/>
        </p:blipFill>
        <p:spPr>
          <a:xfrm>
            <a:off x="8839440" y="447120"/>
            <a:ext cx="309240" cy="257760"/>
          </a:xfrm>
          <a:prstGeom prst="rect">
            <a:avLst/>
          </a:prstGeom>
          <a:noFill/>
          <a:ln>
            <a:noFill/>
          </a:ln>
        </p:spPr>
      </p:pic>
      <p:pic>
        <p:nvPicPr>
          <p:cNvPr id="228" name="Google Shape;228;p56"/>
          <p:cNvPicPr preferRelativeResize="0"/>
          <p:nvPr/>
        </p:nvPicPr>
        <p:blipFill rotWithShape="1">
          <a:blip r:embed="rId6">
            <a:alphaModFix/>
          </a:blip>
          <a:srcRect b="0" l="0" r="0" t="0"/>
          <a:stretch/>
        </p:blipFill>
        <p:spPr>
          <a:xfrm>
            <a:off x="3600" y="998640"/>
            <a:ext cx="640080" cy="699120"/>
          </a:xfrm>
          <a:prstGeom prst="rect">
            <a:avLst/>
          </a:prstGeom>
          <a:noFill/>
          <a:ln>
            <a:noFill/>
          </a:ln>
        </p:spPr>
      </p:pic>
      <p:pic>
        <p:nvPicPr>
          <p:cNvPr id="229" name="Google Shape;229;p56"/>
          <p:cNvPicPr preferRelativeResize="0"/>
          <p:nvPr/>
        </p:nvPicPr>
        <p:blipFill rotWithShape="1">
          <a:blip r:embed="rId5">
            <a:alphaModFix/>
          </a:blip>
          <a:srcRect b="0" l="0" r="0" t="0"/>
          <a:stretch/>
        </p:blipFill>
        <p:spPr>
          <a:xfrm>
            <a:off x="8198640" y="437400"/>
            <a:ext cx="309240" cy="257760"/>
          </a:xfrm>
          <a:prstGeom prst="rect">
            <a:avLst/>
          </a:prstGeom>
          <a:noFill/>
          <a:ln>
            <a:noFill/>
          </a:ln>
        </p:spPr>
      </p:pic>
      <p:sp>
        <p:nvSpPr>
          <p:cNvPr id="230" name="Google Shape;230;p56"/>
          <p:cNvSpPr/>
          <p:nvPr/>
        </p:nvSpPr>
        <p:spPr>
          <a:xfrm>
            <a:off x="7701840" y="6388200"/>
            <a:ext cx="900360" cy="2433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000"/>
              <a:buFont typeface="Arial"/>
              <a:buNone/>
            </a:pPr>
            <a:r>
              <a:rPr b="1" i="0" lang="ru-RU" sz="1000" u="none" cap="none" strike="noStrike">
                <a:solidFill>
                  <a:srgbClr val="000000"/>
                </a:solidFill>
                <a:latin typeface="Calibri"/>
                <a:ea typeface="Calibri"/>
                <a:cs typeface="Calibri"/>
                <a:sym typeface="Calibri"/>
              </a:rPr>
              <a:t> inginirium.ru</a:t>
            </a:r>
            <a:endParaRPr b="0" i="0" sz="1000" u="none" cap="none" strike="noStrike">
              <a:solidFill>
                <a:schemeClr val="dk1"/>
              </a:solidFill>
              <a:latin typeface="Arial"/>
              <a:ea typeface="Arial"/>
              <a:cs typeface="Arial"/>
              <a:sym typeface="Arial"/>
            </a:endParaRPr>
          </a:p>
        </p:txBody>
      </p:sp>
      <p:pic>
        <p:nvPicPr>
          <p:cNvPr id="231" name="Google Shape;231;p56"/>
          <p:cNvPicPr preferRelativeResize="0"/>
          <p:nvPr/>
        </p:nvPicPr>
        <p:blipFill rotWithShape="1">
          <a:blip r:embed="rId7">
            <a:alphaModFix/>
          </a:blip>
          <a:srcRect b="0" l="0" r="0" t="0"/>
          <a:stretch/>
        </p:blipFill>
        <p:spPr>
          <a:xfrm>
            <a:off x="7833600" y="6606360"/>
            <a:ext cx="672480" cy="23400"/>
          </a:xfrm>
          <a:prstGeom prst="rect">
            <a:avLst/>
          </a:prstGeom>
          <a:noFill/>
          <a:ln>
            <a:noFill/>
          </a:ln>
        </p:spPr>
      </p:pic>
      <p:pic>
        <p:nvPicPr>
          <p:cNvPr id="232" name="Google Shape;232;p56"/>
          <p:cNvPicPr preferRelativeResize="0"/>
          <p:nvPr/>
        </p:nvPicPr>
        <p:blipFill rotWithShape="1">
          <a:blip r:embed="rId8">
            <a:alphaModFix/>
          </a:blip>
          <a:srcRect b="0" l="0" r="0" t="0"/>
          <a:stretch/>
        </p:blipFill>
        <p:spPr>
          <a:xfrm>
            <a:off x="8653320" y="6401880"/>
            <a:ext cx="227160" cy="215280"/>
          </a:xfrm>
          <a:prstGeom prst="rect">
            <a:avLst/>
          </a:prstGeom>
          <a:noFill/>
          <a:ln>
            <a:noFill/>
          </a:ln>
        </p:spPr>
      </p:pic>
      <p:sp>
        <p:nvSpPr>
          <p:cNvPr id="233" name="Google Shape;233;p56"/>
          <p:cNvSpPr/>
          <p:nvPr/>
        </p:nvSpPr>
        <p:spPr>
          <a:xfrm>
            <a:off x="525157" y="2387152"/>
            <a:ext cx="5170800" cy="349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i="0" lang="ru-RU" u="none" cap="none" strike="noStrike">
                <a:solidFill>
                  <a:srgbClr val="000000"/>
                </a:solidFill>
                <a:latin typeface="Calibri"/>
                <a:ea typeface="Calibri"/>
                <a:cs typeface="Calibri"/>
                <a:sym typeface="Calibri"/>
              </a:rPr>
              <a:t>Github </a:t>
            </a:r>
            <a:r>
              <a:rPr i="0" lang="ru-RU" u="none" cap="none" strike="noStrike">
                <a:solidFill>
                  <a:srgbClr val="333333"/>
                </a:solidFill>
                <a:latin typeface="Calibri"/>
                <a:ea typeface="Calibri"/>
                <a:cs typeface="Calibri"/>
                <a:sym typeface="Calibri"/>
              </a:rPr>
              <a:t>— сервис онлайн-хостинга репозиториев, обладающий всеми функциями распределённого контроля версий и функциональностью управления исходным кодом — всё, что поддерживает Git и даже больше. Обычно он используется вместе с Git и даёт разработчикам возможность сохранять их код онлайн, а затем взаимодействовать с другими разработчиками в разных проектах.</a:t>
            </a:r>
            <a:endParaRPr i="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rPr i="0" lang="ru-RU" u="none" cap="none" strike="noStrike">
                <a:solidFill>
                  <a:srgbClr val="333333"/>
                </a:solidFill>
                <a:latin typeface="Calibri"/>
                <a:ea typeface="Calibri"/>
                <a:cs typeface="Calibri"/>
                <a:sym typeface="Calibri"/>
              </a:rPr>
              <a:t>Также GitHub может похвастаться контролем доступа, багтрекингом, управлением задачами и вики для каждого проекта. Цель GitHub — содействовать взаимодействию разработчиков.</a:t>
            </a:r>
            <a:endParaRPr i="0" u="none" cap="none" strike="noStrike">
              <a:solidFill>
                <a:srgbClr val="000000"/>
              </a:solidFill>
              <a:latin typeface="Calibri"/>
              <a:ea typeface="Calibri"/>
              <a:cs typeface="Calibri"/>
              <a:sym typeface="Calibri"/>
            </a:endParaRPr>
          </a:p>
        </p:txBody>
      </p:sp>
      <p:sp>
        <p:nvSpPr>
          <p:cNvPr id="234" name="Google Shape;234;p56"/>
          <p:cNvSpPr/>
          <p:nvPr/>
        </p:nvSpPr>
        <p:spPr>
          <a:xfrm>
            <a:off x="690125" y="1153800"/>
            <a:ext cx="7553100" cy="627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ru-RU" sz="2000" u="none" cap="none" strike="noStrike">
                <a:solidFill>
                  <a:srgbClr val="000000"/>
                </a:solidFill>
                <a:latin typeface="Calibri"/>
                <a:ea typeface="Calibri"/>
                <a:cs typeface="Calibri"/>
                <a:sym typeface="Calibri"/>
              </a:rPr>
              <a:t>Тема: Работа с GIT. GitHub.</a:t>
            </a:r>
            <a:endParaRPr b="0" i="0" sz="2000" u="none" cap="none" strike="noStrike">
              <a:solidFill>
                <a:schemeClr val="dk1"/>
              </a:solidFill>
              <a:latin typeface="Arial"/>
              <a:ea typeface="Arial"/>
              <a:cs typeface="Arial"/>
              <a:sym typeface="Arial"/>
            </a:endParaRPr>
          </a:p>
        </p:txBody>
      </p:sp>
      <p:sp>
        <p:nvSpPr>
          <p:cNvPr id="235" name="Google Shape;235;p56"/>
          <p:cNvSpPr/>
          <p:nvPr/>
        </p:nvSpPr>
        <p:spPr>
          <a:xfrm>
            <a:off x="4380550" y="398230"/>
            <a:ext cx="3818100" cy="3651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r>
              <a:rPr b="1" lang="ru-RU" sz="900">
                <a:latin typeface="Roboto Slab"/>
                <a:ea typeface="Roboto Slab"/>
                <a:cs typeface="Roboto Slab"/>
                <a:sym typeface="Roboto Slab"/>
              </a:rPr>
              <a:t>РАБОТА С GIT.</a:t>
            </a:r>
            <a:endParaRPr b="1" sz="900">
              <a:latin typeface="Roboto Slab"/>
              <a:ea typeface="Roboto Slab"/>
              <a:cs typeface="Roboto Slab"/>
              <a:sym typeface="Roboto Slab"/>
            </a:endParaRPr>
          </a:p>
          <a:p>
            <a:pPr indent="0" lvl="0" marL="0" marR="0" rtl="0" algn="r">
              <a:lnSpc>
                <a:spcPct val="100000"/>
              </a:lnSpc>
              <a:spcBef>
                <a:spcPts val="0"/>
              </a:spcBef>
              <a:spcAft>
                <a:spcPts val="0"/>
              </a:spcAft>
              <a:buClr>
                <a:srgbClr val="000000"/>
              </a:buClr>
              <a:buSzPts val="900"/>
              <a:buFont typeface="Arial"/>
              <a:buNone/>
            </a:pPr>
            <a:r>
              <a:rPr b="1" lang="ru-RU" sz="900">
                <a:latin typeface="Roboto Slab"/>
                <a:ea typeface="Roboto Slab"/>
                <a:cs typeface="Roboto Slab"/>
                <a:sym typeface="Roboto Slab"/>
              </a:rPr>
              <a:t>GITHUB.</a:t>
            </a:r>
            <a:endParaRPr b="1" sz="900">
              <a:latin typeface="Roboto Slab"/>
              <a:ea typeface="Roboto Slab"/>
              <a:cs typeface="Roboto Slab"/>
              <a:sym typeface="Roboto Slab"/>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9" name="Shape 239"/>
        <p:cNvGrpSpPr/>
        <p:nvPr/>
      </p:nvGrpSpPr>
      <p:grpSpPr>
        <a:xfrm>
          <a:off x="0" y="0"/>
          <a:ext cx="0" cy="0"/>
          <a:chOff x="0" y="0"/>
          <a:chExt cx="0" cy="0"/>
        </a:xfrm>
      </p:grpSpPr>
      <p:pic>
        <p:nvPicPr>
          <p:cNvPr id="240" name="Google Shape;240;p57"/>
          <p:cNvPicPr preferRelativeResize="0"/>
          <p:nvPr/>
        </p:nvPicPr>
        <p:blipFill rotWithShape="1">
          <a:blip r:embed="rId3">
            <a:alphaModFix/>
          </a:blip>
          <a:srcRect b="0" l="0" r="0" t="0"/>
          <a:stretch/>
        </p:blipFill>
        <p:spPr>
          <a:xfrm>
            <a:off x="736920" y="422280"/>
            <a:ext cx="1690200" cy="296640"/>
          </a:xfrm>
          <a:prstGeom prst="rect">
            <a:avLst/>
          </a:prstGeom>
          <a:noFill/>
          <a:ln>
            <a:noFill/>
          </a:ln>
        </p:spPr>
      </p:pic>
      <p:sp>
        <p:nvSpPr>
          <p:cNvPr id="241" name="Google Shape;241;p57"/>
          <p:cNvSpPr/>
          <p:nvPr/>
        </p:nvSpPr>
        <p:spPr>
          <a:xfrm>
            <a:off x="8506080" y="432432"/>
            <a:ext cx="477432" cy="2966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0" lang="ru-RU" sz="1200" u="none" cap="none" strike="noStrike">
                <a:solidFill>
                  <a:schemeClr val="dk1"/>
                </a:solidFill>
                <a:latin typeface="Arial"/>
                <a:ea typeface="Arial"/>
                <a:cs typeface="Arial"/>
                <a:sym typeface="Arial"/>
              </a:rPr>
              <a:t>12</a:t>
            </a:r>
            <a:endParaRPr b="0" i="0" sz="1200" u="none" cap="none" strike="noStrike">
              <a:solidFill>
                <a:schemeClr val="dk1"/>
              </a:solidFill>
              <a:latin typeface="Arial"/>
              <a:ea typeface="Arial"/>
              <a:cs typeface="Arial"/>
              <a:sym typeface="Arial"/>
            </a:endParaRPr>
          </a:p>
        </p:txBody>
      </p:sp>
      <p:sp>
        <p:nvSpPr>
          <p:cNvPr id="242" name="Google Shape;242;p57"/>
          <p:cNvSpPr/>
          <p:nvPr/>
        </p:nvSpPr>
        <p:spPr>
          <a:xfrm>
            <a:off x="739080" y="1900440"/>
            <a:ext cx="5170680" cy="1794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pic>
        <p:nvPicPr>
          <p:cNvPr id="243" name="Google Shape;243;p57"/>
          <p:cNvPicPr preferRelativeResize="0"/>
          <p:nvPr/>
        </p:nvPicPr>
        <p:blipFill rotWithShape="1">
          <a:blip r:embed="rId4">
            <a:alphaModFix/>
          </a:blip>
          <a:srcRect b="0" l="0" r="0" t="0"/>
          <a:stretch/>
        </p:blipFill>
        <p:spPr>
          <a:xfrm>
            <a:off x="8839440" y="447120"/>
            <a:ext cx="309240" cy="257760"/>
          </a:xfrm>
          <a:prstGeom prst="rect">
            <a:avLst/>
          </a:prstGeom>
          <a:noFill/>
          <a:ln>
            <a:noFill/>
          </a:ln>
        </p:spPr>
      </p:pic>
      <p:pic>
        <p:nvPicPr>
          <p:cNvPr id="244" name="Google Shape;244;p57"/>
          <p:cNvPicPr preferRelativeResize="0"/>
          <p:nvPr/>
        </p:nvPicPr>
        <p:blipFill rotWithShape="1">
          <a:blip r:embed="rId5">
            <a:alphaModFix/>
          </a:blip>
          <a:srcRect b="0" l="0" r="0" t="0"/>
          <a:stretch/>
        </p:blipFill>
        <p:spPr>
          <a:xfrm>
            <a:off x="3600" y="998640"/>
            <a:ext cx="640080" cy="699120"/>
          </a:xfrm>
          <a:prstGeom prst="rect">
            <a:avLst/>
          </a:prstGeom>
          <a:noFill/>
          <a:ln>
            <a:noFill/>
          </a:ln>
        </p:spPr>
      </p:pic>
      <p:pic>
        <p:nvPicPr>
          <p:cNvPr id="245" name="Google Shape;245;p57"/>
          <p:cNvPicPr preferRelativeResize="0"/>
          <p:nvPr/>
        </p:nvPicPr>
        <p:blipFill rotWithShape="1">
          <a:blip r:embed="rId4">
            <a:alphaModFix/>
          </a:blip>
          <a:srcRect b="0" l="0" r="0" t="0"/>
          <a:stretch/>
        </p:blipFill>
        <p:spPr>
          <a:xfrm>
            <a:off x="8198640" y="437400"/>
            <a:ext cx="309240" cy="257760"/>
          </a:xfrm>
          <a:prstGeom prst="rect">
            <a:avLst/>
          </a:prstGeom>
          <a:noFill/>
          <a:ln>
            <a:noFill/>
          </a:ln>
        </p:spPr>
      </p:pic>
      <p:sp>
        <p:nvSpPr>
          <p:cNvPr id="246" name="Google Shape;246;p57"/>
          <p:cNvSpPr/>
          <p:nvPr/>
        </p:nvSpPr>
        <p:spPr>
          <a:xfrm>
            <a:off x="7701840" y="6388200"/>
            <a:ext cx="900360" cy="2433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000"/>
              <a:buFont typeface="Arial"/>
              <a:buNone/>
            </a:pPr>
            <a:r>
              <a:rPr b="1" i="0" lang="ru-RU" sz="1000" u="none" cap="none" strike="noStrike">
                <a:solidFill>
                  <a:srgbClr val="000000"/>
                </a:solidFill>
                <a:latin typeface="Calibri"/>
                <a:ea typeface="Calibri"/>
                <a:cs typeface="Calibri"/>
                <a:sym typeface="Calibri"/>
              </a:rPr>
              <a:t> inginirium.ru</a:t>
            </a:r>
            <a:endParaRPr b="0" i="0" sz="1000" u="none" cap="none" strike="noStrike">
              <a:solidFill>
                <a:schemeClr val="dk1"/>
              </a:solidFill>
              <a:latin typeface="Arial"/>
              <a:ea typeface="Arial"/>
              <a:cs typeface="Arial"/>
              <a:sym typeface="Arial"/>
            </a:endParaRPr>
          </a:p>
        </p:txBody>
      </p:sp>
      <p:pic>
        <p:nvPicPr>
          <p:cNvPr id="247" name="Google Shape;247;p57"/>
          <p:cNvPicPr preferRelativeResize="0"/>
          <p:nvPr/>
        </p:nvPicPr>
        <p:blipFill rotWithShape="1">
          <a:blip r:embed="rId6">
            <a:alphaModFix/>
          </a:blip>
          <a:srcRect b="0" l="0" r="0" t="0"/>
          <a:stretch/>
        </p:blipFill>
        <p:spPr>
          <a:xfrm>
            <a:off x="7833600" y="6606360"/>
            <a:ext cx="672480" cy="23400"/>
          </a:xfrm>
          <a:prstGeom prst="rect">
            <a:avLst/>
          </a:prstGeom>
          <a:noFill/>
          <a:ln>
            <a:noFill/>
          </a:ln>
        </p:spPr>
      </p:pic>
      <p:pic>
        <p:nvPicPr>
          <p:cNvPr id="248" name="Google Shape;248;p57"/>
          <p:cNvPicPr preferRelativeResize="0"/>
          <p:nvPr/>
        </p:nvPicPr>
        <p:blipFill rotWithShape="1">
          <a:blip r:embed="rId7">
            <a:alphaModFix/>
          </a:blip>
          <a:srcRect b="0" l="0" r="0" t="0"/>
          <a:stretch/>
        </p:blipFill>
        <p:spPr>
          <a:xfrm>
            <a:off x="8653320" y="6401880"/>
            <a:ext cx="227160" cy="215280"/>
          </a:xfrm>
          <a:prstGeom prst="rect">
            <a:avLst/>
          </a:prstGeom>
          <a:noFill/>
          <a:ln>
            <a:noFill/>
          </a:ln>
        </p:spPr>
      </p:pic>
      <p:sp>
        <p:nvSpPr>
          <p:cNvPr id="249" name="Google Shape;249;p57"/>
          <p:cNvSpPr/>
          <p:nvPr/>
        </p:nvSpPr>
        <p:spPr>
          <a:xfrm>
            <a:off x="1111424" y="1830459"/>
            <a:ext cx="6921151" cy="18158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i="0" lang="ru-RU" sz="2000" u="none" cap="none" strike="noStrike">
                <a:solidFill>
                  <a:srgbClr val="000000"/>
                </a:solidFill>
                <a:latin typeface="Calibri"/>
                <a:ea typeface="Calibri"/>
                <a:cs typeface="Calibri"/>
                <a:sym typeface="Calibri"/>
              </a:rPr>
              <a:t>Git — это инструмент, позволяющий реализовать распределённую систему контроля версий, а GitHub — это сервис для проектов, использующих Git.</a:t>
            </a:r>
            <a:endParaRPr i="0" sz="2000" u="none" cap="none" strike="noStrike">
              <a:solidFill>
                <a:srgbClr val="333333"/>
              </a:solidFill>
              <a:latin typeface="Calibri"/>
              <a:ea typeface="Calibri"/>
              <a:cs typeface="Calibri"/>
              <a:sym typeface="Calibri"/>
            </a:endParaRPr>
          </a:p>
        </p:txBody>
      </p:sp>
      <p:pic>
        <p:nvPicPr>
          <p:cNvPr descr="Изображение выглядит как рисунок&#10;&#10;Автоматически созданное описание" id="250" name="Google Shape;250;p57"/>
          <p:cNvPicPr preferRelativeResize="0"/>
          <p:nvPr/>
        </p:nvPicPr>
        <p:blipFill rotWithShape="1">
          <a:blip r:embed="rId8">
            <a:alphaModFix/>
          </a:blip>
          <a:srcRect b="0" l="0" r="0" t="0"/>
          <a:stretch/>
        </p:blipFill>
        <p:spPr>
          <a:xfrm>
            <a:off x="1336841" y="3154275"/>
            <a:ext cx="6470299" cy="2836984"/>
          </a:xfrm>
          <a:prstGeom prst="rect">
            <a:avLst/>
          </a:prstGeom>
          <a:noFill/>
          <a:ln>
            <a:noFill/>
          </a:ln>
        </p:spPr>
      </p:pic>
      <p:sp>
        <p:nvSpPr>
          <p:cNvPr id="251" name="Google Shape;251;p57"/>
          <p:cNvSpPr/>
          <p:nvPr/>
        </p:nvSpPr>
        <p:spPr>
          <a:xfrm>
            <a:off x="690125" y="1153800"/>
            <a:ext cx="7553100" cy="627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ru-RU" sz="2000" u="none" cap="none" strike="noStrike">
                <a:solidFill>
                  <a:srgbClr val="000000"/>
                </a:solidFill>
                <a:latin typeface="Calibri"/>
                <a:ea typeface="Calibri"/>
                <a:cs typeface="Calibri"/>
                <a:sym typeface="Calibri"/>
              </a:rPr>
              <a:t>Тема: Работа с GIT. GitHub.</a:t>
            </a:r>
            <a:endParaRPr b="0" i="0" sz="2000" u="none" cap="none" strike="noStrike">
              <a:solidFill>
                <a:schemeClr val="dk1"/>
              </a:solidFill>
              <a:latin typeface="Arial"/>
              <a:ea typeface="Arial"/>
              <a:cs typeface="Arial"/>
              <a:sym typeface="Arial"/>
            </a:endParaRPr>
          </a:p>
        </p:txBody>
      </p:sp>
      <p:sp>
        <p:nvSpPr>
          <p:cNvPr id="252" name="Google Shape;252;p57"/>
          <p:cNvSpPr/>
          <p:nvPr/>
        </p:nvSpPr>
        <p:spPr>
          <a:xfrm>
            <a:off x="4380550" y="398230"/>
            <a:ext cx="3818100" cy="3651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r>
              <a:rPr b="1" lang="ru-RU" sz="900">
                <a:latin typeface="Roboto Slab"/>
                <a:ea typeface="Roboto Slab"/>
                <a:cs typeface="Roboto Slab"/>
                <a:sym typeface="Roboto Slab"/>
              </a:rPr>
              <a:t>РАБОТА С GIT.</a:t>
            </a:r>
            <a:endParaRPr b="1" sz="900">
              <a:latin typeface="Roboto Slab"/>
              <a:ea typeface="Roboto Slab"/>
              <a:cs typeface="Roboto Slab"/>
              <a:sym typeface="Roboto Slab"/>
            </a:endParaRPr>
          </a:p>
          <a:p>
            <a:pPr indent="0" lvl="0" marL="0" marR="0" rtl="0" algn="r">
              <a:lnSpc>
                <a:spcPct val="100000"/>
              </a:lnSpc>
              <a:spcBef>
                <a:spcPts val="0"/>
              </a:spcBef>
              <a:spcAft>
                <a:spcPts val="0"/>
              </a:spcAft>
              <a:buClr>
                <a:srgbClr val="000000"/>
              </a:buClr>
              <a:buSzPts val="900"/>
              <a:buFont typeface="Arial"/>
              <a:buNone/>
            </a:pPr>
            <a:r>
              <a:rPr b="1" lang="ru-RU" sz="900">
                <a:latin typeface="Roboto Slab"/>
                <a:ea typeface="Roboto Slab"/>
                <a:cs typeface="Roboto Slab"/>
                <a:sym typeface="Roboto Slab"/>
              </a:rPr>
              <a:t>GITHUB.</a:t>
            </a:r>
            <a:endParaRPr b="1" sz="900">
              <a:latin typeface="Roboto Slab"/>
              <a:ea typeface="Roboto Slab"/>
              <a:cs typeface="Roboto Slab"/>
              <a:sym typeface="Roboto Slab"/>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6" name="Shape 256"/>
        <p:cNvGrpSpPr/>
        <p:nvPr/>
      </p:nvGrpSpPr>
      <p:grpSpPr>
        <a:xfrm>
          <a:off x="0" y="0"/>
          <a:ext cx="0" cy="0"/>
          <a:chOff x="0" y="0"/>
          <a:chExt cx="0" cy="0"/>
        </a:xfrm>
      </p:grpSpPr>
      <p:pic>
        <p:nvPicPr>
          <p:cNvPr id="257" name="Google Shape;257;p58"/>
          <p:cNvPicPr preferRelativeResize="0"/>
          <p:nvPr/>
        </p:nvPicPr>
        <p:blipFill rotWithShape="1">
          <a:blip r:embed="rId3">
            <a:alphaModFix/>
          </a:blip>
          <a:srcRect b="0" l="0" r="0" t="0"/>
          <a:stretch/>
        </p:blipFill>
        <p:spPr>
          <a:xfrm>
            <a:off x="736920" y="422280"/>
            <a:ext cx="1690200" cy="296640"/>
          </a:xfrm>
          <a:prstGeom prst="rect">
            <a:avLst/>
          </a:prstGeom>
          <a:noFill/>
          <a:ln>
            <a:noFill/>
          </a:ln>
        </p:spPr>
      </p:pic>
      <p:sp>
        <p:nvSpPr>
          <p:cNvPr id="258" name="Google Shape;258;p58"/>
          <p:cNvSpPr/>
          <p:nvPr/>
        </p:nvSpPr>
        <p:spPr>
          <a:xfrm>
            <a:off x="8506080" y="432432"/>
            <a:ext cx="477432" cy="2966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0" lang="ru-RU" sz="1200" u="none" cap="none" strike="noStrike">
                <a:solidFill>
                  <a:schemeClr val="dk1"/>
                </a:solidFill>
                <a:latin typeface="Arial"/>
                <a:ea typeface="Arial"/>
                <a:cs typeface="Arial"/>
                <a:sym typeface="Arial"/>
              </a:rPr>
              <a:t>13</a:t>
            </a:r>
            <a:endParaRPr b="0" i="0" sz="1200" u="none" cap="none" strike="noStrike">
              <a:solidFill>
                <a:schemeClr val="dk1"/>
              </a:solidFill>
              <a:latin typeface="Arial"/>
              <a:ea typeface="Arial"/>
              <a:cs typeface="Arial"/>
              <a:sym typeface="Arial"/>
            </a:endParaRPr>
          </a:p>
        </p:txBody>
      </p:sp>
      <p:sp>
        <p:nvSpPr>
          <p:cNvPr id="259" name="Google Shape;259;p58"/>
          <p:cNvSpPr/>
          <p:nvPr/>
        </p:nvSpPr>
        <p:spPr>
          <a:xfrm>
            <a:off x="739080" y="1900440"/>
            <a:ext cx="5170680" cy="1794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pic>
        <p:nvPicPr>
          <p:cNvPr id="260" name="Google Shape;260;p58"/>
          <p:cNvPicPr preferRelativeResize="0"/>
          <p:nvPr/>
        </p:nvPicPr>
        <p:blipFill rotWithShape="1">
          <a:blip r:embed="rId4">
            <a:alphaModFix/>
          </a:blip>
          <a:srcRect b="0" l="0" r="0" t="0"/>
          <a:stretch/>
        </p:blipFill>
        <p:spPr>
          <a:xfrm>
            <a:off x="8839440" y="447120"/>
            <a:ext cx="309240" cy="257760"/>
          </a:xfrm>
          <a:prstGeom prst="rect">
            <a:avLst/>
          </a:prstGeom>
          <a:noFill/>
          <a:ln>
            <a:noFill/>
          </a:ln>
        </p:spPr>
      </p:pic>
      <p:pic>
        <p:nvPicPr>
          <p:cNvPr id="261" name="Google Shape;261;p58"/>
          <p:cNvPicPr preferRelativeResize="0"/>
          <p:nvPr/>
        </p:nvPicPr>
        <p:blipFill rotWithShape="1">
          <a:blip r:embed="rId5">
            <a:alphaModFix/>
          </a:blip>
          <a:srcRect b="0" l="0" r="0" t="0"/>
          <a:stretch/>
        </p:blipFill>
        <p:spPr>
          <a:xfrm>
            <a:off x="3600" y="998640"/>
            <a:ext cx="640080" cy="699120"/>
          </a:xfrm>
          <a:prstGeom prst="rect">
            <a:avLst/>
          </a:prstGeom>
          <a:noFill/>
          <a:ln>
            <a:noFill/>
          </a:ln>
        </p:spPr>
      </p:pic>
      <p:pic>
        <p:nvPicPr>
          <p:cNvPr id="262" name="Google Shape;262;p58"/>
          <p:cNvPicPr preferRelativeResize="0"/>
          <p:nvPr/>
        </p:nvPicPr>
        <p:blipFill rotWithShape="1">
          <a:blip r:embed="rId4">
            <a:alphaModFix/>
          </a:blip>
          <a:srcRect b="0" l="0" r="0" t="0"/>
          <a:stretch/>
        </p:blipFill>
        <p:spPr>
          <a:xfrm>
            <a:off x="8198640" y="437400"/>
            <a:ext cx="309240" cy="257760"/>
          </a:xfrm>
          <a:prstGeom prst="rect">
            <a:avLst/>
          </a:prstGeom>
          <a:noFill/>
          <a:ln>
            <a:noFill/>
          </a:ln>
        </p:spPr>
      </p:pic>
      <p:sp>
        <p:nvSpPr>
          <p:cNvPr id="263" name="Google Shape;263;p58"/>
          <p:cNvSpPr/>
          <p:nvPr/>
        </p:nvSpPr>
        <p:spPr>
          <a:xfrm>
            <a:off x="7701840" y="6388200"/>
            <a:ext cx="900360" cy="2433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000"/>
              <a:buFont typeface="Arial"/>
              <a:buNone/>
            </a:pPr>
            <a:r>
              <a:rPr b="1" i="0" lang="ru-RU" sz="1000" u="none" cap="none" strike="noStrike">
                <a:solidFill>
                  <a:srgbClr val="000000"/>
                </a:solidFill>
                <a:latin typeface="Calibri"/>
                <a:ea typeface="Calibri"/>
                <a:cs typeface="Calibri"/>
                <a:sym typeface="Calibri"/>
              </a:rPr>
              <a:t> inginirium.ru</a:t>
            </a:r>
            <a:endParaRPr b="0" i="0" sz="1000" u="none" cap="none" strike="noStrike">
              <a:solidFill>
                <a:schemeClr val="dk1"/>
              </a:solidFill>
              <a:latin typeface="Arial"/>
              <a:ea typeface="Arial"/>
              <a:cs typeface="Arial"/>
              <a:sym typeface="Arial"/>
            </a:endParaRPr>
          </a:p>
        </p:txBody>
      </p:sp>
      <p:pic>
        <p:nvPicPr>
          <p:cNvPr id="264" name="Google Shape;264;p58"/>
          <p:cNvPicPr preferRelativeResize="0"/>
          <p:nvPr/>
        </p:nvPicPr>
        <p:blipFill rotWithShape="1">
          <a:blip r:embed="rId6">
            <a:alphaModFix/>
          </a:blip>
          <a:srcRect b="0" l="0" r="0" t="0"/>
          <a:stretch/>
        </p:blipFill>
        <p:spPr>
          <a:xfrm>
            <a:off x="7833600" y="6606360"/>
            <a:ext cx="672480" cy="23400"/>
          </a:xfrm>
          <a:prstGeom prst="rect">
            <a:avLst/>
          </a:prstGeom>
          <a:noFill/>
          <a:ln>
            <a:noFill/>
          </a:ln>
        </p:spPr>
      </p:pic>
      <p:pic>
        <p:nvPicPr>
          <p:cNvPr id="265" name="Google Shape;265;p58"/>
          <p:cNvPicPr preferRelativeResize="0"/>
          <p:nvPr/>
        </p:nvPicPr>
        <p:blipFill rotWithShape="1">
          <a:blip r:embed="rId7">
            <a:alphaModFix/>
          </a:blip>
          <a:srcRect b="0" l="0" r="0" t="0"/>
          <a:stretch/>
        </p:blipFill>
        <p:spPr>
          <a:xfrm>
            <a:off x="8653320" y="6401880"/>
            <a:ext cx="227160" cy="215280"/>
          </a:xfrm>
          <a:prstGeom prst="rect">
            <a:avLst/>
          </a:prstGeom>
          <a:noFill/>
          <a:ln>
            <a:noFill/>
          </a:ln>
        </p:spPr>
      </p:pic>
      <p:pic>
        <p:nvPicPr>
          <p:cNvPr id="266" name="Google Shape;266;p58"/>
          <p:cNvPicPr preferRelativeResize="0"/>
          <p:nvPr/>
        </p:nvPicPr>
        <p:blipFill rotWithShape="1">
          <a:blip r:embed="rId8">
            <a:alphaModFix/>
          </a:blip>
          <a:srcRect b="0" l="0" r="0" t="0"/>
          <a:stretch/>
        </p:blipFill>
        <p:spPr>
          <a:xfrm>
            <a:off x="690125" y="1697760"/>
            <a:ext cx="8001578" cy="4553058"/>
          </a:xfrm>
          <a:prstGeom prst="rect">
            <a:avLst/>
          </a:prstGeom>
          <a:noFill/>
          <a:ln>
            <a:noFill/>
          </a:ln>
        </p:spPr>
      </p:pic>
      <p:sp>
        <p:nvSpPr>
          <p:cNvPr id="267" name="Google Shape;267;p58"/>
          <p:cNvSpPr/>
          <p:nvPr/>
        </p:nvSpPr>
        <p:spPr>
          <a:xfrm>
            <a:off x="690125" y="1153800"/>
            <a:ext cx="7553100" cy="627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ru-RU" sz="2000" u="none" cap="none" strike="noStrike">
                <a:solidFill>
                  <a:srgbClr val="000000"/>
                </a:solidFill>
                <a:latin typeface="Calibri"/>
                <a:ea typeface="Calibri"/>
                <a:cs typeface="Calibri"/>
                <a:sym typeface="Calibri"/>
              </a:rPr>
              <a:t>Тема: Работа с GIT. GitHub.</a:t>
            </a:r>
            <a:endParaRPr b="0" i="0" sz="2000" u="none" cap="none" strike="noStrike">
              <a:solidFill>
                <a:schemeClr val="dk1"/>
              </a:solidFill>
              <a:latin typeface="Arial"/>
              <a:ea typeface="Arial"/>
              <a:cs typeface="Arial"/>
              <a:sym typeface="Arial"/>
            </a:endParaRPr>
          </a:p>
        </p:txBody>
      </p:sp>
      <p:sp>
        <p:nvSpPr>
          <p:cNvPr id="268" name="Google Shape;268;p58"/>
          <p:cNvSpPr/>
          <p:nvPr/>
        </p:nvSpPr>
        <p:spPr>
          <a:xfrm>
            <a:off x="4380550" y="398230"/>
            <a:ext cx="3818100" cy="3651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r>
              <a:rPr b="1" lang="ru-RU" sz="900">
                <a:latin typeface="Roboto Slab"/>
                <a:ea typeface="Roboto Slab"/>
                <a:cs typeface="Roboto Slab"/>
                <a:sym typeface="Roboto Slab"/>
              </a:rPr>
              <a:t>РАБОТА С GIT.</a:t>
            </a:r>
            <a:endParaRPr b="1" sz="900">
              <a:latin typeface="Roboto Slab"/>
              <a:ea typeface="Roboto Slab"/>
              <a:cs typeface="Roboto Slab"/>
              <a:sym typeface="Roboto Slab"/>
            </a:endParaRPr>
          </a:p>
          <a:p>
            <a:pPr indent="0" lvl="0" marL="0" marR="0" rtl="0" algn="r">
              <a:lnSpc>
                <a:spcPct val="100000"/>
              </a:lnSpc>
              <a:spcBef>
                <a:spcPts val="0"/>
              </a:spcBef>
              <a:spcAft>
                <a:spcPts val="0"/>
              </a:spcAft>
              <a:buClr>
                <a:srgbClr val="000000"/>
              </a:buClr>
              <a:buSzPts val="900"/>
              <a:buFont typeface="Arial"/>
              <a:buNone/>
            </a:pPr>
            <a:r>
              <a:rPr b="1" lang="ru-RU" sz="900">
                <a:latin typeface="Roboto Slab"/>
                <a:ea typeface="Roboto Slab"/>
                <a:cs typeface="Roboto Slab"/>
                <a:sym typeface="Roboto Slab"/>
              </a:rPr>
              <a:t>GITHUB.</a:t>
            </a:r>
            <a:endParaRPr b="1" sz="900">
              <a:latin typeface="Roboto Slab"/>
              <a:ea typeface="Roboto Slab"/>
              <a:cs typeface="Roboto Slab"/>
              <a:sym typeface="Roboto Slab"/>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59"/>
          <p:cNvPicPr preferRelativeResize="0"/>
          <p:nvPr/>
        </p:nvPicPr>
        <p:blipFill rotWithShape="1">
          <a:blip r:embed="rId3">
            <a:alphaModFix/>
          </a:blip>
          <a:srcRect b="0" l="0" r="0" t="0"/>
          <a:stretch/>
        </p:blipFill>
        <p:spPr>
          <a:xfrm>
            <a:off x="736920" y="422280"/>
            <a:ext cx="1690200" cy="296640"/>
          </a:xfrm>
          <a:prstGeom prst="rect">
            <a:avLst/>
          </a:prstGeom>
          <a:noFill/>
          <a:ln>
            <a:noFill/>
          </a:ln>
        </p:spPr>
      </p:pic>
      <p:sp>
        <p:nvSpPr>
          <p:cNvPr id="274" name="Google Shape;274;p59"/>
          <p:cNvSpPr/>
          <p:nvPr/>
        </p:nvSpPr>
        <p:spPr>
          <a:xfrm>
            <a:off x="8506080" y="432432"/>
            <a:ext cx="477432" cy="2966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0" lang="ru-RU" sz="1200" u="none" cap="none" strike="noStrike">
                <a:solidFill>
                  <a:schemeClr val="dk1"/>
                </a:solidFill>
                <a:latin typeface="Arial"/>
                <a:ea typeface="Arial"/>
                <a:cs typeface="Arial"/>
                <a:sym typeface="Arial"/>
              </a:rPr>
              <a:t>14</a:t>
            </a:r>
            <a:endParaRPr b="0" i="0" sz="1200" u="none" cap="none" strike="noStrike">
              <a:solidFill>
                <a:schemeClr val="dk1"/>
              </a:solidFill>
              <a:latin typeface="Arial"/>
              <a:ea typeface="Arial"/>
              <a:cs typeface="Arial"/>
              <a:sym typeface="Arial"/>
            </a:endParaRPr>
          </a:p>
        </p:txBody>
      </p:sp>
      <p:sp>
        <p:nvSpPr>
          <p:cNvPr id="275" name="Google Shape;275;p59"/>
          <p:cNvSpPr/>
          <p:nvPr/>
        </p:nvSpPr>
        <p:spPr>
          <a:xfrm>
            <a:off x="739080" y="1900440"/>
            <a:ext cx="5170680" cy="1794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pic>
        <p:nvPicPr>
          <p:cNvPr id="276" name="Google Shape;276;p59"/>
          <p:cNvPicPr preferRelativeResize="0"/>
          <p:nvPr/>
        </p:nvPicPr>
        <p:blipFill rotWithShape="1">
          <a:blip r:embed="rId4">
            <a:alphaModFix/>
          </a:blip>
          <a:srcRect b="0" l="0" r="0" t="0"/>
          <a:stretch/>
        </p:blipFill>
        <p:spPr>
          <a:xfrm>
            <a:off x="8839440" y="447120"/>
            <a:ext cx="309240" cy="257760"/>
          </a:xfrm>
          <a:prstGeom prst="rect">
            <a:avLst/>
          </a:prstGeom>
          <a:noFill/>
          <a:ln>
            <a:noFill/>
          </a:ln>
        </p:spPr>
      </p:pic>
      <p:pic>
        <p:nvPicPr>
          <p:cNvPr id="277" name="Google Shape;277;p59"/>
          <p:cNvPicPr preferRelativeResize="0"/>
          <p:nvPr/>
        </p:nvPicPr>
        <p:blipFill rotWithShape="1">
          <a:blip r:embed="rId5">
            <a:alphaModFix/>
          </a:blip>
          <a:srcRect b="0" l="0" r="0" t="0"/>
          <a:stretch/>
        </p:blipFill>
        <p:spPr>
          <a:xfrm>
            <a:off x="3600" y="998640"/>
            <a:ext cx="640080" cy="699120"/>
          </a:xfrm>
          <a:prstGeom prst="rect">
            <a:avLst/>
          </a:prstGeom>
          <a:noFill/>
          <a:ln>
            <a:noFill/>
          </a:ln>
        </p:spPr>
      </p:pic>
      <p:pic>
        <p:nvPicPr>
          <p:cNvPr id="278" name="Google Shape;278;p59"/>
          <p:cNvPicPr preferRelativeResize="0"/>
          <p:nvPr/>
        </p:nvPicPr>
        <p:blipFill rotWithShape="1">
          <a:blip r:embed="rId4">
            <a:alphaModFix/>
          </a:blip>
          <a:srcRect b="0" l="0" r="0" t="0"/>
          <a:stretch/>
        </p:blipFill>
        <p:spPr>
          <a:xfrm>
            <a:off x="8198640" y="437400"/>
            <a:ext cx="309240" cy="257760"/>
          </a:xfrm>
          <a:prstGeom prst="rect">
            <a:avLst/>
          </a:prstGeom>
          <a:noFill/>
          <a:ln>
            <a:noFill/>
          </a:ln>
        </p:spPr>
      </p:pic>
      <p:sp>
        <p:nvSpPr>
          <p:cNvPr id="279" name="Google Shape;279;p59"/>
          <p:cNvSpPr/>
          <p:nvPr/>
        </p:nvSpPr>
        <p:spPr>
          <a:xfrm>
            <a:off x="7701840" y="6388200"/>
            <a:ext cx="900360" cy="2433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000"/>
              <a:buFont typeface="Arial"/>
              <a:buNone/>
            </a:pPr>
            <a:r>
              <a:rPr b="1" i="0" lang="ru-RU" sz="1000" u="none" cap="none" strike="noStrike">
                <a:solidFill>
                  <a:srgbClr val="000000"/>
                </a:solidFill>
                <a:latin typeface="Calibri"/>
                <a:ea typeface="Calibri"/>
                <a:cs typeface="Calibri"/>
                <a:sym typeface="Calibri"/>
              </a:rPr>
              <a:t> inginirium.ru</a:t>
            </a:r>
            <a:endParaRPr b="0" i="0" sz="1000" u="none" cap="none" strike="noStrike">
              <a:solidFill>
                <a:schemeClr val="dk1"/>
              </a:solidFill>
              <a:latin typeface="Arial"/>
              <a:ea typeface="Arial"/>
              <a:cs typeface="Arial"/>
              <a:sym typeface="Arial"/>
            </a:endParaRPr>
          </a:p>
        </p:txBody>
      </p:sp>
      <p:pic>
        <p:nvPicPr>
          <p:cNvPr id="280" name="Google Shape;280;p59"/>
          <p:cNvPicPr preferRelativeResize="0"/>
          <p:nvPr/>
        </p:nvPicPr>
        <p:blipFill rotWithShape="1">
          <a:blip r:embed="rId6">
            <a:alphaModFix/>
          </a:blip>
          <a:srcRect b="0" l="0" r="0" t="0"/>
          <a:stretch/>
        </p:blipFill>
        <p:spPr>
          <a:xfrm>
            <a:off x="7833600" y="6606360"/>
            <a:ext cx="672480" cy="23400"/>
          </a:xfrm>
          <a:prstGeom prst="rect">
            <a:avLst/>
          </a:prstGeom>
          <a:noFill/>
          <a:ln>
            <a:noFill/>
          </a:ln>
        </p:spPr>
      </p:pic>
      <p:pic>
        <p:nvPicPr>
          <p:cNvPr id="281" name="Google Shape;281;p59"/>
          <p:cNvPicPr preferRelativeResize="0"/>
          <p:nvPr/>
        </p:nvPicPr>
        <p:blipFill rotWithShape="1">
          <a:blip r:embed="rId7">
            <a:alphaModFix/>
          </a:blip>
          <a:srcRect b="0" l="0" r="0" t="0"/>
          <a:stretch/>
        </p:blipFill>
        <p:spPr>
          <a:xfrm>
            <a:off x="8653320" y="6401880"/>
            <a:ext cx="227160" cy="215280"/>
          </a:xfrm>
          <a:prstGeom prst="rect">
            <a:avLst/>
          </a:prstGeom>
          <a:noFill/>
          <a:ln>
            <a:noFill/>
          </a:ln>
        </p:spPr>
      </p:pic>
      <p:pic>
        <p:nvPicPr>
          <p:cNvPr id="282" name="Google Shape;282;p59"/>
          <p:cNvPicPr preferRelativeResize="0"/>
          <p:nvPr/>
        </p:nvPicPr>
        <p:blipFill rotWithShape="1">
          <a:blip r:embed="rId8">
            <a:alphaModFix/>
          </a:blip>
          <a:srcRect b="0" l="0" r="0" t="0"/>
          <a:stretch/>
        </p:blipFill>
        <p:spPr>
          <a:xfrm>
            <a:off x="5063439" y="2690931"/>
            <a:ext cx="3776001" cy="2247017"/>
          </a:xfrm>
          <a:prstGeom prst="rect">
            <a:avLst/>
          </a:prstGeom>
          <a:noFill/>
          <a:ln>
            <a:noFill/>
          </a:ln>
        </p:spPr>
      </p:pic>
      <p:pic>
        <p:nvPicPr>
          <p:cNvPr id="283" name="Google Shape;283;p59"/>
          <p:cNvPicPr preferRelativeResize="0"/>
          <p:nvPr/>
        </p:nvPicPr>
        <p:blipFill rotWithShape="1">
          <a:blip r:embed="rId9">
            <a:alphaModFix/>
          </a:blip>
          <a:srcRect b="0" l="0" r="0" t="0"/>
          <a:stretch/>
        </p:blipFill>
        <p:spPr>
          <a:xfrm>
            <a:off x="197117" y="1900440"/>
            <a:ext cx="4269558" cy="3731222"/>
          </a:xfrm>
          <a:prstGeom prst="rect">
            <a:avLst/>
          </a:prstGeom>
          <a:noFill/>
          <a:ln>
            <a:noFill/>
          </a:ln>
        </p:spPr>
      </p:pic>
      <p:sp>
        <p:nvSpPr>
          <p:cNvPr id="284" name="Google Shape;284;p59"/>
          <p:cNvSpPr/>
          <p:nvPr/>
        </p:nvSpPr>
        <p:spPr>
          <a:xfrm>
            <a:off x="690125" y="1153800"/>
            <a:ext cx="7553100" cy="627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ru-RU" sz="2000" u="none" cap="none" strike="noStrike">
                <a:solidFill>
                  <a:srgbClr val="000000"/>
                </a:solidFill>
                <a:latin typeface="Calibri"/>
                <a:ea typeface="Calibri"/>
                <a:cs typeface="Calibri"/>
                <a:sym typeface="Calibri"/>
              </a:rPr>
              <a:t>Тема: Работа с GIT. GitHub.</a:t>
            </a:r>
            <a:endParaRPr b="0" i="0" sz="2000" u="none" cap="none" strike="noStrike">
              <a:solidFill>
                <a:schemeClr val="dk1"/>
              </a:solidFill>
              <a:latin typeface="Arial"/>
              <a:ea typeface="Arial"/>
              <a:cs typeface="Arial"/>
              <a:sym typeface="Arial"/>
            </a:endParaRPr>
          </a:p>
        </p:txBody>
      </p:sp>
      <p:sp>
        <p:nvSpPr>
          <p:cNvPr id="285" name="Google Shape;285;p59"/>
          <p:cNvSpPr/>
          <p:nvPr/>
        </p:nvSpPr>
        <p:spPr>
          <a:xfrm>
            <a:off x="4380550" y="398230"/>
            <a:ext cx="3818100" cy="3651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r>
              <a:rPr b="1" lang="ru-RU" sz="900">
                <a:latin typeface="Roboto Slab"/>
                <a:ea typeface="Roboto Slab"/>
                <a:cs typeface="Roboto Slab"/>
                <a:sym typeface="Roboto Slab"/>
              </a:rPr>
              <a:t>РАБОТА С GIT.</a:t>
            </a:r>
            <a:endParaRPr b="1" sz="900">
              <a:latin typeface="Roboto Slab"/>
              <a:ea typeface="Roboto Slab"/>
              <a:cs typeface="Roboto Slab"/>
              <a:sym typeface="Roboto Slab"/>
            </a:endParaRPr>
          </a:p>
          <a:p>
            <a:pPr indent="0" lvl="0" marL="0" marR="0" rtl="0" algn="r">
              <a:lnSpc>
                <a:spcPct val="100000"/>
              </a:lnSpc>
              <a:spcBef>
                <a:spcPts val="0"/>
              </a:spcBef>
              <a:spcAft>
                <a:spcPts val="0"/>
              </a:spcAft>
              <a:buClr>
                <a:srgbClr val="000000"/>
              </a:buClr>
              <a:buSzPts val="900"/>
              <a:buFont typeface="Arial"/>
              <a:buNone/>
            </a:pPr>
            <a:r>
              <a:rPr b="1" lang="ru-RU" sz="900">
                <a:latin typeface="Roboto Slab"/>
                <a:ea typeface="Roboto Slab"/>
                <a:cs typeface="Roboto Slab"/>
                <a:sym typeface="Roboto Slab"/>
              </a:rPr>
              <a:t>GITHUB.</a:t>
            </a:r>
            <a:endParaRPr b="1" sz="900">
              <a:latin typeface="Roboto Slab"/>
              <a:ea typeface="Roboto Slab"/>
              <a:cs typeface="Roboto Slab"/>
              <a:sym typeface="Roboto Slab"/>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60"/>
          <p:cNvPicPr preferRelativeResize="0"/>
          <p:nvPr/>
        </p:nvPicPr>
        <p:blipFill rotWithShape="1">
          <a:blip r:embed="rId3">
            <a:alphaModFix/>
          </a:blip>
          <a:srcRect b="0" l="0" r="0" t="0"/>
          <a:stretch/>
        </p:blipFill>
        <p:spPr>
          <a:xfrm>
            <a:off x="3586023" y="1180527"/>
            <a:ext cx="5562657" cy="5098593"/>
          </a:xfrm>
          <a:prstGeom prst="rect">
            <a:avLst/>
          </a:prstGeom>
          <a:noFill/>
          <a:ln>
            <a:noFill/>
          </a:ln>
        </p:spPr>
      </p:pic>
      <p:pic>
        <p:nvPicPr>
          <p:cNvPr id="291" name="Google Shape;291;p60"/>
          <p:cNvPicPr preferRelativeResize="0"/>
          <p:nvPr/>
        </p:nvPicPr>
        <p:blipFill rotWithShape="1">
          <a:blip r:embed="rId4">
            <a:alphaModFix/>
          </a:blip>
          <a:srcRect b="0" l="0" r="0" t="0"/>
          <a:stretch/>
        </p:blipFill>
        <p:spPr>
          <a:xfrm>
            <a:off x="736920" y="422280"/>
            <a:ext cx="1690200" cy="296640"/>
          </a:xfrm>
          <a:prstGeom prst="rect">
            <a:avLst/>
          </a:prstGeom>
          <a:noFill/>
          <a:ln>
            <a:noFill/>
          </a:ln>
        </p:spPr>
      </p:pic>
      <p:sp>
        <p:nvSpPr>
          <p:cNvPr id="292" name="Google Shape;292;p60"/>
          <p:cNvSpPr/>
          <p:nvPr/>
        </p:nvSpPr>
        <p:spPr>
          <a:xfrm>
            <a:off x="8506080" y="432432"/>
            <a:ext cx="477432" cy="2966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0" lang="ru-RU" sz="1200" u="none" cap="none" strike="noStrike">
                <a:solidFill>
                  <a:schemeClr val="dk1"/>
                </a:solidFill>
                <a:latin typeface="Arial"/>
                <a:ea typeface="Arial"/>
                <a:cs typeface="Arial"/>
                <a:sym typeface="Arial"/>
              </a:rPr>
              <a:t>15</a:t>
            </a:r>
            <a:endParaRPr b="0" i="0" sz="1200" u="none" cap="none" strike="noStrike">
              <a:solidFill>
                <a:schemeClr val="dk1"/>
              </a:solidFill>
              <a:latin typeface="Arial"/>
              <a:ea typeface="Arial"/>
              <a:cs typeface="Arial"/>
              <a:sym typeface="Arial"/>
            </a:endParaRPr>
          </a:p>
        </p:txBody>
      </p:sp>
      <p:sp>
        <p:nvSpPr>
          <p:cNvPr id="293" name="Google Shape;293;p60"/>
          <p:cNvSpPr/>
          <p:nvPr/>
        </p:nvSpPr>
        <p:spPr>
          <a:xfrm>
            <a:off x="739080" y="1900440"/>
            <a:ext cx="5170680" cy="1794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pic>
        <p:nvPicPr>
          <p:cNvPr id="294" name="Google Shape;294;p60"/>
          <p:cNvPicPr preferRelativeResize="0"/>
          <p:nvPr/>
        </p:nvPicPr>
        <p:blipFill rotWithShape="1">
          <a:blip r:embed="rId5">
            <a:alphaModFix/>
          </a:blip>
          <a:srcRect b="0" l="0" r="0" t="0"/>
          <a:stretch/>
        </p:blipFill>
        <p:spPr>
          <a:xfrm>
            <a:off x="8839440" y="447120"/>
            <a:ext cx="309240" cy="257760"/>
          </a:xfrm>
          <a:prstGeom prst="rect">
            <a:avLst/>
          </a:prstGeom>
          <a:noFill/>
          <a:ln>
            <a:noFill/>
          </a:ln>
        </p:spPr>
      </p:pic>
      <p:pic>
        <p:nvPicPr>
          <p:cNvPr id="295" name="Google Shape;295;p60"/>
          <p:cNvPicPr preferRelativeResize="0"/>
          <p:nvPr/>
        </p:nvPicPr>
        <p:blipFill rotWithShape="1">
          <a:blip r:embed="rId6">
            <a:alphaModFix/>
          </a:blip>
          <a:srcRect b="0" l="0" r="0" t="0"/>
          <a:stretch/>
        </p:blipFill>
        <p:spPr>
          <a:xfrm>
            <a:off x="3600" y="998640"/>
            <a:ext cx="640080" cy="699120"/>
          </a:xfrm>
          <a:prstGeom prst="rect">
            <a:avLst/>
          </a:prstGeom>
          <a:noFill/>
          <a:ln>
            <a:noFill/>
          </a:ln>
        </p:spPr>
      </p:pic>
      <p:pic>
        <p:nvPicPr>
          <p:cNvPr id="296" name="Google Shape;296;p60"/>
          <p:cNvPicPr preferRelativeResize="0"/>
          <p:nvPr/>
        </p:nvPicPr>
        <p:blipFill rotWithShape="1">
          <a:blip r:embed="rId5">
            <a:alphaModFix/>
          </a:blip>
          <a:srcRect b="0" l="0" r="0" t="0"/>
          <a:stretch/>
        </p:blipFill>
        <p:spPr>
          <a:xfrm>
            <a:off x="8198640" y="437400"/>
            <a:ext cx="309240" cy="257760"/>
          </a:xfrm>
          <a:prstGeom prst="rect">
            <a:avLst/>
          </a:prstGeom>
          <a:noFill/>
          <a:ln>
            <a:noFill/>
          </a:ln>
        </p:spPr>
      </p:pic>
      <p:sp>
        <p:nvSpPr>
          <p:cNvPr id="297" name="Google Shape;297;p60"/>
          <p:cNvSpPr/>
          <p:nvPr/>
        </p:nvSpPr>
        <p:spPr>
          <a:xfrm>
            <a:off x="7701840" y="6388200"/>
            <a:ext cx="900360" cy="2433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000"/>
              <a:buFont typeface="Arial"/>
              <a:buNone/>
            </a:pPr>
            <a:r>
              <a:rPr b="1" i="0" lang="ru-RU" sz="1000" u="none" cap="none" strike="noStrike">
                <a:solidFill>
                  <a:srgbClr val="000000"/>
                </a:solidFill>
                <a:latin typeface="Calibri"/>
                <a:ea typeface="Calibri"/>
                <a:cs typeface="Calibri"/>
                <a:sym typeface="Calibri"/>
              </a:rPr>
              <a:t> inginirium.ru</a:t>
            </a:r>
            <a:endParaRPr b="0" i="0" sz="1000" u="none" cap="none" strike="noStrike">
              <a:solidFill>
                <a:schemeClr val="dk1"/>
              </a:solidFill>
              <a:latin typeface="Arial"/>
              <a:ea typeface="Arial"/>
              <a:cs typeface="Arial"/>
              <a:sym typeface="Arial"/>
            </a:endParaRPr>
          </a:p>
        </p:txBody>
      </p:sp>
      <p:pic>
        <p:nvPicPr>
          <p:cNvPr id="298" name="Google Shape;298;p60"/>
          <p:cNvPicPr preferRelativeResize="0"/>
          <p:nvPr/>
        </p:nvPicPr>
        <p:blipFill rotWithShape="1">
          <a:blip r:embed="rId7">
            <a:alphaModFix/>
          </a:blip>
          <a:srcRect b="0" l="0" r="0" t="0"/>
          <a:stretch/>
        </p:blipFill>
        <p:spPr>
          <a:xfrm>
            <a:off x="7833600" y="6606360"/>
            <a:ext cx="672480" cy="23400"/>
          </a:xfrm>
          <a:prstGeom prst="rect">
            <a:avLst/>
          </a:prstGeom>
          <a:noFill/>
          <a:ln>
            <a:noFill/>
          </a:ln>
        </p:spPr>
      </p:pic>
      <p:pic>
        <p:nvPicPr>
          <p:cNvPr id="299" name="Google Shape;299;p60"/>
          <p:cNvPicPr preferRelativeResize="0"/>
          <p:nvPr/>
        </p:nvPicPr>
        <p:blipFill rotWithShape="1">
          <a:blip r:embed="rId8">
            <a:alphaModFix/>
          </a:blip>
          <a:srcRect b="0" l="0" r="0" t="0"/>
          <a:stretch/>
        </p:blipFill>
        <p:spPr>
          <a:xfrm>
            <a:off x="8653320" y="6401880"/>
            <a:ext cx="227160" cy="215280"/>
          </a:xfrm>
          <a:prstGeom prst="rect">
            <a:avLst/>
          </a:prstGeom>
          <a:noFill/>
          <a:ln>
            <a:noFill/>
          </a:ln>
        </p:spPr>
      </p:pic>
      <p:pic>
        <p:nvPicPr>
          <p:cNvPr descr="Изображение выглядит как тарелка&#10;&#10;Автоматически созданное описание" id="300" name="Google Shape;300;p60"/>
          <p:cNvPicPr preferRelativeResize="0"/>
          <p:nvPr/>
        </p:nvPicPr>
        <p:blipFill rotWithShape="1">
          <a:blip r:embed="rId9">
            <a:alphaModFix/>
          </a:blip>
          <a:srcRect b="0" l="0" r="0" t="0"/>
          <a:stretch/>
        </p:blipFill>
        <p:spPr>
          <a:xfrm>
            <a:off x="149940" y="2569496"/>
            <a:ext cx="3175687" cy="2868043"/>
          </a:xfrm>
          <a:prstGeom prst="rect">
            <a:avLst/>
          </a:prstGeom>
          <a:noFill/>
          <a:ln>
            <a:noFill/>
          </a:ln>
        </p:spPr>
      </p:pic>
      <p:sp>
        <p:nvSpPr>
          <p:cNvPr id="301" name="Google Shape;301;p60"/>
          <p:cNvSpPr/>
          <p:nvPr/>
        </p:nvSpPr>
        <p:spPr>
          <a:xfrm>
            <a:off x="690125" y="1153800"/>
            <a:ext cx="7553100" cy="627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ru-RU" sz="2000" u="none" cap="none" strike="noStrike">
                <a:solidFill>
                  <a:srgbClr val="000000"/>
                </a:solidFill>
                <a:latin typeface="Calibri"/>
                <a:ea typeface="Calibri"/>
                <a:cs typeface="Calibri"/>
                <a:sym typeface="Calibri"/>
              </a:rPr>
              <a:t>Тема: Работа с GIT. </a:t>
            </a:r>
            <a:endParaRPr b="1"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1" i="0" lang="ru-RU" sz="2000" u="none" cap="none" strike="noStrike">
                <a:solidFill>
                  <a:srgbClr val="000000"/>
                </a:solidFill>
                <a:latin typeface="Calibri"/>
                <a:ea typeface="Calibri"/>
                <a:cs typeface="Calibri"/>
                <a:sym typeface="Calibri"/>
              </a:rPr>
              <a:t>GitHub.</a:t>
            </a:r>
            <a:endParaRPr b="0" i="0" sz="2000" u="none" cap="none" strike="noStrike">
              <a:solidFill>
                <a:schemeClr val="dk1"/>
              </a:solidFill>
              <a:latin typeface="Arial"/>
              <a:ea typeface="Arial"/>
              <a:cs typeface="Arial"/>
              <a:sym typeface="Arial"/>
            </a:endParaRPr>
          </a:p>
        </p:txBody>
      </p:sp>
      <p:sp>
        <p:nvSpPr>
          <p:cNvPr id="302" name="Google Shape;302;p60"/>
          <p:cNvSpPr/>
          <p:nvPr/>
        </p:nvSpPr>
        <p:spPr>
          <a:xfrm>
            <a:off x="4380550" y="398230"/>
            <a:ext cx="3818100" cy="3651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r>
              <a:rPr b="1" lang="ru-RU" sz="900">
                <a:latin typeface="Roboto Slab"/>
                <a:ea typeface="Roboto Slab"/>
                <a:cs typeface="Roboto Slab"/>
                <a:sym typeface="Roboto Slab"/>
              </a:rPr>
              <a:t>РАБОТА С GIT.</a:t>
            </a:r>
            <a:endParaRPr b="1" sz="900">
              <a:latin typeface="Roboto Slab"/>
              <a:ea typeface="Roboto Slab"/>
              <a:cs typeface="Roboto Slab"/>
              <a:sym typeface="Roboto Slab"/>
            </a:endParaRPr>
          </a:p>
          <a:p>
            <a:pPr indent="0" lvl="0" marL="0" marR="0" rtl="0" algn="r">
              <a:lnSpc>
                <a:spcPct val="100000"/>
              </a:lnSpc>
              <a:spcBef>
                <a:spcPts val="0"/>
              </a:spcBef>
              <a:spcAft>
                <a:spcPts val="0"/>
              </a:spcAft>
              <a:buClr>
                <a:srgbClr val="000000"/>
              </a:buClr>
              <a:buSzPts val="900"/>
              <a:buFont typeface="Arial"/>
              <a:buNone/>
            </a:pPr>
            <a:r>
              <a:rPr b="1" lang="ru-RU" sz="900">
                <a:latin typeface="Roboto Slab"/>
                <a:ea typeface="Roboto Slab"/>
                <a:cs typeface="Roboto Slab"/>
                <a:sym typeface="Roboto Slab"/>
              </a:rPr>
              <a:t>GITHUB.</a:t>
            </a:r>
            <a:endParaRPr b="1" sz="900">
              <a:latin typeface="Roboto Slab"/>
              <a:ea typeface="Roboto Slab"/>
              <a:cs typeface="Roboto Slab"/>
              <a:sym typeface="Roboto Slab"/>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61"/>
          <p:cNvPicPr preferRelativeResize="0"/>
          <p:nvPr/>
        </p:nvPicPr>
        <p:blipFill rotWithShape="1">
          <a:blip r:embed="rId3">
            <a:alphaModFix/>
          </a:blip>
          <a:srcRect b="0" l="0" r="0" t="0"/>
          <a:stretch/>
        </p:blipFill>
        <p:spPr>
          <a:xfrm>
            <a:off x="736920" y="422280"/>
            <a:ext cx="1690200" cy="296640"/>
          </a:xfrm>
          <a:prstGeom prst="rect">
            <a:avLst/>
          </a:prstGeom>
          <a:noFill/>
          <a:ln>
            <a:noFill/>
          </a:ln>
        </p:spPr>
      </p:pic>
      <p:sp>
        <p:nvSpPr>
          <p:cNvPr id="308" name="Google Shape;308;p61"/>
          <p:cNvSpPr/>
          <p:nvPr/>
        </p:nvSpPr>
        <p:spPr>
          <a:xfrm>
            <a:off x="8506080" y="432432"/>
            <a:ext cx="477432" cy="2966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0" lang="ru-RU" sz="1200" u="none" cap="none" strike="noStrike">
                <a:solidFill>
                  <a:schemeClr val="dk1"/>
                </a:solidFill>
                <a:latin typeface="Arial"/>
                <a:ea typeface="Arial"/>
                <a:cs typeface="Arial"/>
                <a:sym typeface="Arial"/>
              </a:rPr>
              <a:t>16</a:t>
            </a:r>
            <a:endParaRPr b="0" i="0" sz="1200" u="none" cap="none" strike="noStrike">
              <a:solidFill>
                <a:schemeClr val="dk1"/>
              </a:solidFill>
              <a:latin typeface="Arial"/>
              <a:ea typeface="Arial"/>
              <a:cs typeface="Arial"/>
              <a:sym typeface="Arial"/>
            </a:endParaRPr>
          </a:p>
        </p:txBody>
      </p:sp>
      <p:sp>
        <p:nvSpPr>
          <p:cNvPr id="309" name="Google Shape;309;p61"/>
          <p:cNvSpPr/>
          <p:nvPr/>
        </p:nvSpPr>
        <p:spPr>
          <a:xfrm>
            <a:off x="739080" y="1900440"/>
            <a:ext cx="5170680" cy="1794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pic>
        <p:nvPicPr>
          <p:cNvPr id="310" name="Google Shape;310;p61"/>
          <p:cNvPicPr preferRelativeResize="0"/>
          <p:nvPr/>
        </p:nvPicPr>
        <p:blipFill rotWithShape="1">
          <a:blip r:embed="rId4">
            <a:alphaModFix/>
          </a:blip>
          <a:srcRect b="0" l="0" r="0" t="0"/>
          <a:stretch/>
        </p:blipFill>
        <p:spPr>
          <a:xfrm>
            <a:off x="8839440" y="447120"/>
            <a:ext cx="309240" cy="257760"/>
          </a:xfrm>
          <a:prstGeom prst="rect">
            <a:avLst/>
          </a:prstGeom>
          <a:noFill/>
          <a:ln>
            <a:noFill/>
          </a:ln>
        </p:spPr>
      </p:pic>
      <p:pic>
        <p:nvPicPr>
          <p:cNvPr id="311" name="Google Shape;311;p61"/>
          <p:cNvPicPr preferRelativeResize="0"/>
          <p:nvPr/>
        </p:nvPicPr>
        <p:blipFill rotWithShape="1">
          <a:blip r:embed="rId5">
            <a:alphaModFix/>
          </a:blip>
          <a:srcRect b="0" l="0" r="0" t="0"/>
          <a:stretch/>
        </p:blipFill>
        <p:spPr>
          <a:xfrm>
            <a:off x="3600" y="998640"/>
            <a:ext cx="640080" cy="699120"/>
          </a:xfrm>
          <a:prstGeom prst="rect">
            <a:avLst/>
          </a:prstGeom>
          <a:noFill/>
          <a:ln>
            <a:noFill/>
          </a:ln>
        </p:spPr>
      </p:pic>
      <p:pic>
        <p:nvPicPr>
          <p:cNvPr id="312" name="Google Shape;312;p61"/>
          <p:cNvPicPr preferRelativeResize="0"/>
          <p:nvPr/>
        </p:nvPicPr>
        <p:blipFill rotWithShape="1">
          <a:blip r:embed="rId4">
            <a:alphaModFix/>
          </a:blip>
          <a:srcRect b="0" l="0" r="0" t="0"/>
          <a:stretch/>
        </p:blipFill>
        <p:spPr>
          <a:xfrm>
            <a:off x="8198640" y="437400"/>
            <a:ext cx="309240" cy="257760"/>
          </a:xfrm>
          <a:prstGeom prst="rect">
            <a:avLst/>
          </a:prstGeom>
          <a:noFill/>
          <a:ln>
            <a:noFill/>
          </a:ln>
        </p:spPr>
      </p:pic>
      <p:sp>
        <p:nvSpPr>
          <p:cNvPr id="313" name="Google Shape;313;p61"/>
          <p:cNvSpPr/>
          <p:nvPr/>
        </p:nvSpPr>
        <p:spPr>
          <a:xfrm>
            <a:off x="7701840" y="6388200"/>
            <a:ext cx="900360" cy="2433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000"/>
              <a:buFont typeface="Arial"/>
              <a:buNone/>
            </a:pPr>
            <a:r>
              <a:rPr b="1" i="0" lang="ru-RU" sz="1000" u="none" cap="none" strike="noStrike">
                <a:solidFill>
                  <a:srgbClr val="000000"/>
                </a:solidFill>
                <a:latin typeface="Calibri"/>
                <a:ea typeface="Calibri"/>
                <a:cs typeface="Calibri"/>
                <a:sym typeface="Calibri"/>
              </a:rPr>
              <a:t> inginirium.ru</a:t>
            </a:r>
            <a:endParaRPr b="0" i="0" sz="1000" u="none" cap="none" strike="noStrike">
              <a:solidFill>
                <a:schemeClr val="dk1"/>
              </a:solidFill>
              <a:latin typeface="Arial"/>
              <a:ea typeface="Arial"/>
              <a:cs typeface="Arial"/>
              <a:sym typeface="Arial"/>
            </a:endParaRPr>
          </a:p>
        </p:txBody>
      </p:sp>
      <p:pic>
        <p:nvPicPr>
          <p:cNvPr id="314" name="Google Shape;314;p61"/>
          <p:cNvPicPr preferRelativeResize="0"/>
          <p:nvPr/>
        </p:nvPicPr>
        <p:blipFill rotWithShape="1">
          <a:blip r:embed="rId6">
            <a:alphaModFix/>
          </a:blip>
          <a:srcRect b="0" l="0" r="0" t="0"/>
          <a:stretch/>
        </p:blipFill>
        <p:spPr>
          <a:xfrm>
            <a:off x="7833600" y="6606360"/>
            <a:ext cx="672480" cy="23400"/>
          </a:xfrm>
          <a:prstGeom prst="rect">
            <a:avLst/>
          </a:prstGeom>
          <a:noFill/>
          <a:ln>
            <a:noFill/>
          </a:ln>
        </p:spPr>
      </p:pic>
      <p:pic>
        <p:nvPicPr>
          <p:cNvPr id="315" name="Google Shape;315;p61"/>
          <p:cNvPicPr preferRelativeResize="0"/>
          <p:nvPr/>
        </p:nvPicPr>
        <p:blipFill rotWithShape="1">
          <a:blip r:embed="rId7">
            <a:alphaModFix/>
          </a:blip>
          <a:srcRect b="0" l="0" r="0" t="0"/>
          <a:stretch/>
        </p:blipFill>
        <p:spPr>
          <a:xfrm>
            <a:off x="8653320" y="6401880"/>
            <a:ext cx="227160" cy="215280"/>
          </a:xfrm>
          <a:prstGeom prst="rect">
            <a:avLst/>
          </a:prstGeom>
          <a:noFill/>
          <a:ln>
            <a:noFill/>
          </a:ln>
        </p:spPr>
      </p:pic>
      <p:pic>
        <p:nvPicPr>
          <p:cNvPr id="316" name="Google Shape;316;p61"/>
          <p:cNvPicPr preferRelativeResize="0"/>
          <p:nvPr/>
        </p:nvPicPr>
        <p:blipFill rotWithShape="1">
          <a:blip r:embed="rId8">
            <a:alphaModFix/>
          </a:blip>
          <a:srcRect b="0" l="0" r="0" t="0"/>
          <a:stretch/>
        </p:blipFill>
        <p:spPr>
          <a:xfrm>
            <a:off x="991407" y="1614282"/>
            <a:ext cx="7361853" cy="4366904"/>
          </a:xfrm>
          <a:prstGeom prst="rect">
            <a:avLst/>
          </a:prstGeom>
          <a:noFill/>
          <a:ln>
            <a:noFill/>
          </a:ln>
        </p:spPr>
      </p:pic>
      <p:sp>
        <p:nvSpPr>
          <p:cNvPr id="317" name="Google Shape;317;p61"/>
          <p:cNvSpPr/>
          <p:nvPr/>
        </p:nvSpPr>
        <p:spPr>
          <a:xfrm>
            <a:off x="690125" y="1153800"/>
            <a:ext cx="7553100" cy="627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ru-RU" sz="2000" u="none" cap="none" strike="noStrike">
                <a:solidFill>
                  <a:srgbClr val="000000"/>
                </a:solidFill>
                <a:latin typeface="Calibri"/>
                <a:ea typeface="Calibri"/>
                <a:cs typeface="Calibri"/>
                <a:sym typeface="Calibri"/>
              </a:rPr>
              <a:t>Тема: Работа с GIT. GitHub.</a:t>
            </a:r>
            <a:endParaRPr b="0" i="0" sz="2000" u="none" cap="none" strike="noStrike">
              <a:solidFill>
                <a:schemeClr val="dk1"/>
              </a:solidFill>
              <a:latin typeface="Arial"/>
              <a:ea typeface="Arial"/>
              <a:cs typeface="Arial"/>
              <a:sym typeface="Arial"/>
            </a:endParaRPr>
          </a:p>
        </p:txBody>
      </p:sp>
      <p:sp>
        <p:nvSpPr>
          <p:cNvPr id="318" name="Google Shape;318;p61"/>
          <p:cNvSpPr/>
          <p:nvPr/>
        </p:nvSpPr>
        <p:spPr>
          <a:xfrm>
            <a:off x="4380550" y="398230"/>
            <a:ext cx="3818100" cy="3651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r>
              <a:rPr b="1" lang="ru-RU" sz="900">
                <a:latin typeface="Roboto Slab"/>
                <a:ea typeface="Roboto Slab"/>
                <a:cs typeface="Roboto Slab"/>
                <a:sym typeface="Roboto Slab"/>
              </a:rPr>
              <a:t>РАБОТА С GIT.</a:t>
            </a:r>
            <a:endParaRPr b="1" sz="900">
              <a:latin typeface="Roboto Slab"/>
              <a:ea typeface="Roboto Slab"/>
              <a:cs typeface="Roboto Slab"/>
              <a:sym typeface="Roboto Slab"/>
            </a:endParaRPr>
          </a:p>
          <a:p>
            <a:pPr indent="0" lvl="0" marL="0" marR="0" rtl="0" algn="r">
              <a:lnSpc>
                <a:spcPct val="100000"/>
              </a:lnSpc>
              <a:spcBef>
                <a:spcPts val="0"/>
              </a:spcBef>
              <a:spcAft>
                <a:spcPts val="0"/>
              </a:spcAft>
              <a:buClr>
                <a:srgbClr val="000000"/>
              </a:buClr>
              <a:buSzPts val="900"/>
              <a:buFont typeface="Arial"/>
              <a:buNone/>
            </a:pPr>
            <a:r>
              <a:rPr b="1" lang="ru-RU" sz="900">
                <a:latin typeface="Roboto Slab"/>
                <a:ea typeface="Roboto Slab"/>
                <a:cs typeface="Roboto Slab"/>
                <a:sym typeface="Roboto Slab"/>
              </a:rPr>
              <a:t>GITHUB.</a:t>
            </a:r>
            <a:endParaRPr b="1" sz="900">
              <a:latin typeface="Roboto Slab"/>
              <a:ea typeface="Roboto Slab"/>
              <a:cs typeface="Roboto Slab"/>
              <a:sym typeface="Roboto Slab"/>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id="323" name="Google Shape;323;g7de574b643_0_0"/>
          <p:cNvPicPr preferRelativeResize="0"/>
          <p:nvPr/>
        </p:nvPicPr>
        <p:blipFill rotWithShape="1">
          <a:blip r:embed="rId3">
            <a:alphaModFix/>
          </a:blip>
          <a:srcRect b="0" l="0" r="0" t="0"/>
          <a:stretch/>
        </p:blipFill>
        <p:spPr>
          <a:xfrm>
            <a:off x="736920" y="422280"/>
            <a:ext cx="1690198" cy="296640"/>
          </a:xfrm>
          <a:prstGeom prst="rect">
            <a:avLst/>
          </a:prstGeom>
          <a:noFill/>
          <a:ln>
            <a:noFill/>
          </a:ln>
        </p:spPr>
      </p:pic>
      <p:sp>
        <p:nvSpPr>
          <p:cNvPr id="324" name="Google Shape;324;g7de574b643_0_0"/>
          <p:cNvSpPr/>
          <p:nvPr/>
        </p:nvSpPr>
        <p:spPr>
          <a:xfrm>
            <a:off x="8506080" y="432432"/>
            <a:ext cx="477300" cy="296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0" lang="ru-RU" sz="1200" u="none" cap="none" strike="noStrike">
                <a:solidFill>
                  <a:schemeClr val="dk1"/>
                </a:solidFill>
                <a:latin typeface="Arial"/>
                <a:ea typeface="Arial"/>
                <a:cs typeface="Arial"/>
                <a:sym typeface="Arial"/>
              </a:rPr>
              <a:t>17</a:t>
            </a:r>
            <a:endParaRPr b="0" i="0" sz="1200" u="none" cap="none" strike="noStrike">
              <a:solidFill>
                <a:schemeClr val="dk1"/>
              </a:solidFill>
              <a:latin typeface="Arial"/>
              <a:ea typeface="Arial"/>
              <a:cs typeface="Arial"/>
              <a:sym typeface="Arial"/>
            </a:endParaRPr>
          </a:p>
        </p:txBody>
      </p:sp>
      <p:sp>
        <p:nvSpPr>
          <p:cNvPr id="325" name="Google Shape;325;g7de574b643_0_0"/>
          <p:cNvSpPr/>
          <p:nvPr/>
        </p:nvSpPr>
        <p:spPr>
          <a:xfrm>
            <a:off x="739080" y="1900440"/>
            <a:ext cx="5170800" cy="1794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pic>
        <p:nvPicPr>
          <p:cNvPr id="326" name="Google Shape;326;g7de574b643_0_0"/>
          <p:cNvPicPr preferRelativeResize="0"/>
          <p:nvPr/>
        </p:nvPicPr>
        <p:blipFill rotWithShape="1">
          <a:blip r:embed="rId4">
            <a:alphaModFix/>
          </a:blip>
          <a:srcRect b="0" l="0" r="0" t="0"/>
          <a:stretch/>
        </p:blipFill>
        <p:spPr>
          <a:xfrm>
            <a:off x="8839440" y="447120"/>
            <a:ext cx="309240" cy="257760"/>
          </a:xfrm>
          <a:prstGeom prst="rect">
            <a:avLst/>
          </a:prstGeom>
          <a:noFill/>
          <a:ln>
            <a:noFill/>
          </a:ln>
        </p:spPr>
      </p:pic>
      <p:pic>
        <p:nvPicPr>
          <p:cNvPr id="327" name="Google Shape;327;g7de574b643_0_0"/>
          <p:cNvPicPr preferRelativeResize="0"/>
          <p:nvPr/>
        </p:nvPicPr>
        <p:blipFill rotWithShape="1">
          <a:blip r:embed="rId5">
            <a:alphaModFix/>
          </a:blip>
          <a:srcRect b="0" l="0" r="0" t="0"/>
          <a:stretch/>
        </p:blipFill>
        <p:spPr>
          <a:xfrm>
            <a:off x="3600" y="998640"/>
            <a:ext cx="640080" cy="699120"/>
          </a:xfrm>
          <a:prstGeom prst="rect">
            <a:avLst/>
          </a:prstGeom>
          <a:noFill/>
          <a:ln>
            <a:noFill/>
          </a:ln>
        </p:spPr>
      </p:pic>
      <p:pic>
        <p:nvPicPr>
          <p:cNvPr id="328" name="Google Shape;328;g7de574b643_0_0"/>
          <p:cNvPicPr preferRelativeResize="0"/>
          <p:nvPr/>
        </p:nvPicPr>
        <p:blipFill rotWithShape="1">
          <a:blip r:embed="rId4">
            <a:alphaModFix/>
          </a:blip>
          <a:srcRect b="0" l="0" r="0" t="0"/>
          <a:stretch/>
        </p:blipFill>
        <p:spPr>
          <a:xfrm>
            <a:off x="8198640" y="437400"/>
            <a:ext cx="309240" cy="257760"/>
          </a:xfrm>
          <a:prstGeom prst="rect">
            <a:avLst/>
          </a:prstGeom>
          <a:noFill/>
          <a:ln>
            <a:noFill/>
          </a:ln>
        </p:spPr>
      </p:pic>
      <p:sp>
        <p:nvSpPr>
          <p:cNvPr id="329" name="Google Shape;329;g7de574b643_0_0"/>
          <p:cNvSpPr/>
          <p:nvPr/>
        </p:nvSpPr>
        <p:spPr>
          <a:xfrm>
            <a:off x="7701840" y="6388200"/>
            <a:ext cx="900300" cy="24330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000"/>
              <a:buFont typeface="Arial"/>
              <a:buNone/>
            </a:pPr>
            <a:r>
              <a:rPr b="1" i="0" lang="ru-RU" sz="1000" u="none" cap="none" strike="noStrike">
                <a:solidFill>
                  <a:srgbClr val="000000"/>
                </a:solidFill>
                <a:latin typeface="Calibri"/>
                <a:ea typeface="Calibri"/>
                <a:cs typeface="Calibri"/>
                <a:sym typeface="Calibri"/>
              </a:rPr>
              <a:t> inginirium.ru</a:t>
            </a:r>
            <a:endParaRPr b="0" i="0" sz="1000" u="none" cap="none" strike="noStrike">
              <a:solidFill>
                <a:schemeClr val="dk1"/>
              </a:solidFill>
              <a:latin typeface="Arial"/>
              <a:ea typeface="Arial"/>
              <a:cs typeface="Arial"/>
              <a:sym typeface="Arial"/>
            </a:endParaRPr>
          </a:p>
        </p:txBody>
      </p:sp>
      <p:pic>
        <p:nvPicPr>
          <p:cNvPr id="330" name="Google Shape;330;g7de574b643_0_0"/>
          <p:cNvPicPr preferRelativeResize="0"/>
          <p:nvPr/>
        </p:nvPicPr>
        <p:blipFill rotWithShape="1">
          <a:blip r:embed="rId6">
            <a:alphaModFix/>
          </a:blip>
          <a:srcRect b="0" l="0" r="0" t="0"/>
          <a:stretch/>
        </p:blipFill>
        <p:spPr>
          <a:xfrm>
            <a:off x="7833600" y="6606360"/>
            <a:ext cx="672481" cy="23400"/>
          </a:xfrm>
          <a:prstGeom prst="rect">
            <a:avLst/>
          </a:prstGeom>
          <a:noFill/>
          <a:ln>
            <a:noFill/>
          </a:ln>
        </p:spPr>
      </p:pic>
      <p:pic>
        <p:nvPicPr>
          <p:cNvPr id="331" name="Google Shape;331;g7de574b643_0_0"/>
          <p:cNvPicPr preferRelativeResize="0"/>
          <p:nvPr/>
        </p:nvPicPr>
        <p:blipFill rotWithShape="1">
          <a:blip r:embed="rId7">
            <a:alphaModFix/>
          </a:blip>
          <a:srcRect b="0" l="0" r="0" t="0"/>
          <a:stretch/>
        </p:blipFill>
        <p:spPr>
          <a:xfrm>
            <a:off x="8653320" y="6401880"/>
            <a:ext cx="227159" cy="215278"/>
          </a:xfrm>
          <a:prstGeom prst="rect">
            <a:avLst/>
          </a:prstGeom>
          <a:noFill/>
          <a:ln>
            <a:noFill/>
          </a:ln>
        </p:spPr>
      </p:pic>
      <p:pic>
        <p:nvPicPr>
          <p:cNvPr id="332" name="Google Shape;332;g7de574b643_0_0"/>
          <p:cNvPicPr preferRelativeResize="0"/>
          <p:nvPr/>
        </p:nvPicPr>
        <p:blipFill rotWithShape="1">
          <a:blip r:embed="rId8">
            <a:alphaModFix/>
          </a:blip>
          <a:srcRect b="0" l="0" r="0" t="0"/>
          <a:stretch/>
        </p:blipFill>
        <p:spPr>
          <a:xfrm>
            <a:off x="570025" y="1153799"/>
            <a:ext cx="8413350" cy="5116049"/>
          </a:xfrm>
          <a:prstGeom prst="rect">
            <a:avLst/>
          </a:prstGeom>
          <a:noFill/>
          <a:ln>
            <a:noFill/>
          </a:ln>
        </p:spPr>
      </p:pic>
      <p:sp>
        <p:nvSpPr>
          <p:cNvPr id="333" name="Google Shape;333;g7de574b643_0_0"/>
          <p:cNvSpPr/>
          <p:nvPr/>
        </p:nvSpPr>
        <p:spPr>
          <a:xfrm>
            <a:off x="690125" y="1153800"/>
            <a:ext cx="7553100" cy="627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ru-RU" sz="2000" u="none" cap="none" strike="noStrike">
                <a:solidFill>
                  <a:srgbClr val="000000"/>
                </a:solidFill>
                <a:latin typeface="Calibri"/>
                <a:ea typeface="Calibri"/>
                <a:cs typeface="Calibri"/>
                <a:sym typeface="Calibri"/>
              </a:rPr>
              <a:t>Тема: Работа с GIT. GitHub.</a:t>
            </a:r>
            <a:endParaRPr b="0" i="0" sz="2000" u="none" cap="none" strike="noStrike">
              <a:solidFill>
                <a:schemeClr val="dk1"/>
              </a:solidFill>
              <a:latin typeface="Arial"/>
              <a:ea typeface="Arial"/>
              <a:cs typeface="Arial"/>
              <a:sym typeface="Arial"/>
            </a:endParaRPr>
          </a:p>
        </p:txBody>
      </p:sp>
      <p:sp>
        <p:nvSpPr>
          <p:cNvPr id="334" name="Google Shape;334;g7de574b643_0_0"/>
          <p:cNvSpPr/>
          <p:nvPr/>
        </p:nvSpPr>
        <p:spPr>
          <a:xfrm>
            <a:off x="4380550" y="398230"/>
            <a:ext cx="3818100" cy="3651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r>
              <a:rPr b="1" lang="ru-RU" sz="900">
                <a:latin typeface="Roboto Slab"/>
                <a:ea typeface="Roboto Slab"/>
                <a:cs typeface="Roboto Slab"/>
                <a:sym typeface="Roboto Slab"/>
              </a:rPr>
              <a:t>РАБОТА С GIT.</a:t>
            </a:r>
            <a:endParaRPr b="1" sz="900">
              <a:latin typeface="Roboto Slab"/>
              <a:ea typeface="Roboto Slab"/>
              <a:cs typeface="Roboto Slab"/>
              <a:sym typeface="Roboto Slab"/>
            </a:endParaRPr>
          </a:p>
          <a:p>
            <a:pPr indent="0" lvl="0" marL="0" marR="0" rtl="0" algn="r">
              <a:lnSpc>
                <a:spcPct val="100000"/>
              </a:lnSpc>
              <a:spcBef>
                <a:spcPts val="0"/>
              </a:spcBef>
              <a:spcAft>
                <a:spcPts val="0"/>
              </a:spcAft>
              <a:buClr>
                <a:srgbClr val="000000"/>
              </a:buClr>
              <a:buSzPts val="900"/>
              <a:buFont typeface="Arial"/>
              <a:buNone/>
            </a:pPr>
            <a:r>
              <a:rPr b="1" lang="ru-RU" sz="900">
                <a:latin typeface="Roboto Slab"/>
                <a:ea typeface="Roboto Slab"/>
                <a:cs typeface="Roboto Slab"/>
                <a:sym typeface="Roboto Slab"/>
              </a:rPr>
              <a:t>GITHUB.</a:t>
            </a:r>
            <a:endParaRPr b="1" sz="900">
              <a:latin typeface="Roboto Slab"/>
              <a:ea typeface="Roboto Slab"/>
              <a:cs typeface="Roboto Slab"/>
              <a:sym typeface="Roboto Slab"/>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g7de574b643_0_29"/>
          <p:cNvPicPr preferRelativeResize="0"/>
          <p:nvPr/>
        </p:nvPicPr>
        <p:blipFill rotWithShape="1">
          <a:blip r:embed="rId3">
            <a:alphaModFix/>
          </a:blip>
          <a:srcRect b="0" l="0" r="0" t="0"/>
          <a:stretch/>
        </p:blipFill>
        <p:spPr>
          <a:xfrm>
            <a:off x="736920" y="422280"/>
            <a:ext cx="1690198" cy="296640"/>
          </a:xfrm>
          <a:prstGeom prst="rect">
            <a:avLst/>
          </a:prstGeom>
          <a:noFill/>
          <a:ln>
            <a:noFill/>
          </a:ln>
        </p:spPr>
      </p:pic>
      <p:sp>
        <p:nvSpPr>
          <p:cNvPr id="340" name="Google Shape;340;g7de574b643_0_29"/>
          <p:cNvSpPr/>
          <p:nvPr/>
        </p:nvSpPr>
        <p:spPr>
          <a:xfrm>
            <a:off x="8506080" y="432432"/>
            <a:ext cx="477300" cy="296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0" lang="ru-RU" sz="1200" u="none" cap="none" strike="noStrike">
                <a:solidFill>
                  <a:schemeClr val="dk1"/>
                </a:solidFill>
                <a:latin typeface="Arial"/>
                <a:ea typeface="Arial"/>
                <a:cs typeface="Arial"/>
                <a:sym typeface="Arial"/>
              </a:rPr>
              <a:t>18</a:t>
            </a:r>
            <a:endParaRPr b="0" i="0" sz="1200" u="none" cap="none" strike="noStrike">
              <a:solidFill>
                <a:schemeClr val="dk1"/>
              </a:solidFill>
              <a:latin typeface="Arial"/>
              <a:ea typeface="Arial"/>
              <a:cs typeface="Arial"/>
              <a:sym typeface="Arial"/>
            </a:endParaRPr>
          </a:p>
        </p:txBody>
      </p:sp>
      <p:sp>
        <p:nvSpPr>
          <p:cNvPr id="341" name="Google Shape;341;g7de574b643_0_29"/>
          <p:cNvSpPr/>
          <p:nvPr/>
        </p:nvSpPr>
        <p:spPr>
          <a:xfrm>
            <a:off x="739080" y="1900440"/>
            <a:ext cx="5170800" cy="1794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pic>
        <p:nvPicPr>
          <p:cNvPr id="342" name="Google Shape;342;g7de574b643_0_29"/>
          <p:cNvPicPr preferRelativeResize="0"/>
          <p:nvPr/>
        </p:nvPicPr>
        <p:blipFill rotWithShape="1">
          <a:blip r:embed="rId4">
            <a:alphaModFix/>
          </a:blip>
          <a:srcRect b="0" l="0" r="0" t="0"/>
          <a:stretch/>
        </p:blipFill>
        <p:spPr>
          <a:xfrm>
            <a:off x="8839440" y="447120"/>
            <a:ext cx="309240" cy="257760"/>
          </a:xfrm>
          <a:prstGeom prst="rect">
            <a:avLst/>
          </a:prstGeom>
          <a:noFill/>
          <a:ln>
            <a:noFill/>
          </a:ln>
        </p:spPr>
      </p:pic>
      <p:pic>
        <p:nvPicPr>
          <p:cNvPr id="343" name="Google Shape;343;g7de574b643_0_29"/>
          <p:cNvPicPr preferRelativeResize="0"/>
          <p:nvPr/>
        </p:nvPicPr>
        <p:blipFill rotWithShape="1">
          <a:blip r:embed="rId5">
            <a:alphaModFix/>
          </a:blip>
          <a:srcRect b="0" l="0" r="0" t="0"/>
          <a:stretch/>
        </p:blipFill>
        <p:spPr>
          <a:xfrm>
            <a:off x="3600" y="998640"/>
            <a:ext cx="640080" cy="699120"/>
          </a:xfrm>
          <a:prstGeom prst="rect">
            <a:avLst/>
          </a:prstGeom>
          <a:noFill/>
          <a:ln>
            <a:noFill/>
          </a:ln>
        </p:spPr>
      </p:pic>
      <p:pic>
        <p:nvPicPr>
          <p:cNvPr id="344" name="Google Shape;344;g7de574b643_0_29"/>
          <p:cNvPicPr preferRelativeResize="0"/>
          <p:nvPr/>
        </p:nvPicPr>
        <p:blipFill rotWithShape="1">
          <a:blip r:embed="rId4">
            <a:alphaModFix/>
          </a:blip>
          <a:srcRect b="0" l="0" r="0" t="0"/>
          <a:stretch/>
        </p:blipFill>
        <p:spPr>
          <a:xfrm>
            <a:off x="8198640" y="437400"/>
            <a:ext cx="309240" cy="257760"/>
          </a:xfrm>
          <a:prstGeom prst="rect">
            <a:avLst/>
          </a:prstGeom>
          <a:noFill/>
          <a:ln>
            <a:noFill/>
          </a:ln>
        </p:spPr>
      </p:pic>
      <p:sp>
        <p:nvSpPr>
          <p:cNvPr id="345" name="Google Shape;345;g7de574b643_0_29"/>
          <p:cNvSpPr/>
          <p:nvPr/>
        </p:nvSpPr>
        <p:spPr>
          <a:xfrm>
            <a:off x="7701840" y="6388200"/>
            <a:ext cx="900300" cy="24330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000"/>
              <a:buFont typeface="Arial"/>
              <a:buNone/>
            </a:pPr>
            <a:r>
              <a:rPr b="1" i="0" lang="ru-RU" sz="1000" u="none" cap="none" strike="noStrike">
                <a:solidFill>
                  <a:srgbClr val="000000"/>
                </a:solidFill>
                <a:latin typeface="Calibri"/>
                <a:ea typeface="Calibri"/>
                <a:cs typeface="Calibri"/>
                <a:sym typeface="Calibri"/>
              </a:rPr>
              <a:t> inginirium.ru</a:t>
            </a:r>
            <a:endParaRPr b="0" i="0" sz="1000" u="none" cap="none" strike="noStrike">
              <a:solidFill>
                <a:schemeClr val="dk1"/>
              </a:solidFill>
              <a:latin typeface="Arial"/>
              <a:ea typeface="Arial"/>
              <a:cs typeface="Arial"/>
              <a:sym typeface="Arial"/>
            </a:endParaRPr>
          </a:p>
        </p:txBody>
      </p:sp>
      <p:pic>
        <p:nvPicPr>
          <p:cNvPr id="346" name="Google Shape;346;g7de574b643_0_29"/>
          <p:cNvPicPr preferRelativeResize="0"/>
          <p:nvPr/>
        </p:nvPicPr>
        <p:blipFill rotWithShape="1">
          <a:blip r:embed="rId6">
            <a:alphaModFix/>
          </a:blip>
          <a:srcRect b="0" l="0" r="0" t="0"/>
          <a:stretch/>
        </p:blipFill>
        <p:spPr>
          <a:xfrm>
            <a:off x="7833600" y="6606360"/>
            <a:ext cx="672481" cy="23400"/>
          </a:xfrm>
          <a:prstGeom prst="rect">
            <a:avLst/>
          </a:prstGeom>
          <a:noFill/>
          <a:ln>
            <a:noFill/>
          </a:ln>
        </p:spPr>
      </p:pic>
      <p:pic>
        <p:nvPicPr>
          <p:cNvPr id="347" name="Google Shape;347;g7de574b643_0_29"/>
          <p:cNvPicPr preferRelativeResize="0"/>
          <p:nvPr/>
        </p:nvPicPr>
        <p:blipFill rotWithShape="1">
          <a:blip r:embed="rId7">
            <a:alphaModFix/>
          </a:blip>
          <a:srcRect b="0" l="0" r="0" t="0"/>
          <a:stretch/>
        </p:blipFill>
        <p:spPr>
          <a:xfrm>
            <a:off x="8653320" y="6401880"/>
            <a:ext cx="227159" cy="215278"/>
          </a:xfrm>
          <a:prstGeom prst="rect">
            <a:avLst/>
          </a:prstGeom>
          <a:noFill/>
          <a:ln>
            <a:noFill/>
          </a:ln>
        </p:spPr>
      </p:pic>
      <p:pic>
        <p:nvPicPr>
          <p:cNvPr id="348" name="Google Shape;348;g7de574b643_0_29"/>
          <p:cNvPicPr preferRelativeResize="0"/>
          <p:nvPr/>
        </p:nvPicPr>
        <p:blipFill rotWithShape="1">
          <a:blip r:embed="rId8">
            <a:alphaModFix/>
          </a:blip>
          <a:srcRect b="0" l="0" r="0" t="0"/>
          <a:stretch/>
        </p:blipFill>
        <p:spPr>
          <a:xfrm>
            <a:off x="1167750" y="1844954"/>
            <a:ext cx="6808501" cy="4001783"/>
          </a:xfrm>
          <a:prstGeom prst="rect">
            <a:avLst/>
          </a:prstGeom>
          <a:noFill/>
          <a:ln>
            <a:noFill/>
          </a:ln>
        </p:spPr>
      </p:pic>
      <p:sp>
        <p:nvSpPr>
          <p:cNvPr id="349" name="Google Shape;349;g7de574b643_0_29"/>
          <p:cNvSpPr/>
          <p:nvPr/>
        </p:nvSpPr>
        <p:spPr>
          <a:xfrm>
            <a:off x="690125" y="1153800"/>
            <a:ext cx="7553100" cy="627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ru-RU" sz="2000" u="none" cap="none" strike="noStrike">
                <a:solidFill>
                  <a:srgbClr val="000000"/>
                </a:solidFill>
                <a:latin typeface="Calibri"/>
                <a:ea typeface="Calibri"/>
                <a:cs typeface="Calibri"/>
                <a:sym typeface="Calibri"/>
              </a:rPr>
              <a:t>Тема: Работа с GIT. GitHub.</a:t>
            </a:r>
            <a:endParaRPr b="0" i="0" sz="2000" u="none" cap="none" strike="noStrike">
              <a:solidFill>
                <a:schemeClr val="dk1"/>
              </a:solidFill>
              <a:latin typeface="Arial"/>
              <a:ea typeface="Arial"/>
              <a:cs typeface="Arial"/>
              <a:sym typeface="Arial"/>
            </a:endParaRPr>
          </a:p>
        </p:txBody>
      </p:sp>
      <p:sp>
        <p:nvSpPr>
          <p:cNvPr id="350" name="Google Shape;350;g7de574b643_0_29"/>
          <p:cNvSpPr/>
          <p:nvPr/>
        </p:nvSpPr>
        <p:spPr>
          <a:xfrm>
            <a:off x="4380550" y="398230"/>
            <a:ext cx="3818100" cy="3651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r>
              <a:rPr b="1" lang="ru-RU" sz="900">
                <a:latin typeface="Roboto Slab"/>
                <a:ea typeface="Roboto Slab"/>
                <a:cs typeface="Roboto Slab"/>
                <a:sym typeface="Roboto Slab"/>
              </a:rPr>
              <a:t>РАБОТА С GIT.</a:t>
            </a:r>
            <a:endParaRPr b="1" sz="900">
              <a:latin typeface="Roboto Slab"/>
              <a:ea typeface="Roboto Slab"/>
              <a:cs typeface="Roboto Slab"/>
              <a:sym typeface="Roboto Slab"/>
            </a:endParaRPr>
          </a:p>
          <a:p>
            <a:pPr indent="0" lvl="0" marL="0" marR="0" rtl="0" algn="r">
              <a:lnSpc>
                <a:spcPct val="100000"/>
              </a:lnSpc>
              <a:spcBef>
                <a:spcPts val="0"/>
              </a:spcBef>
              <a:spcAft>
                <a:spcPts val="0"/>
              </a:spcAft>
              <a:buClr>
                <a:srgbClr val="000000"/>
              </a:buClr>
              <a:buSzPts val="900"/>
              <a:buFont typeface="Arial"/>
              <a:buNone/>
            </a:pPr>
            <a:r>
              <a:rPr b="1" lang="ru-RU" sz="900">
                <a:latin typeface="Roboto Slab"/>
                <a:ea typeface="Roboto Slab"/>
                <a:cs typeface="Roboto Slab"/>
                <a:sym typeface="Roboto Slab"/>
              </a:rPr>
              <a:t>GITHUB.</a:t>
            </a:r>
            <a:endParaRPr b="1" sz="900">
              <a:latin typeface="Roboto Slab"/>
              <a:ea typeface="Roboto Slab"/>
              <a:cs typeface="Roboto Slab"/>
              <a:sym typeface="Roboto Slab"/>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gb23132aead_0_1"/>
          <p:cNvPicPr preferRelativeResize="0"/>
          <p:nvPr/>
        </p:nvPicPr>
        <p:blipFill rotWithShape="1">
          <a:blip r:embed="rId3">
            <a:alphaModFix/>
          </a:blip>
          <a:srcRect b="0" l="0" r="0" t="0"/>
          <a:stretch/>
        </p:blipFill>
        <p:spPr>
          <a:xfrm>
            <a:off x="736920" y="422280"/>
            <a:ext cx="1690198" cy="296640"/>
          </a:xfrm>
          <a:prstGeom prst="rect">
            <a:avLst/>
          </a:prstGeom>
          <a:noFill/>
          <a:ln>
            <a:noFill/>
          </a:ln>
        </p:spPr>
      </p:pic>
      <p:sp>
        <p:nvSpPr>
          <p:cNvPr id="356" name="Google Shape;356;gb23132aead_0_1"/>
          <p:cNvSpPr/>
          <p:nvPr/>
        </p:nvSpPr>
        <p:spPr>
          <a:xfrm>
            <a:off x="8506080" y="432432"/>
            <a:ext cx="477300" cy="296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0" lang="ru-RU" sz="1200" u="none" cap="none" strike="noStrike">
                <a:solidFill>
                  <a:schemeClr val="dk1"/>
                </a:solidFill>
                <a:latin typeface="Arial"/>
                <a:ea typeface="Arial"/>
                <a:cs typeface="Arial"/>
                <a:sym typeface="Arial"/>
              </a:rPr>
              <a:t>19</a:t>
            </a:r>
            <a:endParaRPr b="0" i="0" sz="1200" u="none" cap="none" strike="noStrike">
              <a:solidFill>
                <a:schemeClr val="dk1"/>
              </a:solidFill>
              <a:latin typeface="Arial"/>
              <a:ea typeface="Arial"/>
              <a:cs typeface="Arial"/>
              <a:sym typeface="Arial"/>
            </a:endParaRPr>
          </a:p>
        </p:txBody>
      </p:sp>
      <p:sp>
        <p:nvSpPr>
          <p:cNvPr id="357" name="Google Shape;357;gb23132aead_0_1"/>
          <p:cNvSpPr/>
          <p:nvPr/>
        </p:nvSpPr>
        <p:spPr>
          <a:xfrm>
            <a:off x="739080" y="1900440"/>
            <a:ext cx="5170800" cy="1794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pic>
        <p:nvPicPr>
          <p:cNvPr id="358" name="Google Shape;358;gb23132aead_0_1"/>
          <p:cNvPicPr preferRelativeResize="0"/>
          <p:nvPr/>
        </p:nvPicPr>
        <p:blipFill rotWithShape="1">
          <a:blip r:embed="rId4">
            <a:alphaModFix/>
          </a:blip>
          <a:srcRect b="0" l="0" r="0" t="0"/>
          <a:stretch/>
        </p:blipFill>
        <p:spPr>
          <a:xfrm>
            <a:off x="8839440" y="447120"/>
            <a:ext cx="309240" cy="257760"/>
          </a:xfrm>
          <a:prstGeom prst="rect">
            <a:avLst/>
          </a:prstGeom>
          <a:noFill/>
          <a:ln>
            <a:noFill/>
          </a:ln>
        </p:spPr>
      </p:pic>
      <p:pic>
        <p:nvPicPr>
          <p:cNvPr id="359" name="Google Shape;359;gb23132aead_0_1"/>
          <p:cNvPicPr preferRelativeResize="0"/>
          <p:nvPr/>
        </p:nvPicPr>
        <p:blipFill rotWithShape="1">
          <a:blip r:embed="rId5">
            <a:alphaModFix/>
          </a:blip>
          <a:srcRect b="0" l="0" r="0" t="0"/>
          <a:stretch/>
        </p:blipFill>
        <p:spPr>
          <a:xfrm>
            <a:off x="3600" y="998640"/>
            <a:ext cx="640080" cy="699120"/>
          </a:xfrm>
          <a:prstGeom prst="rect">
            <a:avLst/>
          </a:prstGeom>
          <a:noFill/>
          <a:ln>
            <a:noFill/>
          </a:ln>
        </p:spPr>
      </p:pic>
      <p:pic>
        <p:nvPicPr>
          <p:cNvPr id="360" name="Google Shape;360;gb23132aead_0_1"/>
          <p:cNvPicPr preferRelativeResize="0"/>
          <p:nvPr/>
        </p:nvPicPr>
        <p:blipFill rotWithShape="1">
          <a:blip r:embed="rId4">
            <a:alphaModFix/>
          </a:blip>
          <a:srcRect b="0" l="0" r="0" t="0"/>
          <a:stretch/>
        </p:blipFill>
        <p:spPr>
          <a:xfrm>
            <a:off x="8198640" y="437400"/>
            <a:ext cx="309240" cy="257760"/>
          </a:xfrm>
          <a:prstGeom prst="rect">
            <a:avLst/>
          </a:prstGeom>
          <a:noFill/>
          <a:ln>
            <a:noFill/>
          </a:ln>
        </p:spPr>
      </p:pic>
      <p:sp>
        <p:nvSpPr>
          <p:cNvPr id="361" name="Google Shape;361;gb23132aead_0_1"/>
          <p:cNvSpPr/>
          <p:nvPr/>
        </p:nvSpPr>
        <p:spPr>
          <a:xfrm>
            <a:off x="7701840" y="6388200"/>
            <a:ext cx="900300" cy="24330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000"/>
              <a:buFont typeface="Arial"/>
              <a:buNone/>
            </a:pPr>
            <a:r>
              <a:rPr b="1" i="0" lang="ru-RU" sz="1000" u="none" cap="none" strike="noStrike">
                <a:solidFill>
                  <a:srgbClr val="000000"/>
                </a:solidFill>
                <a:latin typeface="Calibri"/>
                <a:ea typeface="Calibri"/>
                <a:cs typeface="Calibri"/>
                <a:sym typeface="Calibri"/>
              </a:rPr>
              <a:t> inginirium.ru</a:t>
            </a:r>
            <a:endParaRPr b="0" i="0" sz="1000" u="none" cap="none" strike="noStrike">
              <a:solidFill>
                <a:schemeClr val="dk1"/>
              </a:solidFill>
              <a:latin typeface="Arial"/>
              <a:ea typeface="Arial"/>
              <a:cs typeface="Arial"/>
              <a:sym typeface="Arial"/>
            </a:endParaRPr>
          </a:p>
        </p:txBody>
      </p:sp>
      <p:pic>
        <p:nvPicPr>
          <p:cNvPr id="362" name="Google Shape;362;gb23132aead_0_1"/>
          <p:cNvPicPr preferRelativeResize="0"/>
          <p:nvPr/>
        </p:nvPicPr>
        <p:blipFill rotWithShape="1">
          <a:blip r:embed="rId6">
            <a:alphaModFix/>
          </a:blip>
          <a:srcRect b="0" l="0" r="0" t="0"/>
          <a:stretch/>
        </p:blipFill>
        <p:spPr>
          <a:xfrm>
            <a:off x="7833600" y="6606360"/>
            <a:ext cx="672481" cy="23400"/>
          </a:xfrm>
          <a:prstGeom prst="rect">
            <a:avLst/>
          </a:prstGeom>
          <a:noFill/>
          <a:ln>
            <a:noFill/>
          </a:ln>
        </p:spPr>
      </p:pic>
      <p:pic>
        <p:nvPicPr>
          <p:cNvPr id="363" name="Google Shape;363;gb23132aead_0_1"/>
          <p:cNvPicPr preferRelativeResize="0"/>
          <p:nvPr/>
        </p:nvPicPr>
        <p:blipFill rotWithShape="1">
          <a:blip r:embed="rId7">
            <a:alphaModFix/>
          </a:blip>
          <a:srcRect b="0" l="0" r="0" t="0"/>
          <a:stretch/>
        </p:blipFill>
        <p:spPr>
          <a:xfrm>
            <a:off x="8653320" y="6401880"/>
            <a:ext cx="227159" cy="215278"/>
          </a:xfrm>
          <a:prstGeom prst="rect">
            <a:avLst/>
          </a:prstGeom>
          <a:noFill/>
          <a:ln>
            <a:noFill/>
          </a:ln>
        </p:spPr>
      </p:pic>
      <p:pic>
        <p:nvPicPr>
          <p:cNvPr id="364" name="Google Shape;364;gb23132aead_0_1"/>
          <p:cNvPicPr preferRelativeResize="0"/>
          <p:nvPr/>
        </p:nvPicPr>
        <p:blipFill rotWithShape="1">
          <a:blip r:embed="rId8">
            <a:alphaModFix/>
          </a:blip>
          <a:srcRect b="0" l="0" r="0" t="0"/>
          <a:stretch/>
        </p:blipFill>
        <p:spPr>
          <a:xfrm>
            <a:off x="1654475" y="1999555"/>
            <a:ext cx="6333925" cy="4388650"/>
          </a:xfrm>
          <a:prstGeom prst="rect">
            <a:avLst/>
          </a:prstGeom>
          <a:noFill/>
          <a:ln>
            <a:noFill/>
          </a:ln>
        </p:spPr>
      </p:pic>
      <p:sp>
        <p:nvSpPr>
          <p:cNvPr id="365" name="Google Shape;365;gb23132aead_0_1"/>
          <p:cNvSpPr/>
          <p:nvPr/>
        </p:nvSpPr>
        <p:spPr>
          <a:xfrm>
            <a:off x="690125" y="1153800"/>
            <a:ext cx="7553100" cy="627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ru-RU" sz="2000" u="none" cap="none" strike="noStrike">
                <a:solidFill>
                  <a:srgbClr val="000000"/>
                </a:solidFill>
                <a:latin typeface="Calibri"/>
                <a:ea typeface="Calibri"/>
                <a:cs typeface="Calibri"/>
                <a:sym typeface="Calibri"/>
              </a:rPr>
              <a:t>Тема: Работа с GIT. GitHub.</a:t>
            </a:r>
            <a:endParaRPr b="0" i="0" sz="2000" u="none" cap="none" strike="noStrike">
              <a:solidFill>
                <a:schemeClr val="dk1"/>
              </a:solidFill>
              <a:latin typeface="Arial"/>
              <a:ea typeface="Arial"/>
              <a:cs typeface="Arial"/>
              <a:sym typeface="Arial"/>
            </a:endParaRPr>
          </a:p>
        </p:txBody>
      </p:sp>
      <p:sp>
        <p:nvSpPr>
          <p:cNvPr id="366" name="Google Shape;366;gb23132aead_0_1"/>
          <p:cNvSpPr/>
          <p:nvPr/>
        </p:nvSpPr>
        <p:spPr>
          <a:xfrm>
            <a:off x="4380550" y="398230"/>
            <a:ext cx="3818100" cy="3651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r>
              <a:rPr b="1" lang="ru-RU" sz="900">
                <a:latin typeface="Roboto Slab"/>
                <a:ea typeface="Roboto Slab"/>
                <a:cs typeface="Roboto Slab"/>
                <a:sym typeface="Roboto Slab"/>
              </a:rPr>
              <a:t>РАБОТА С GIT.</a:t>
            </a:r>
            <a:endParaRPr b="1" sz="900">
              <a:latin typeface="Roboto Slab"/>
              <a:ea typeface="Roboto Slab"/>
              <a:cs typeface="Roboto Slab"/>
              <a:sym typeface="Roboto Slab"/>
            </a:endParaRPr>
          </a:p>
          <a:p>
            <a:pPr indent="0" lvl="0" marL="0" marR="0" rtl="0" algn="r">
              <a:lnSpc>
                <a:spcPct val="100000"/>
              </a:lnSpc>
              <a:spcBef>
                <a:spcPts val="0"/>
              </a:spcBef>
              <a:spcAft>
                <a:spcPts val="0"/>
              </a:spcAft>
              <a:buClr>
                <a:srgbClr val="000000"/>
              </a:buClr>
              <a:buSzPts val="900"/>
              <a:buFont typeface="Arial"/>
              <a:buNone/>
            </a:pPr>
            <a:r>
              <a:rPr b="1" lang="ru-RU" sz="900">
                <a:latin typeface="Roboto Slab"/>
                <a:ea typeface="Roboto Slab"/>
                <a:cs typeface="Roboto Slab"/>
                <a:sym typeface="Roboto Slab"/>
              </a:rPr>
              <a:t>GITHUB.</a:t>
            </a:r>
            <a:endParaRPr b="1" sz="900">
              <a:latin typeface="Roboto Slab"/>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E500"/>
        </a:solidFill>
      </p:bgPr>
    </p:bg>
    <p:spTree>
      <p:nvGrpSpPr>
        <p:cNvPr id="75" name="Shape 75"/>
        <p:cNvGrpSpPr/>
        <p:nvPr/>
      </p:nvGrpSpPr>
      <p:grpSpPr>
        <a:xfrm>
          <a:off x="0" y="0"/>
          <a:ext cx="0" cy="0"/>
          <a:chOff x="0" y="0"/>
          <a:chExt cx="0" cy="0"/>
        </a:xfrm>
      </p:grpSpPr>
      <p:pic>
        <p:nvPicPr>
          <p:cNvPr id="76" name="Google Shape;76;p2"/>
          <p:cNvPicPr preferRelativeResize="0"/>
          <p:nvPr/>
        </p:nvPicPr>
        <p:blipFill rotWithShape="1">
          <a:blip r:embed="rId3">
            <a:alphaModFix/>
          </a:blip>
          <a:srcRect b="0" l="0" r="0" t="0"/>
          <a:stretch/>
        </p:blipFill>
        <p:spPr>
          <a:xfrm>
            <a:off x="3829680" y="5519160"/>
            <a:ext cx="1514520" cy="723960"/>
          </a:xfrm>
          <a:prstGeom prst="rect">
            <a:avLst/>
          </a:prstGeom>
          <a:noFill/>
          <a:ln>
            <a:noFill/>
          </a:ln>
        </p:spPr>
      </p:pic>
      <p:sp>
        <p:nvSpPr>
          <p:cNvPr id="77" name="Google Shape;77;p2"/>
          <p:cNvSpPr/>
          <p:nvPr/>
        </p:nvSpPr>
        <p:spPr>
          <a:xfrm>
            <a:off x="3387420" y="531315"/>
            <a:ext cx="2330640" cy="6386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ru-RU" sz="1800" u="none" cap="none" strike="noStrike">
                <a:solidFill>
                  <a:srgbClr val="000000"/>
                </a:solidFill>
                <a:latin typeface="Calibri"/>
                <a:ea typeface="Calibri"/>
                <a:cs typeface="Calibri"/>
                <a:sym typeface="Calibri"/>
              </a:rPr>
              <a:t>Программирование на C++</a:t>
            </a:r>
            <a:endParaRPr b="0" i="0" sz="1800" u="none" cap="none" strike="noStrike">
              <a:solidFill>
                <a:schemeClr val="dk1"/>
              </a:solidFill>
              <a:latin typeface="Arial"/>
              <a:ea typeface="Arial"/>
              <a:cs typeface="Arial"/>
              <a:sym typeface="Arial"/>
            </a:endParaRPr>
          </a:p>
        </p:txBody>
      </p:sp>
      <p:sp>
        <p:nvSpPr>
          <p:cNvPr id="78" name="Google Shape;78;p2"/>
          <p:cNvSpPr/>
          <p:nvPr/>
        </p:nvSpPr>
        <p:spPr>
          <a:xfrm>
            <a:off x="3941280" y="6452280"/>
            <a:ext cx="1222920" cy="2473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200"/>
              <a:buFont typeface="Arial"/>
              <a:buNone/>
            </a:pPr>
            <a:r>
              <a:rPr b="0" i="0" lang="ru-RU" sz="1200" u="none" cap="none" strike="noStrike">
                <a:solidFill>
                  <a:srgbClr val="000000"/>
                </a:solidFill>
                <a:latin typeface="Calibri"/>
                <a:ea typeface="Calibri"/>
                <a:cs typeface="Calibri"/>
                <a:sym typeface="Calibri"/>
              </a:rPr>
              <a:t>202</a:t>
            </a:r>
            <a:r>
              <a:rPr lang="ru-RU" sz="1200">
                <a:latin typeface="Calibri"/>
                <a:ea typeface="Calibri"/>
                <a:cs typeface="Calibri"/>
                <a:sym typeface="Calibri"/>
              </a:rPr>
              <a:t>1</a:t>
            </a:r>
            <a:endParaRPr b="0" i="0" sz="1200" u="none" cap="none" strike="noStrike">
              <a:solidFill>
                <a:schemeClr val="dk1"/>
              </a:solidFill>
              <a:latin typeface="Arial"/>
              <a:ea typeface="Arial"/>
              <a:cs typeface="Arial"/>
              <a:sym typeface="Arial"/>
            </a:endParaRPr>
          </a:p>
        </p:txBody>
      </p:sp>
      <p:sp>
        <p:nvSpPr>
          <p:cNvPr id="79" name="Google Shape;79;p2"/>
          <p:cNvSpPr/>
          <p:nvPr/>
        </p:nvSpPr>
        <p:spPr>
          <a:xfrm>
            <a:off x="970380" y="1814355"/>
            <a:ext cx="7233120" cy="425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4000"/>
              <a:buFont typeface="Arial"/>
              <a:buNone/>
            </a:pPr>
            <a:r>
              <a:rPr b="0" i="0" lang="ru-RU" sz="4000" u="none" cap="none" strike="noStrike">
                <a:solidFill>
                  <a:schemeClr val="dk1"/>
                </a:solidFill>
                <a:latin typeface="Arial"/>
                <a:ea typeface="Arial"/>
                <a:cs typeface="Arial"/>
                <a:sym typeface="Arial"/>
              </a:rPr>
              <a:t>Теоретическая часть</a:t>
            </a:r>
            <a:endParaRPr b="0" i="0" sz="4000" u="none" cap="none" strike="noStrike">
              <a:solidFill>
                <a:schemeClr val="dk1"/>
              </a:solidFill>
              <a:latin typeface="Arial"/>
              <a:ea typeface="Arial"/>
              <a:cs typeface="Arial"/>
              <a:sym typeface="Arial"/>
            </a:endParaRPr>
          </a:p>
        </p:txBody>
      </p:sp>
      <p:sp>
        <p:nvSpPr>
          <p:cNvPr id="80" name="Google Shape;80;p2"/>
          <p:cNvSpPr/>
          <p:nvPr/>
        </p:nvSpPr>
        <p:spPr>
          <a:xfrm>
            <a:off x="3391560" y="4778640"/>
            <a:ext cx="2330640" cy="3038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0" lang="ru-RU" sz="1400" u="none" cap="none" strike="noStrike">
                <a:solidFill>
                  <a:srgbClr val="000000"/>
                </a:solidFill>
                <a:latin typeface="Calibri"/>
                <a:ea typeface="Calibri"/>
                <a:cs typeface="Calibri"/>
                <a:sym typeface="Calibri"/>
              </a:rPr>
              <a:t> 1</a:t>
            </a:r>
            <a:r>
              <a:rPr lang="ru-RU">
                <a:latin typeface="Calibri"/>
                <a:ea typeface="Calibri"/>
                <a:cs typeface="Calibri"/>
                <a:sym typeface="Calibri"/>
              </a:rPr>
              <a:t>2</a:t>
            </a:r>
            <a:r>
              <a:rPr b="0" i="0" lang="ru-RU" sz="1400" u="none" cap="none" strike="noStrike">
                <a:solidFill>
                  <a:srgbClr val="000000"/>
                </a:solidFill>
                <a:latin typeface="Calibri"/>
                <a:ea typeface="Calibri"/>
                <a:cs typeface="Calibri"/>
                <a:sym typeface="Calibri"/>
              </a:rPr>
              <a:t> занятие</a:t>
            </a:r>
            <a:endParaRPr b="0" i="0" sz="1400" u="none" cap="none" strike="noStrike">
              <a:solidFill>
                <a:schemeClr val="dk1"/>
              </a:solidFill>
              <a:latin typeface="Arial"/>
              <a:ea typeface="Arial"/>
              <a:cs typeface="Arial"/>
              <a:sym typeface="Arial"/>
            </a:endParaRPr>
          </a:p>
        </p:txBody>
      </p:sp>
      <p:sp>
        <p:nvSpPr>
          <p:cNvPr id="81" name="Google Shape;81;p2"/>
          <p:cNvSpPr/>
          <p:nvPr/>
        </p:nvSpPr>
        <p:spPr>
          <a:xfrm>
            <a:off x="955500" y="3832791"/>
            <a:ext cx="7233000" cy="8085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2400"/>
              <a:buFont typeface="Arial"/>
              <a:buNone/>
            </a:pPr>
            <a:r>
              <a:rPr b="1" lang="ru-RU" sz="2000">
                <a:solidFill>
                  <a:schemeClr val="dk1"/>
                </a:solidFill>
                <a:latin typeface="Calibri"/>
                <a:ea typeface="Calibri"/>
                <a:cs typeface="Calibri"/>
                <a:sym typeface="Calibri"/>
              </a:rPr>
              <a:t>РАБОТА С GIT.</a:t>
            </a:r>
            <a:endParaRPr b="1" i="0" sz="20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1" lang="ru-RU" sz="2000">
                <a:solidFill>
                  <a:schemeClr val="dk1"/>
                </a:solidFill>
                <a:latin typeface="Calibri"/>
                <a:ea typeface="Calibri"/>
                <a:cs typeface="Calibri"/>
                <a:sym typeface="Calibri"/>
              </a:rPr>
              <a:t>GITHUB.</a:t>
            </a:r>
            <a:endParaRPr b="1" i="0" sz="20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E500"/>
        </a:solidFill>
      </p:bgPr>
    </p:bg>
    <p:spTree>
      <p:nvGrpSpPr>
        <p:cNvPr id="370" name="Shape 370"/>
        <p:cNvGrpSpPr/>
        <p:nvPr/>
      </p:nvGrpSpPr>
      <p:grpSpPr>
        <a:xfrm>
          <a:off x="0" y="0"/>
          <a:ext cx="0" cy="0"/>
          <a:chOff x="0" y="0"/>
          <a:chExt cx="0" cy="0"/>
        </a:xfrm>
      </p:grpSpPr>
      <p:pic>
        <p:nvPicPr>
          <p:cNvPr id="371" name="Google Shape;371;p4"/>
          <p:cNvPicPr preferRelativeResize="0"/>
          <p:nvPr/>
        </p:nvPicPr>
        <p:blipFill rotWithShape="1">
          <a:blip r:embed="rId3">
            <a:alphaModFix/>
          </a:blip>
          <a:srcRect b="0" l="0" r="0" t="0"/>
          <a:stretch/>
        </p:blipFill>
        <p:spPr>
          <a:xfrm>
            <a:off x="3829680" y="5519160"/>
            <a:ext cx="1514520" cy="723960"/>
          </a:xfrm>
          <a:prstGeom prst="rect">
            <a:avLst/>
          </a:prstGeom>
          <a:noFill/>
          <a:ln>
            <a:noFill/>
          </a:ln>
        </p:spPr>
      </p:pic>
      <p:sp>
        <p:nvSpPr>
          <p:cNvPr id="372" name="Google Shape;372;p4"/>
          <p:cNvSpPr/>
          <p:nvPr/>
        </p:nvSpPr>
        <p:spPr>
          <a:xfrm>
            <a:off x="3387420" y="531315"/>
            <a:ext cx="2330640" cy="6386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ru-RU" sz="1800" u="none" cap="none" strike="noStrike">
                <a:solidFill>
                  <a:srgbClr val="000000"/>
                </a:solidFill>
                <a:latin typeface="Calibri"/>
                <a:ea typeface="Calibri"/>
                <a:cs typeface="Calibri"/>
                <a:sym typeface="Calibri"/>
              </a:rPr>
              <a:t>Программирование на C++</a:t>
            </a:r>
            <a:endParaRPr b="0" i="0" sz="1800" u="none" cap="none" strike="noStrike">
              <a:solidFill>
                <a:schemeClr val="dk1"/>
              </a:solidFill>
              <a:latin typeface="Arial"/>
              <a:ea typeface="Arial"/>
              <a:cs typeface="Arial"/>
              <a:sym typeface="Arial"/>
            </a:endParaRPr>
          </a:p>
        </p:txBody>
      </p:sp>
      <p:sp>
        <p:nvSpPr>
          <p:cNvPr id="373" name="Google Shape;373;p4"/>
          <p:cNvSpPr/>
          <p:nvPr/>
        </p:nvSpPr>
        <p:spPr>
          <a:xfrm>
            <a:off x="3941280" y="6452280"/>
            <a:ext cx="1222920" cy="2473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200"/>
              <a:buFont typeface="Arial"/>
              <a:buNone/>
            </a:pPr>
            <a:r>
              <a:rPr b="0" i="0" lang="ru-RU" sz="1200" u="none" cap="none" strike="noStrike">
                <a:solidFill>
                  <a:srgbClr val="000000"/>
                </a:solidFill>
                <a:latin typeface="Calibri"/>
                <a:ea typeface="Calibri"/>
                <a:cs typeface="Calibri"/>
                <a:sym typeface="Calibri"/>
              </a:rPr>
              <a:t>202</a:t>
            </a:r>
            <a:r>
              <a:rPr lang="ru-RU" sz="1200">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374" name="Google Shape;374;p4"/>
          <p:cNvSpPr/>
          <p:nvPr/>
        </p:nvSpPr>
        <p:spPr>
          <a:xfrm>
            <a:off x="970380" y="1814355"/>
            <a:ext cx="7233120" cy="425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4000"/>
              <a:buFont typeface="Arial"/>
              <a:buNone/>
            </a:pPr>
            <a:r>
              <a:rPr b="0" i="0" lang="ru-RU" sz="4000" u="none" cap="none" strike="noStrike">
                <a:solidFill>
                  <a:schemeClr val="dk1"/>
                </a:solidFill>
                <a:latin typeface="Arial"/>
                <a:ea typeface="Arial"/>
                <a:cs typeface="Arial"/>
                <a:sym typeface="Arial"/>
              </a:rPr>
              <a:t>Практическая часть</a:t>
            </a:r>
            <a:endParaRPr b="0" i="0" sz="4000" u="none" cap="none" strike="noStrike">
              <a:solidFill>
                <a:schemeClr val="dk1"/>
              </a:solidFill>
              <a:latin typeface="Arial"/>
              <a:ea typeface="Arial"/>
              <a:cs typeface="Arial"/>
              <a:sym typeface="Arial"/>
            </a:endParaRPr>
          </a:p>
        </p:txBody>
      </p:sp>
      <p:sp>
        <p:nvSpPr>
          <p:cNvPr id="375" name="Google Shape;375;p4"/>
          <p:cNvSpPr/>
          <p:nvPr/>
        </p:nvSpPr>
        <p:spPr>
          <a:xfrm>
            <a:off x="3391560" y="4778640"/>
            <a:ext cx="2330640" cy="3038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0" i="0" lang="ru-RU" sz="1400" u="none" cap="none" strike="noStrike">
                <a:solidFill>
                  <a:srgbClr val="000000"/>
                </a:solidFill>
                <a:latin typeface="Calibri"/>
                <a:ea typeface="Calibri"/>
                <a:cs typeface="Calibri"/>
                <a:sym typeface="Calibri"/>
              </a:rPr>
              <a:t> 1</a:t>
            </a:r>
            <a:r>
              <a:rPr lang="ru-RU">
                <a:latin typeface="Calibri"/>
                <a:ea typeface="Calibri"/>
                <a:cs typeface="Calibri"/>
                <a:sym typeface="Calibri"/>
              </a:rPr>
              <a:t>2</a:t>
            </a:r>
            <a:r>
              <a:rPr b="0" i="0" lang="ru-RU" sz="1400" u="none" cap="none" strike="noStrike">
                <a:solidFill>
                  <a:srgbClr val="000000"/>
                </a:solidFill>
                <a:latin typeface="Calibri"/>
                <a:ea typeface="Calibri"/>
                <a:cs typeface="Calibri"/>
                <a:sym typeface="Calibri"/>
              </a:rPr>
              <a:t> занятие</a:t>
            </a:r>
            <a:endParaRPr b="0" i="0" sz="1400" u="none" cap="none" strike="noStrike">
              <a:solidFill>
                <a:schemeClr val="dk1"/>
              </a:solidFill>
              <a:latin typeface="Arial"/>
              <a:ea typeface="Arial"/>
              <a:cs typeface="Arial"/>
              <a:sym typeface="Arial"/>
            </a:endParaRPr>
          </a:p>
        </p:txBody>
      </p:sp>
      <p:sp>
        <p:nvSpPr>
          <p:cNvPr id="376" name="Google Shape;376;p4"/>
          <p:cNvSpPr/>
          <p:nvPr/>
        </p:nvSpPr>
        <p:spPr>
          <a:xfrm>
            <a:off x="955500" y="3832791"/>
            <a:ext cx="7233000" cy="8085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2400"/>
              <a:buFont typeface="Arial"/>
              <a:buNone/>
            </a:pPr>
            <a:r>
              <a:rPr b="1" lang="ru-RU" sz="2000">
                <a:solidFill>
                  <a:schemeClr val="dk1"/>
                </a:solidFill>
                <a:latin typeface="Calibri"/>
                <a:ea typeface="Calibri"/>
                <a:cs typeface="Calibri"/>
                <a:sym typeface="Calibri"/>
              </a:rPr>
              <a:t>РАБОТА С GIT.</a:t>
            </a:r>
            <a:endParaRPr b="1" i="0" sz="20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1" lang="ru-RU" sz="2000">
                <a:solidFill>
                  <a:schemeClr val="dk1"/>
                </a:solidFill>
                <a:latin typeface="Calibri"/>
                <a:ea typeface="Calibri"/>
                <a:cs typeface="Calibri"/>
                <a:sym typeface="Calibri"/>
              </a:rPr>
              <a:t>GITHUB.</a:t>
            </a:r>
            <a:endParaRPr b="1" i="0" sz="2000" u="none" cap="none" strike="noStrik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80" name="Shape 380"/>
        <p:cNvGrpSpPr/>
        <p:nvPr/>
      </p:nvGrpSpPr>
      <p:grpSpPr>
        <a:xfrm>
          <a:off x="0" y="0"/>
          <a:ext cx="0" cy="0"/>
          <a:chOff x="0" y="0"/>
          <a:chExt cx="0" cy="0"/>
        </a:xfrm>
      </p:grpSpPr>
      <p:sp>
        <p:nvSpPr>
          <p:cNvPr id="381" name="Google Shape;381;p63"/>
          <p:cNvSpPr/>
          <p:nvPr/>
        </p:nvSpPr>
        <p:spPr>
          <a:xfrm>
            <a:off x="736925" y="2030600"/>
            <a:ext cx="7770900" cy="4203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1" i="0" lang="ru-RU" u="none" cap="none" strike="noStrike">
                <a:solidFill>
                  <a:srgbClr val="000000"/>
                </a:solidFill>
                <a:latin typeface="Calibri"/>
                <a:ea typeface="Calibri"/>
                <a:cs typeface="Calibri"/>
                <a:sym typeface="Calibri"/>
              </a:rPr>
              <a:t>Задание 1 </a:t>
            </a:r>
            <a:endParaRPr i="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b="1" i="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rPr i="0" lang="ru-RU" u="none" cap="none" strike="noStrike">
                <a:solidFill>
                  <a:srgbClr val="000000"/>
                </a:solidFill>
                <a:latin typeface="Calibri"/>
                <a:ea typeface="Calibri"/>
                <a:cs typeface="Calibri"/>
                <a:sym typeface="Calibri"/>
              </a:rPr>
              <a:t>Со</a:t>
            </a:r>
            <a:r>
              <a:rPr lang="ru-RU">
                <a:latin typeface="Calibri"/>
                <a:ea typeface="Calibri"/>
                <a:cs typeface="Calibri"/>
                <a:sym typeface="Calibri"/>
              </a:rPr>
              <a:t>з</a:t>
            </a:r>
            <a:r>
              <a:rPr i="0" lang="ru-RU" u="none" cap="none" strike="noStrike">
                <a:solidFill>
                  <a:srgbClr val="000000"/>
                </a:solidFill>
                <a:latin typeface="Calibri"/>
                <a:ea typeface="Calibri"/>
                <a:cs typeface="Calibri"/>
                <a:sym typeface="Calibri"/>
              </a:rPr>
              <a:t>дать учётную запись на  GitHub. Создать репозиторий и внести туда </a:t>
            </a:r>
            <a:r>
              <a:rPr lang="ru-RU">
                <a:latin typeface="Calibri"/>
                <a:ea typeface="Calibri"/>
                <a:cs typeface="Calibri"/>
                <a:sym typeface="Calibri"/>
              </a:rPr>
              <a:t>файл с решением задачи предыдущего занятия</a:t>
            </a:r>
            <a:endParaRPr>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a:latin typeface="Calibri"/>
              <a:ea typeface="Calibri"/>
              <a:cs typeface="Calibri"/>
              <a:sym typeface="Calibri"/>
            </a:endParaRPr>
          </a:p>
          <a:p>
            <a:pPr indent="0" lvl="0" marL="0" rtl="0" algn="l">
              <a:spcBef>
                <a:spcPts val="0"/>
              </a:spcBef>
              <a:spcAft>
                <a:spcPts val="0"/>
              </a:spcAft>
              <a:buClr>
                <a:srgbClr val="000000"/>
              </a:buClr>
              <a:buSzPts val="1400"/>
              <a:buFont typeface="Arial"/>
              <a:buNone/>
            </a:pPr>
            <a:r>
              <a:t/>
            </a:r>
            <a:endParaRPr>
              <a:latin typeface="Calibri"/>
              <a:ea typeface="Calibri"/>
              <a:cs typeface="Calibri"/>
              <a:sym typeface="Calibri"/>
            </a:endParaRPr>
          </a:p>
          <a:p>
            <a:pPr indent="0" lvl="0" marL="0" rtl="0" algn="l">
              <a:spcBef>
                <a:spcPts val="0"/>
              </a:spcBef>
              <a:spcAft>
                <a:spcPts val="0"/>
              </a:spcAft>
              <a:buClr>
                <a:srgbClr val="000000"/>
              </a:buClr>
              <a:buSzPts val="1400"/>
              <a:buFont typeface="Arial"/>
              <a:buNone/>
            </a:pPr>
            <a:r>
              <a:rPr lang="ru-RU">
                <a:latin typeface="Calibri"/>
                <a:ea typeface="Calibri"/>
                <a:cs typeface="Calibri"/>
                <a:sym typeface="Calibri"/>
              </a:rPr>
              <a:t>Номер 1 (coords.py)</a:t>
            </a:r>
            <a:endParaRPr>
              <a:latin typeface="Calibri"/>
              <a:ea typeface="Calibri"/>
              <a:cs typeface="Calibri"/>
              <a:sym typeface="Calibri"/>
            </a:endParaRPr>
          </a:p>
          <a:p>
            <a:pPr indent="0" lvl="0" marL="0" rtl="0" algn="l">
              <a:spcBef>
                <a:spcPts val="0"/>
              </a:spcBef>
              <a:spcAft>
                <a:spcPts val="0"/>
              </a:spcAft>
              <a:buClr>
                <a:srgbClr val="000000"/>
              </a:buClr>
              <a:buSzPts val="1400"/>
              <a:buFont typeface="Arial"/>
              <a:buNone/>
            </a:pPr>
            <a:r>
              <a:rPr lang="ru-RU">
                <a:latin typeface="Calibri"/>
                <a:ea typeface="Calibri"/>
                <a:cs typeface="Calibri"/>
                <a:sym typeface="Calibri"/>
              </a:rPr>
              <a:t>Напишите функцию, которая принимает координаты x и y точки на плоскости и печатает “I”, “II”, “III”, “IV”.</a:t>
            </a:r>
            <a:endParaRPr sz="2000">
              <a:latin typeface="Calibri"/>
              <a:ea typeface="Calibri"/>
              <a:cs typeface="Calibri"/>
              <a:sym typeface="Calibri"/>
            </a:endParaRPr>
          </a:p>
          <a:p>
            <a:pPr indent="0" lvl="0" marL="0" rtl="0" algn="l">
              <a:spcBef>
                <a:spcPts val="0"/>
              </a:spcBef>
              <a:spcAft>
                <a:spcPts val="0"/>
              </a:spcAft>
              <a:buClr>
                <a:srgbClr val="000000"/>
              </a:buClr>
              <a:buSzPts val="1400"/>
              <a:buFont typeface="Arial"/>
              <a:buNone/>
            </a:pPr>
            <a:r>
              <a:t/>
            </a:r>
            <a:endParaRPr>
              <a:latin typeface="Calibri"/>
              <a:ea typeface="Calibri"/>
              <a:cs typeface="Calibri"/>
              <a:sym typeface="Calibri"/>
            </a:endParaRPr>
          </a:p>
          <a:p>
            <a:pPr indent="0" lvl="0" marL="0" rtl="0" algn="l">
              <a:spcBef>
                <a:spcPts val="0"/>
              </a:spcBef>
              <a:spcAft>
                <a:spcPts val="0"/>
              </a:spcAft>
              <a:buClr>
                <a:schemeClr val="dk1"/>
              </a:buClr>
              <a:buSzPts val="1400"/>
              <a:buFont typeface="Arial"/>
              <a:buNone/>
            </a:pPr>
            <a:r>
              <a:rPr lang="ru-RU">
                <a:solidFill>
                  <a:schemeClr val="dk1"/>
                </a:solidFill>
                <a:latin typeface="Calibri"/>
                <a:ea typeface="Calibri"/>
                <a:cs typeface="Calibri"/>
                <a:sym typeface="Calibri"/>
              </a:rPr>
              <a:t>Номер 2 (password.py)</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ru-RU">
                <a:solidFill>
                  <a:schemeClr val="dk1"/>
                </a:solidFill>
                <a:latin typeface="Calibri"/>
                <a:ea typeface="Calibri"/>
                <a:cs typeface="Calibri"/>
                <a:sym typeface="Calibri"/>
              </a:rPr>
              <a:t>Напишите функцию ask_password(), которая запрашивает у пользователя пароль и сверяет его со строкой, в которой записано слово “password”. Пользователю дается три попытки. Как только пароль совпал с правильным значением, функция должна выводить «Пароль принят» и игнорировать дальнейший ввод.</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ru-RU">
                <a:solidFill>
                  <a:schemeClr val="dk1"/>
                </a:solidFill>
                <a:latin typeface="Calibri"/>
                <a:ea typeface="Calibri"/>
                <a:cs typeface="Calibri"/>
                <a:sym typeface="Calibri"/>
              </a:rPr>
              <a:t> Если с трех попыток пользователь не смог угадать пароль, функция должна вывести на экран «В доступе отказано» и игнорировать ввод новых паролей.</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400"/>
              <a:buFont typeface="Arial"/>
              <a:buNone/>
            </a:pPr>
            <a:r>
              <a:t/>
            </a:r>
            <a:endParaRPr>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br>
              <a:rPr i="0" lang="ru-RU" u="none" cap="none" strike="noStrike">
                <a:solidFill>
                  <a:srgbClr val="000000"/>
                </a:solidFill>
                <a:latin typeface="Calibri"/>
                <a:ea typeface="Calibri"/>
                <a:cs typeface="Calibri"/>
                <a:sym typeface="Calibri"/>
              </a:rPr>
            </a:br>
            <a:br>
              <a:rPr i="0" lang="ru-RU" u="none" cap="none" strike="noStrike">
                <a:solidFill>
                  <a:srgbClr val="000000"/>
                </a:solidFill>
                <a:latin typeface="Calibri"/>
                <a:ea typeface="Calibri"/>
                <a:cs typeface="Calibri"/>
                <a:sym typeface="Calibri"/>
              </a:rPr>
            </a:br>
            <a:endParaRPr i="0" u="none" cap="none" strike="noStrike">
              <a:solidFill>
                <a:srgbClr val="000000"/>
              </a:solidFill>
              <a:latin typeface="Calibri"/>
              <a:ea typeface="Calibri"/>
              <a:cs typeface="Calibri"/>
              <a:sym typeface="Calibri"/>
            </a:endParaRPr>
          </a:p>
        </p:txBody>
      </p:sp>
      <p:pic>
        <p:nvPicPr>
          <p:cNvPr id="382" name="Google Shape;382;p63"/>
          <p:cNvPicPr preferRelativeResize="0"/>
          <p:nvPr/>
        </p:nvPicPr>
        <p:blipFill rotWithShape="1">
          <a:blip r:embed="rId3">
            <a:alphaModFix/>
          </a:blip>
          <a:srcRect b="0" l="0" r="0" t="0"/>
          <a:stretch/>
        </p:blipFill>
        <p:spPr>
          <a:xfrm>
            <a:off x="736920" y="422280"/>
            <a:ext cx="1690200" cy="296640"/>
          </a:xfrm>
          <a:prstGeom prst="rect">
            <a:avLst/>
          </a:prstGeom>
          <a:noFill/>
          <a:ln>
            <a:noFill/>
          </a:ln>
        </p:spPr>
      </p:pic>
      <p:sp>
        <p:nvSpPr>
          <p:cNvPr id="383" name="Google Shape;383;p63"/>
          <p:cNvSpPr/>
          <p:nvPr/>
        </p:nvSpPr>
        <p:spPr>
          <a:xfrm>
            <a:off x="8506080" y="432432"/>
            <a:ext cx="477432" cy="2966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0" lang="ru-RU" sz="1200" u="none" cap="none" strike="noStrike">
                <a:solidFill>
                  <a:schemeClr val="dk1"/>
                </a:solidFill>
                <a:latin typeface="Arial"/>
                <a:ea typeface="Arial"/>
                <a:cs typeface="Arial"/>
                <a:sym typeface="Arial"/>
              </a:rPr>
              <a:t>21</a:t>
            </a:r>
            <a:endParaRPr b="0" i="0" sz="1200" u="none" cap="none" strike="noStrike">
              <a:solidFill>
                <a:schemeClr val="dk1"/>
              </a:solidFill>
              <a:latin typeface="Arial"/>
              <a:ea typeface="Arial"/>
              <a:cs typeface="Arial"/>
              <a:sym typeface="Arial"/>
            </a:endParaRPr>
          </a:p>
        </p:txBody>
      </p:sp>
      <p:pic>
        <p:nvPicPr>
          <p:cNvPr id="384" name="Google Shape;384;p63"/>
          <p:cNvPicPr preferRelativeResize="0"/>
          <p:nvPr/>
        </p:nvPicPr>
        <p:blipFill rotWithShape="1">
          <a:blip r:embed="rId4">
            <a:alphaModFix/>
          </a:blip>
          <a:srcRect b="0" l="0" r="0" t="0"/>
          <a:stretch/>
        </p:blipFill>
        <p:spPr>
          <a:xfrm>
            <a:off x="8839440" y="447120"/>
            <a:ext cx="309240" cy="257760"/>
          </a:xfrm>
          <a:prstGeom prst="rect">
            <a:avLst/>
          </a:prstGeom>
          <a:noFill/>
          <a:ln>
            <a:noFill/>
          </a:ln>
        </p:spPr>
      </p:pic>
      <p:pic>
        <p:nvPicPr>
          <p:cNvPr id="385" name="Google Shape;385;p63"/>
          <p:cNvPicPr preferRelativeResize="0"/>
          <p:nvPr/>
        </p:nvPicPr>
        <p:blipFill rotWithShape="1">
          <a:blip r:embed="rId5">
            <a:alphaModFix/>
          </a:blip>
          <a:srcRect b="0" l="0" r="0" t="0"/>
          <a:stretch/>
        </p:blipFill>
        <p:spPr>
          <a:xfrm>
            <a:off x="3600" y="998640"/>
            <a:ext cx="640080" cy="699120"/>
          </a:xfrm>
          <a:prstGeom prst="rect">
            <a:avLst/>
          </a:prstGeom>
          <a:noFill/>
          <a:ln>
            <a:noFill/>
          </a:ln>
        </p:spPr>
      </p:pic>
      <p:pic>
        <p:nvPicPr>
          <p:cNvPr id="386" name="Google Shape;386;p63"/>
          <p:cNvPicPr preferRelativeResize="0"/>
          <p:nvPr/>
        </p:nvPicPr>
        <p:blipFill rotWithShape="1">
          <a:blip r:embed="rId4">
            <a:alphaModFix/>
          </a:blip>
          <a:srcRect b="0" l="0" r="0" t="0"/>
          <a:stretch/>
        </p:blipFill>
        <p:spPr>
          <a:xfrm>
            <a:off x="8198640" y="437400"/>
            <a:ext cx="309240" cy="257760"/>
          </a:xfrm>
          <a:prstGeom prst="rect">
            <a:avLst/>
          </a:prstGeom>
          <a:noFill/>
          <a:ln>
            <a:noFill/>
          </a:ln>
        </p:spPr>
      </p:pic>
      <p:sp>
        <p:nvSpPr>
          <p:cNvPr id="387" name="Google Shape;387;p63"/>
          <p:cNvSpPr/>
          <p:nvPr/>
        </p:nvSpPr>
        <p:spPr>
          <a:xfrm>
            <a:off x="7701840" y="6388200"/>
            <a:ext cx="900360" cy="2433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000"/>
              <a:buFont typeface="Arial"/>
              <a:buNone/>
            </a:pPr>
            <a:r>
              <a:rPr b="1" i="0" lang="ru-RU" sz="1000" u="none" cap="none" strike="noStrike">
                <a:solidFill>
                  <a:srgbClr val="000000"/>
                </a:solidFill>
                <a:latin typeface="Calibri"/>
                <a:ea typeface="Calibri"/>
                <a:cs typeface="Calibri"/>
                <a:sym typeface="Calibri"/>
              </a:rPr>
              <a:t> inginirium.ru</a:t>
            </a:r>
            <a:endParaRPr b="0" i="0" sz="1000" u="none" cap="none" strike="noStrike">
              <a:solidFill>
                <a:schemeClr val="dk1"/>
              </a:solidFill>
              <a:latin typeface="Arial"/>
              <a:ea typeface="Arial"/>
              <a:cs typeface="Arial"/>
              <a:sym typeface="Arial"/>
            </a:endParaRPr>
          </a:p>
        </p:txBody>
      </p:sp>
      <p:pic>
        <p:nvPicPr>
          <p:cNvPr id="388" name="Google Shape;388;p63"/>
          <p:cNvPicPr preferRelativeResize="0"/>
          <p:nvPr/>
        </p:nvPicPr>
        <p:blipFill rotWithShape="1">
          <a:blip r:embed="rId6">
            <a:alphaModFix/>
          </a:blip>
          <a:srcRect b="0" l="0" r="0" t="0"/>
          <a:stretch/>
        </p:blipFill>
        <p:spPr>
          <a:xfrm>
            <a:off x="7833600" y="6606360"/>
            <a:ext cx="672480" cy="23400"/>
          </a:xfrm>
          <a:prstGeom prst="rect">
            <a:avLst/>
          </a:prstGeom>
          <a:noFill/>
          <a:ln>
            <a:noFill/>
          </a:ln>
        </p:spPr>
      </p:pic>
      <p:pic>
        <p:nvPicPr>
          <p:cNvPr id="389" name="Google Shape;389;p63"/>
          <p:cNvPicPr preferRelativeResize="0"/>
          <p:nvPr/>
        </p:nvPicPr>
        <p:blipFill rotWithShape="1">
          <a:blip r:embed="rId7">
            <a:alphaModFix/>
          </a:blip>
          <a:srcRect b="0" l="0" r="0" t="0"/>
          <a:stretch/>
        </p:blipFill>
        <p:spPr>
          <a:xfrm>
            <a:off x="8653320" y="6401880"/>
            <a:ext cx="227160" cy="215280"/>
          </a:xfrm>
          <a:prstGeom prst="rect">
            <a:avLst/>
          </a:prstGeom>
          <a:noFill/>
          <a:ln>
            <a:noFill/>
          </a:ln>
        </p:spPr>
      </p:pic>
      <p:sp>
        <p:nvSpPr>
          <p:cNvPr id="390" name="Google Shape;390;p63"/>
          <p:cNvSpPr/>
          <p:nvPr/>
        </p:nvSpPr>
        <p:spPr>
          <a:xfrm>
            <a:off x="690125" y="1153800"/>
            <a:ext cx="7553100" cy="627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ru-RU" sz="2000" u="none" cap="none" strike="noStrike">
                <a:solidFill>
                  <a:srgbClr val="000000"/>
                </a:solidFill>
                <a:latin typeface="Calibri"/>
                <a:ea typeface="Calibri"/>
                <a:cs typeface="Calibri"/>
                <a:sym typeface="Calibri"/>
              </a:rPr>
              <a:t>Тема: Работа с GIT. GitHub.</a:t>
            </a:r>
            <a:endParaRPr b="0" i="0" sz="2000" u="none" cap="none" strike="noStrike">
              <a:solidFill>
                <a:schemeClr val="dk1"/>
              </a:solidFill>
              <a:latin typeface="Arial"/>
              <a:ea typeface="Arial"/>
              <a:cs typeface="Arial"/>
              <a:sym typeface="Arial"/>
            </a:endParaRPr>
          </a:p>
        </p:txBody>
      </p:sp>
      <p:sp>
        <p:nvSpPr>
          <p:cNvPr id="391" name="Google Shape;391;p63"/>
          <p:cNvSpPr/>
          <p:nvPr/>
        </p:nvSpPr>
        <p:spPr>
          <a:xfrm>
            <a:off x="4380550" y="398230"/>
            <a:ext cx="3818100" cy="3651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r>
              <a:rPr b="1" lang="ru-RU" sz="900">
                <a:latin typeface="Roboto Slab"/>
                <a:ea typeface="Roboto Slab"/>
                <a:cs typeface="Roboto Slab"/>
                <a:sym typeface="Roboto Slab"/>
              </a:rPr>
              <a:t>РАБОТА С GIT.</a:t>
            </a:r>
            <a:endParaRPr b="1" sz="900">
              <a:latin typeface="Roboto Slab"/>
              <a:ea typeface="Roboto Slab"/>
              <a:cs typeface="Roboto Slab"/>
              <a:sym typeface="Roboto Slab"/>
            </a:endParaRPr>
          </a:p>
          <a:p>
            <a:pPr indent="0" lvl="0" marL="0" marR="0" rtl="0" algn="r">
              <a:lnSpc>
                <a:spcPct val="100000"/>
              </a:lnSpc>
              <a:spcBef>
                <a:spcPts val="0"/>
              </a:spcBef>
              <a:spcAft>
                <a:spcPts val="0"/>
              </a:spcAft>
              <a:buClr>
                <a:srgbClr val="000000"/>
              </a:buClr>
              <a:buSzPts val="900"/>
              <a:buFont typeface="Arial"/>
              <a:buNone/>
            </a:pPr>
            <a:r>
              <a:rPr b="1" lang="ru-RU" sz="900">
                <a:latin typeface="Roboto Slab"/>
                <a:ea typeface="Roboto Slab"/>
                <a:cs typeface="Roboto Slab"/>
                <a:sym typeface="Roboto Slab"/>
              </a:rPr>
              <a:t>GITHUB.</a:t>
            </a:r>
            <a:endParaRPr b="1" sz="900">
              <a:latin typeface="Roboto Slab"/>
              <a:ea typeface="Roboto Slab"/>
              <a:cs typeface="Roboto Slab"/>
              <a:sym typeface="Roboto Slab"/>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95" name="Shape 395"/>
        <p:cNvGrpSpPr/>
        <p:nvPr/>
      </p:nvGrpSpPr>
      <p:grpSpPr>
        <a:xfrm>
          <a:off x="0" y="0"/>
          <a:ext cx="0" cy="0"/>
          <a:chOff x="0" y="0"/>
          <a:chExt cx="0" cy="0"/>
        </a:xfrm>
      </p:grpSpPr>
      <p:pic>
        <p:nvPicPr>
          <p:cNvPr id="396" name="Google Shape;396;gdd6be73432_0_69"/>
          <p:cNvPicPr preferRelativeResize="0"/>
          <p:nvPr/>
        </p:nvPicPr>
        <p:blipFill rotWithShape="1">
          <a:blip r:embed="rId3">
            <a:alphaModFix/>
          </a:blip>
          <a:srcRect b="0" l="0" r="0" t="0"/>
          <a:stretch/>
        </p:blipFill>
        <p:spPr>
          <a:xfrm>
            <a:off x="736920" y="422280"/>
            <a:ext cx="1690198" cy="296640"/>
          </a:xfrm>
          <a:prstGeom prst="rect">
            <a:avLst/>
          </a:prstGeom>
          <a:noFill/>
          <a:ln>
            <a:noFill/>
          </a:ln>
        </p:spPr>
      </p:pic>
      <p:sp>
        <p:nvSpPr>
          <p:cNvPr id="397" name="Google Shape;397;gdd6be73432_0_69"/>
          <p:cNvSpPr/>
          <p:nvPr/>
        </p:nvSpPr>
        <p:spPr>
          <a:xfrm>
            <a:off x="8506080" y="432432"/>
            <a:ext cx="477300" cy="296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0" lang="ru-RU" sz="1200" u="none" cap="none" strike="noStrike">
                <a:solidFill>
                  <a:schemeClr val="dk1"/>
                </a:solidFill>
                <a:latin typeface="Arial"/>
                <a:ea typeface="Arial"/>
                <a:cs typeface="Arial"/>
                <a:sym typeface="Arial"/>
              </a:rPr>
              <a:t>2</a:t>
            </a:r>
            <a:r>
              <a:rPr lang="ru-RU" sz="1200">
                <a:solidFill>
                  <a:schemeClr val="dk1"/>
                </a:solidFill>
              </a:rPr>
              <a:t>2</a:t>
            </a:r>
            <a:endParaRPr b="0" i="0" sz="1200" u="none" cap="none" strike="noStrike">
              <a:solidFill>
                <a:schemeClr val="dk1"/>
              </a:solidFill>
              <a:latin typeface="Arial"/>
              <a:ea typeface="Arial"/>
              <a:cs typeface="Arial"/>
              <a:sym typeface="Arial"/>
            </a:endParaRPr>
          </a:p>
        </p:txBody>
      </p:sp>
      <p:pic>
        <p:nvPicPr>
          <p:cNvPr id="398" name="Google Shape;398;gdd6be73432_0_69"/>
          <p:cNvPicPr preferRelativeResize="0"/>
          <p:nvPr/>
        </p:nvPicPr>
        <p:blipFill rotWithShape="1">
          <a:blip r:embed="rId4">
            <a:alphaModFix/>
          </a:blip>
          <a:srcRect b="0" l="0" r="0" t="0"/>
          <a:stretch/>
        </p:blipFill>
        <p:spPr>
          <a:xfrm>
            <a:off x="8839440" y="447120"/>
            <a:ext cx="309240" cy="257760"/>
          </a:xfrm>
          <a:prstGeom prst="rect">
            <a:avLst/>
          </a:prstGeom>
          <a:noFill/>
          <a:ln>
            <a:noFill/>
          </a:ln>
        </p:spPr>
      </p:pic>
      <p:pic>
        <p:nvPicPr>
          <p:cNvPr id="399" name="Google Shape;399;gdd6be73432_0_69"/>
          <p:cNvPicPr preferRelativeResize="0"/>
          <p:nvPr/>
        </p:nvPicPr>
        <p:blipFill rotWithShape="1">
          <a:blip r:embed="rId5">
            <a:alphaModFix/>
          </a:blip>
          <a:srcRect b="0" l="0" r="0" t="0"/>
          <a:stretch/>
        </p:blipFill>
        <p:spPr>
          <a:xfrm>
            <a:off x="3600" y="998640"/>
            <a:ext cx="640080" cy="699120"/>
          </a:xfrm>
          <a:prstGeom prst="rect">
            <a:avLst/>
          </a:prstGeom>
          <a:noFill/>
          <a:ln>
            <a:noFill/>
          </a:ln>
        </p:spPr>
      </p:pic>
      <p:pic>
        <p:nvPicPr>
          <p:cNvPr id="400" name="Google Shape;400;gdd6be73432_0_69"/>
          <p:cNvPicPr preferRelativeResize="0"/>
          <p:nvPr/>
        </p:nvPicPr>
        <p:blipFill rotWithShape="1">
          <a:blip r:embed="rId4">
            <a:alphaModFix/>
          </a:blip>
          <a:srcRect b="0" l="0" r="0" t="0"/>
          <a:stretch/>
        </p:blipFill>
        <p:spPr>
          <a:xfrm>
            <a:off x="8198640" y="437400"/>
            <a:ext cx="309240" cy="257760"/>
          </a:xfrm>
          <a:prstGeom prst="rect">
            <a:avLst/>
          </a:prstGeom>
          <a:noFill/>
          <a:ln>
            <a:noFill/>
          </a:ln>
        </p:spPr>
      </p:pic>
      <p:sp>
        <p:nvSpPr>
          <p:cNvPr id="401" name="Google Shape;401;gdd6be73432_0_69"/>
          <p:cNvSpPr/>
          <p:nvPr/>
        </p:nvSpPr>
        <p:spPr>
          <a:xfrm>
            <a:off x="7701840" y="6388200"/>
            <a:ext cx="900300" cy="24330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000"/>
              <a:buFont typeface="Arial"/>
              <a:buNone/>
            </a:pPr>
            <a:r>
              <a:rPr b="1" i="0" lang="ru-RU" sz="1000" u="none" cap="none" strike="noStrike">
                <a:solidFill>
                  <a:srgbClr val="000000"/>
                </a:solidFill>
                <a:latin typeface="Calibri"/>
                <a:ea typeface="Calibri"/>
                <a:cs typeface="Calibri"/>
                <a:sym typeface="Calibri"/>
              </a:rPr>
              <a:t> inginirium.ru</a:t>
            </a:r>
            <a:endParaRPr b="0" i="0" sz="1000" u="none" cap="none" strike="noStrike">
              <a:solidFill>
                <a:schemeClr val="dk1"/>
              </a:solidFill>
              <a:latin typeface="Arial"/>
              <a:ea typeface="Arial"/>
              <a:cs typeface="Arial"/>
              <a:sym typeface="Arial"/>
            </a:endParaRPr>
          </a:p>
        </p:txBody>
      </p:sp>
      <p:pic>
        <p:nvPicPr>
          <p:cNvPr id="402" name="Google Shape;402;gdd6be73432_0_69"/>
          <p:cNvPicPr preferRelativeResize="0"/>
          <p:nvPr/>
        </p:nvPicPr>
        <p:blipFill rotWithShape="1">
          <a:blip r:embed="rId6">
            <a:alphaModFix/>
          </a:blip>
          <a:srcRect b="0" l="0" r="0" t="0"/>
          <a:stretch/>
        </p:blipFill>
        <p:spPr>
          <a:xfrm>
            <a:off x="7833600" y="6606360"/>
            <a:ext cx="672481" cy="23400"/>
          </a:xfrm>
          <a:prstGeom prst="rect">
            <a:avLst/>
          </a:prstGeom>
          <a:noFill/>
          <a:ln>
            <a:noFill/>
          </a:ln>
        </p:spPr>
      </p:pic>
      <p:pic>
        <p:nvPicPr>
          <p:cNvPr id="403" name="Google Shape;403;gdd6be73432_0_69"/>
          <p:cNvPicPr preferRelativeResize="0"/>
          <p:nvPr/>
        </p:nvPicPr>
        <p:blipFill rotWithShape="1">
          <a:blip r:embed="rId7">
            <a:alphaModFix/>
          </a:blip>
          <a:srcRect b="0" l="0" r="0" t="0"/>
          <a:stretch/>
        </p:blipFill>
        <p:spPr>
          <a:xfrm>
            <a:off x="8653320" y="6401880"/>
            <a:ext cx="227159" cy="215278"/>
          </a:xfrm>
          <a:prstGeom prst="rect">
            <a:avLst/>
          </a:prstGeom>
          <a:noFill/>
          <a:ln>
            <a:noFill/>
          </a:ln>
        </p:spPr>
      </p:pic>
      <p:sp>
        <p:nvSpPr>
          <p:cNvPr id="404" name="Google Shape;404;gdd6be73432_0_69"/>
          <p:cNvSpPr/>
          <p:nvPr/>
        </p:nvSpPr>
        <p:spPr>
          <a:xfrm>
            <a:off x="690125" y="1153800"/>
            <a:ext cx="7553100" cy="627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ru-RU" sz="2000" u="none" cap="none" strike="noStrike">
                <a:solidFill>
                  <a:srgbClr val="000000"/>
                </a:solidFill>
                <a:latin typeface="Calibri"/>
                <a:ea typeface="Calibri"/>
                <a:cs typeface="Calibri"/>
                <a:sym typeface="Calibri"/>
              </a:rPr>
              <a:t>Тема: Работа с GIT. GitHub.</a:t>
            </a:r>
            <a:endParaRPr b="0" i="0" sz="2000" u="none" cap="none" strike="noStrike">
              <a:solidFill>
                <a:schemeClr val="dk1"/>
              </a:solidFill>
              <a:latin typeface="Arial"/>
              <a:ea typeface="Arial"/>
              <a:cs typeface="Arial"/>
              <a:sym typeface="Arial"/>
            </a:endParaRPr>
          </a:p>
        </p:txBody>
      </p:sp>
      <p:sp>
        <p:nvSpPr>
          <p:cNvPr id="405" name="Google Shape;405;gdd6be73432_0_69"/>
          <p:cNvSpPr/>
          <p:nvPr/>
        </p:nvSpPr>
        <p:spPr>
          <a:xfrm>
            <a:off x="4380550" y="398230"/>
            <a:ext cx="3818100" cy="3651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r>
              <a:rPr b="1" lang="ru-RU" sz="900">
                <a:latin typeface="Roboto Slab"/>
                <a:ea typeface="Roboto Slab"/>
                <a:cs typeface="Roboto Slab"/>
                <a:sym typeface="Roboto Slab"/>
              </a:rPr>
              <a:t>РАБОТА С GIT.</a:t>
            </a:r>
            <a:endParaRPr b="1" sz="900">
              <a:latin typeface="Roboto Slab"/>
              <a:ea typeface="Roboto Slab"/>
              <a:cs typeface="Roboto Slab"/>
              <a:sym typeface="Roboto Slab"/>
            </a:endParaRPr>
          </a:p>
          <a:p>
            <a:pPr indent="0" lvl="0" marL="0" marR="0" rtl="0" algn="r">
              <a:lnSpc>
                <a:spcPct val="100000"/>
              </a:lnSpc>
              <a:spcBef>
                <a:spcPts val="0"/>
              </a:spcBef>
              <a:spcAft>
                <a:spcPts val="0"/>
              </a:spcAft>
              <a:buClr>
                <a:srgbClr val="000000"/>
              </a:buClr>
              <a:buSzPts val="900"/>
              <a:buFont typeface="Arial"/>
              <a:buNone/>
            </a:pPr>
            <a:r>
              <a:rPr b="1" lang="ru-RU" sz="900">
                <a:latin typeface="Roboto Slab"/>
                <a:ea typeface="Roboto Slab"/>
                <a:cs typeface="Roboto Slab"/>
                <a:sym typeface="Roboto Slab"/>
              </a:rPr>
              <a:t>GITHUB.</a:t>
            </a:r>
            <a:endParaRPr b="1" sz="900">
              <a:latin typeface="Roboto Slab"/>
              <a:ea typeface="Roboto Slab"/>
              <a:cs typeface="Roboto Slab"/>
              <a:sym typeface="Roboto Slab"/>
            </a:endParaRPr>
          </a:p>
        </p:txBody>
      </p:sp>
      <p:sp>
        <p:nvSpPr>
          <p:cNvPr id="406" name="Google Shape;406;gdd6be73432_0_69"/>
          <p:cNvSpPr txBox="1"/>
          <p:nvPr/>
        </p:nvSpPr>
        <p:spPr>
          <a:xfrm>
            <a:off x="1155700" y="2278050"/>
            <a:ext cx="4113000" cy="2201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ru-RU" sz="1400" u="none" cap="none" strike="noStrike">
                <a:solidFill>
                  <a:srgbClr val="000000"/>
                </a:solidFill>
                <a:latin typeface="Calibri"/>
                <a:ea typeface="Calibri"/>
                <a:cs typeface="Calibri"/>
                <a:sym typeface="Calibri"/>
              </a:rPr>
              <a:t>Задание </a:t>
            </a:r>
            <a:r>
              <a:rPr b="1" lang="ru-RU">
                <a:latin typeface="Calibri"/>
                <a:ea typeface="Calibri"/>
                <a:cs typeface="Calibri"/>
                <a:sym typeface="Calibri"/>
              </a:rPr>
              <a:t>2</a:t>
            </a:r>
            <a:endParaRPr b="1"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ru-RU" sz="1400" u="none" cap="none" strike="noStrike">
                <a:solidFill>
                  <a:srgbClr val="000000"/>
                </a:solidFill>
                <a:latin typeface="Calibri"/>
                <a:ea typeface="Calibri"/>
                <a:cs typeface="Calibri"/>
                <a:sym typeface="Calibri"/>
              </a:rPr>
              <a:t>Правильной скобочной последовательностью называется строка, состоящая только из символов «скобки» (открывающих "(" и закрывающих ")"), где каждой закрывающей скобке найдётся соответствующая открывающая. Например, () и (()()) — правильные последовательности, а (()(() или )( — нет.</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07" name="Google Shape;407;gdd6be73432_0_69"/>
          <p:cNvPicPr preferRelativeResize="0"/>
          <p:nvPr/>
        </p:nvPicPr>
        <p:blipFill rotWithShape="1">
          <a:blip r:embed="rId8">
            <a:alphaModFix/>
          </a:blip>
          <a:srcRect b="0" l="0" r="0" t="0"/>
          <a:stretch/>
        </p:blipFill>
        <p:spPr>
          <a:xfrm>
            <a:off x="5631000" y="2581825"/>
            <a:ext cx="2608975" cy="1369350"/>
          </a:xfrm>
          <a:prstGeom prst="rect">
            <a:avLst/>
          </a:prstGeom>
          <a:noFill/>
          <a:ln>
            <a:noFill/>
          </a:ln>
        </p:spPr>
      </p:pic>
      <p:sp>
        <p:nvSpPr>
          <p:cNvPr id="408" name="Google Shape;408;gdd6be73432_0_69"/>
          <p:cNvSpPr txBox="1"/>
          <p:nvPr/>
        </p:nvSpPr>
        <p:spPr>
          <a:xfrm>
            <a:off x="1155700" y="4522025"/>
            <a:ext cx="7238400" cy="136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RU" sz="1400" u="none" cap="none" strike="noStrike">
                <a:solidFill>
                  <a:schemeClr val="dk1"/>
                </a:solidFill>
                <a:latin typeface="Calibri"/>
                <a:ea typeface="Calibri"/>
                <a:cs typeface="Calibri"/>
                <a:sym typeface="Calibri"/>
              </a:rPr>
              <a:t>Напишите функцию </a:t>
            </a:r>
            <a:r>
              <a:rPr b="1" i="0" lang="ru-RU" sz="1400" u="none" cap="none" strike="noStrike">
                <a:solidFill>
                  <a:schemeClr val="dk1"/>
                </a:solidFill>
                <a:latin typeface="Calibri"/>
                <a:ea typeface="Calibri"/>
                <a:cs typeface="Calibri"/>
                <a:sym typeface="Calibri"/>
              </a:rPr>
              <a:t>check_string_brackets(input_string)</a:t>
            </a:r>
            <a:r>
              <a:rPr b="0" i="0" lang="ru-RU" sz="1400" u="none" cap="none" strike="noStrike">
                <a:solidFill>
                  <a:schemeClr val="dk1"/>
                </a:solidFill>
                <a:latin typeface="Calibri"/>
                <a:ea typeface="Calibri"/>
                <a:cs typeface="Calibri"/>
                <a:sym typeface="Calibri"/>
              </a:rPr>
              <a:t>, которая проверяет, является ли поступившая на вход строка правильной скобочной последовательностью. Если да, она должна печатать YES, в противном случае — NO. Обратите внимание, что пустая строка также является правильной скобочной последовательностью.</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lang="ru-RU">
                <a:solidFill>
                  <a:schemeClr val="dk1"/>
                </a:solidFill>
                <a:latin typeface="Calibri"/>
                <a:ea typeface="Calibri"/>
                <a:cs typeface="Calibri"/>
                <a:sym typeface="Calibri"/>
              </a:rPr>
              <a:t>Сохраните файл в собственный репозиторий на GitHub. Отправьте ссылку на файл преподавателю.</a:t>
            </a:r>
            <a:endParaRPr>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5" name="Shape 85"/>
        <p:cNvGrpSpPr/>
        <p:nvPr/>
      </p:nvGrpSpPr>
      <p:grpSpPr>
        <a:xfrm>
          <a:off x="0" y="0"/>
          <a:ext cx="0" cy="0"/>
          <a:chOff x="0" y="0"/>
          <a:chExt cx="0" cy="0"/>
        </a:xfrm>
      </p:grpSpPr>
      <p:pic>
        <p:nvPicPr>
          <p:cNvPr id="86" name="Google Shape;86;p3"/>
          <p:cNvPicPr preferRelativeResize="0"/>
          <p:nvPr/>
        </p:nvPicPr>
        <p:blipFill rotWithShape="1">
          <a:blip r:embed="rId3">
            <a:alphaModFix/>
          </a:blip>
          <a:srcRect b="0" l="0" r="0" t="0"/>
          <a:stretch/>
        </p:blipFill>
        <p:spPr>
          <a:xfrm>
            <a:off x="736920" y="422280"/>
            <a:ext cx="1690200" cy="296640"/>
          </a:xfrm>
          <a:prstGeom prst="rect">
            <a:avLst/>
          </a:prstGeom>
          <a:noFill/>
          <a:ln>
            <a:noFill/>
          </a:ln>
        </p:spPr>
      </p:pic>
      <p:sp>
        <p:nvSpPr>
          <p:cNvPr id="87" name="Google Shape;87;p3"/>
          <p:cNvSpPr/>
          <p:nvPr/>
        </p:nvSpPr>
        <p:spPr>
          <a:xfrm>
            <a:off x="8506080" y="432432"/>
            <a:ext cx="477432" cy="2966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0" lang="ru-RU" sz="1200" u="none" cap="none" strike="noStrike">
                <a:solidFill>
                  <a:schemeClr val="dk1"/>
                </a:solidFill>
                <a:latin typeface="Arial"/>
                <a:ea typeface="Arial"/>
                <a:cs typeface="Arial"/>
                <a:sym typeface="Arial"/>
              </a:rPr>
              <a:t>3</a:t>
            </a:r>
            <a:endParaRPr b="0" i="0" sz="1200" u="none" cap="none" strike="noStrike">
              <a:solidFill>
                <a:schemeClr val="dk1"/>
              </a:solidFill>
              <a:latin typeface="Arial"/>
              <a:ea typeface="Arial"/>
              <a:cs typeface="Arial"/>
              <a:sym typeface="Arial"/>
            </a:endParaRPr>
          </a:p>
        </p:txBody>
      </p:sp>
      <p:sp>
        <p:nvSpPr>
          <p:cNvPr id="88" name="Google Shape;88;p3"/>
          <p:cNvSpPr/>
          <p:nvPr/>
        </p:nvSpPr>
        <p:spPr>
          <a:xfrm>
            <a:off x="690125" y="1153800"/>
            <a:ext cx="7553100" cy="627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ru-RU" sz="2000" u="none" cap="none" strike="noStrike">
                <a:solidFill>
                  <a:srgbClr val="000000"/>
                </a:solidFill>
                <a:latin typeface="Calibri"/>
                <a:ea typeface="Calibri"/>
                <a:cs typeface="Calibri"/>
                <a:sym typeface="Calibri"/>
              </a:rPr>
              <a:t>Тема: Работа с GIT. GitHub.</a:t>
            </a:r>
            <a:endParaRPr b="0" i="0" sz="2000" u="none" cap="none" strike="noStrike">
              <a:solidFill>
                <a:schemeClr val="dk1"/>
              </a:solidFill>
              <a:latin typeface="Arial"/>
              <a:ea typeface="Arial"/>
              <a:cs typeface="Arial"/>
              <a:sym typeface="Arial"/>
            </a:endParaRPr>
          </a:p>
        </p:txBody>
      </p:sp>
      <p:pic>
        <p:nvPicPr>
          <p:cNvPr id="89" name="Google Shape;89;p3"/>
          <p:cNvPicPr preferRelativeResize="0"/>
          <p:nvPr/>
        </p:nvPicPr>
        <p:blipFill rotWithShape="1">
          <a:blip r:embed="rId4">
            <a:alphaModFix/>
          </a:blip>
          <a:srcRect b="0" l="0" r="0" t="0"/>
          <a:stretch/>
        </p:blipFill>
        <p:spPr>
          <a:xfrm>
            <a:off x="8839440" y="447120"/>
            <a:ext cx="309240" cy="257760"/>
          </a:xfrm>
          <a:prstGeom prst="rect">
            <a:avLst/>
          </a:prstGeom>
          <a:noFill/>
          <a:ln>
            <a:noFill/>
          </a:ln>
        </p:spPr>
      </p:pic>
      <p:pic>
        <p:nvPicPr>
          <p:cNvPr id="90" name="Google Shape;90;p3"/>
          <p:cNvPicPr preferRelativeResize="0"/>
          <p:nvPr/>
        </p:nvPicPr>
        <p:blipFill rotWithShape="1">
          <a:blip r:embed="rId5">
            <a:alphaModFix/>
          </a:blip>
          <a:srcRect b="0" l="0" r="0" t="0"/>
          <a:stretch/>
        </p:blipFill>
        <p:spPr>
          <a:xfrm>
            <a:off x="3600" y="998640"/>
            <a:ext cx="640080" cy="699120"/>
          </a:xfrm>
          <a:prstGeom prst="rect">
            <a:avLst/>
          </a:prstGeom>
          <a:noFill/>
          <a:ln>
            <a:noFill/>
          </a:ln>
        </p:spPr>
      </p:pic>
      <p:pic>
        <p:nvPicPr>
          <p:cNvPr id="91" name="Google Shape;91;p3"/>
          <p:cNvPicPr preferRelativeResize="0"/>
          <p:nvPr/>
        </p:nvPicPr>
        <p:blipFill rotWithShape="1">
          <a:blip r:embed="rId4">
            <a:alphaModFix/>
          </a:blip>
          <a:srcRect b="0" l="0" r="0" t="0"/>
          <a:stretch/>
        </p:blipFill>
        <p:spPr>
          <a:xfrm>
            <a:off x="8198640" y="437400"/>
            <a:ext cx="309240" cy="257760"/>
          </a:xfrm>
          <a:prstGeom prst="rect">
            <a:avLst/>
          </a:prstGeom>
          <a:noFill/>
          <a:ln>
            <a:noFill/>
          </a:ln>
        </p:spPr>
      </p:pic>
      <p:sp>
        <p:nvSpPr>
          <p:cNvPr id="92" name="Google Shape;92;p3"/>
          <p:cNvSpPr/>
          <p:nvPr/>
        </p:nvSpPr>
        <p:spPr>
          <a:xfrm>
            <a:off x="7701840" y="6388200"/>
            <a:ext cx="900360" cy="2433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000"/>
              <a:buFont typeface="Arial"/>
              <a:buNone/>
            </a:pPr>
            <a:r>
              <a:rPr b="1" i="0" lang="ru-RU" sz="1000" u="none" cap="none" strike="noStrike">
                <a:solidFill>
                  <a:srgbClr val="000000"/>
                </a:solidFill>
                <a:latin typeface="Calibri"/>
                <a:ea typeface="Calibri"/>
                <a:cs typeface="Calibri"/>
                <a:sym typeface="Calibri"/>
              </a:rPr>
              <a:t> inginirium.ru</a:t>
            </a:r>
            <a:endParaRPr b="0" i="0" sz="1000" u="none" cap="none" strike="noStrike">
              <a:solidFill>
                <a:schemeClr val="dk1"/>
              </a:solidFill>
              <a:latin typeface="Arial"/>
              <a:ea typeface="Arial"/>
              <a:cs typeface="Arial"/>
              <a:sym typeface="Arial"/>
            </a:endParaRPr>
          </a:p>
        </p:txBody>
      </p:sp>
      <p:pic>
        <p:nvPicPr>
          <p:cNvPr id="93" name="Google Shape;93;p3"/>
          <p:cNvPicPr preferRelativeResize="0"/>
          <p:nvPr/>
        </p:nvPicPr>
        <p:blipFill rotWithShape="1">
          <a:blip r:embed="rId6">
            <a:alphaModFix/>
          </a:blip>
          <a:srcRect b="0" l="0" r="0" t="0"/>
          <a:stretch/>
        </p:blipFill>
        <p:spPr>
          <a:xfrm>
            <a:off x="7833600" y="6606360"/>
            <a:ext cx="672480" cy="23400"/>
          </a:xfrm>
          <a:prstGeom prst="rect">
            <a:avLst/>
          </a:prstGeom>
          <a:noFill/>
          <a:ln>
            <a:noFill/>
          </a:ln>
        </p:spPr>
      </p:pic>
      <p:pic>
        <p:nvPicPr>
          <p:cNvPr id="94" name="Google Shape;94;p3"/>
          <p:cNvPicPr preferRelativeResize="0"/>
          <p:nvPr/>
        </p:nvPicPr>
        <p:blipFill rotWithShape="1">
          <a:blip r:embed="rId7">
            <a:alphaModFix/>
          </a:blip>
          <a:srcRect b="0" l="0" r="0" t="0"/>
          <a:stretch/>
        </p:blipFill>
        <p:spPr>
          <a:xfrm>
            <a:off x="8653320" y="6401880"/>
            <a:ext cx="227160" cy="215280"/>
          </a:xfrm>
          <a:prstGeom prst="rect">
            <a:avLst/>
          </a:prstGeom>
          <a:noFill/>
          <a:ln>
            <a:noFill/>
          </a:ln>
        </p:spPr>
      </p:pic>
      <p:sp>
        <p:nvSpPr>
          <p:cNvPr id="95" name="Google Shape;95;p3"/>
          <p:cNvSpPr/>
          <p:nvPr/>
        </p:nvSpPr>
        <p:spPr>
          <a:xfrm>
            <a:off x="4380550" y="398230"/>
            <a:ext cx="3818100" cy="3651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r>
              <a:rPr b="1" lang="ru-RU" sz="900">
                <a:latin typeface="Roboto Slab"/>
                <a:ea typeface="Roboto Slab"/>
                <a:cs typeface="Roboto Slab"/>
                <a:sym typeface="Roboto Slab"/>
              </a:rPr>
              <a:t>РАБОТА С GIT.</a:t>
            </a:r>
            <a:endParaRPr b="1" sz="900">
              <a:latin typeface="Roboto Slab"/>
              <a:ea typeface="Roboto Slab"/>
              <a:cs typeface="Roboto Slab"/>
              <a:sym typeface="Roboto Slab"/>
            </a:endParaRPr>
          </a:p>
          <a:p>
            <a:pPr indent="0" lvl="0" marL="0" marR="0" rtl="0" algn="r">
              <a:lnSpc>
                <a:spcPct val="100000"/>
              </a:lnSpc>
              <a:spcBef>
                <a:spcPts val="0"/>
              </a:spcBef>
              <a:spcAft>
                <a:spcPts val="0"/>
              </a:spcAft>
              <a:buClr>
                <a:srgbClr val="000000"/>
              </a:buClr>
              <a:buSzPts val="900"/>
              <a:buFont typeface="Arial"/>
              <a:buNone/>
            </a:pPr>
            <a:r>
              <a:rPr b="1" lang="ru-RU" sz="900">
                <a:latin typeface="Roboto Slab"/>
                <a:ea typeface="Roboto Slab"/>
                <a:cs typeface="Roboto Slab"/>
                <a:sym typeface="Roboto Slab"/>
              </a:rPr>
              <a:t>GITHUB.</a:t>
            </a:r>
            <a:endParaRPr b="1" sz="900">
              <a:latin typeface="Roboto Slab"/>
              <a:ea typeface="Roboto Slab"/>
              <a:cs typeface="Roboto Slab"/>
              <a:sym typeface="Roboto Slab"/>
            </a:endParaRPr>
          </a:p>
        </p:txBody>
      </p:sp>
      <p:sp>
        <p:nvSpPr>
          <p:cNvPr id="96" name="Google Shape;96;p3"/>
          <p:cNvSpPr/>
          <p:nvPr/>
        </p:nvSpPr>
        <p:spPr>
          <a:xfrm>
            <a:off x="386180" y="1100540"/>
            <a:ext cx="5170800" cy="1794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pic>
        <p:nvPicPr>
          <p:cNvPr id="97" name="Google Shape;97;p3"/>
          <p:cNvPicPr preferRelativeResize="0"/>
          <p:nvPr/>
        </p:nvPicPr>
        <p:blipFill rotWithShape="1">
          <a:blip r:embed="rId8">
            <a:alphaModFix/>
          </a:blip>
          <a:srcRect b="0" l="0" r="0" t="0"/>
          <a:stretch/>
        </p:blipFill>
        <p:spPr>
          <a:xfrm>
            <a:off x="4626150" y="2673301"/>
            <a:ext cx="4458300" cy="2360800"/>
          </a:xfrm>
          <a:prstGeom prst="rect">
            <a:avLst/>
          </a:prstGeom>
          <a:noFill/>
          <a:ln>
            <a:noFill/>
          </a:ln>
        </p:spPr>
      </p:pic>
      <p:pic>
        <p:nvPicPr>
          <p:cNvPr id="98" name="Google Shape;98;p3"/>
          <p:cNvPicPr preferRelativeResize="0"/>
          <p:nvPr/>
        </p:nvPicPr>
        <p:blipFill rotWithShape="1">
          <a:blip r:embed="rId9">
            <a:alphaModFix/>
          </a:blip>
          <a:srcRect b="0" l="0" r="0" t="0"/>
          <a:stretch/>
        </p:blipFill>
        <p:spPr>
          <a:xfrm>
            <a:off x="539088" y="2948088"/>
            <a:ext cx="4200525" cy="2000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2" name="Shape 102"/>
        <p:cNvGrpSpPr/>
        <p:nvPr/>
      </p:nvGrpSpPr>
      <p:grpSpPr>
        <a:xfrm>
          <a:off x="0" y="0"/>
          <a:ext cx="0" cy="0"/>
          <a:chOff x="0" y="0"/>
          <a:chExt cx="0" cy="0"/>
        </a:xfrm>
      </p:grpSpPr>
      <p:pic>
        <p:nvPicPr>
          <p:cNvPr id="103" name="Google Shape;103;p5"/>
          <p:cNvPicPr preferRelativeResize="0"/>
          <p:nvPr/>
        </p:nvPicPr>
        <p:blipFill rotWithShape="1">
          <a:blip r:embed="rId3">
            <a:alphaModFix/>
          </a:blip>
          <a:srcRect b="0" l="0" r="0" t="0"/>
          <a:stretch/>
        </p:blipFill>
        <p:spPr>
          <a:xfrm>
            <a:off x="736920" y="422280"/>
            <a:ext cx="1690200" cy="296640"/>
          </a:xfrm>
          <a:prstGeom prst="rect">
            <a:avLst/>
          </a:prstGeom>
          <a:noFill/>
          <a:ln>
            <a:noFill/>
          </a:ln>
        </p:spPr>
      </p:pic>
      <p:sp>
        <p:nvSpPr>
          <p:cNvPr id="104" name="Google Shape;104;p5"/>
          <p:cNvSpPr/>
          <p:nvPr/>
        </p:nvSpPr>
        <p:spPr>
          <a:xfrm>
            <a:off x="8506080" y="432432"/>
            <a:ext cx="477432" cy="2966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0" lang="ru-RU" sz="1200" u="none" cap="none" strike="noStrike">
                <a:solidFill>
                  <a:schemeClr val="dk1"/>
                </a:solidFill>
                <a:latin typeface="Arial"/>
                <a:ea typeface="Arial"/>
                <a:cs typeface="Arial"/>
                <a:sym typeface="Arial"/>
              </a:rPr>
              <a:t>4</a:t>
            </a:r>
            <a:endParaRPr b="0" i="0" sz="1200" u="none" cap="none" strike="noStrike">
              <a:solidFill>
                <a:schemeClr val="dk1"/>
              </a:solidFill>
              <a:latin typeface="Arial"/>
              <a:ea typeface="Arial"/>
              <a:cs typeface="Arial"/>
              <a:sym typeface="Arial"/>
            </a:endParaRPr>
          </a:p>
        </p:txBody>
      </p:sp>
      <p:sp>
        <p:nvSpPr>
          <p:cNvPr id="105" name="Google Shape;105;p5"/>
          <p:cNvSpPr/>
          <p:nvPr/>
        </p:nvSpPr>
        <p:spPr>
          <a:xfrm>
            <a:off x="739080" y="1900440"/>
            <a:ext cx="5170680" cy="1794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pic>
        <p:nvPicPr>
          <p:cNvPr id="106" name="Google Shape;106;p5"/>
          <p:cNvPicPr preferRelativeResize="0"/>
          <p:nvPr/>
        </p:nvPicPr>
        <p:blipFill rotWithShape="1">
          <a:blip r:embed="rId4">
            <a:alphaModFix/>
          </a:blip>
          <a:srcRect b="0" l="0" r="0" t="0"/>
          <a:stretch/>
        </p:blipFill>
        <p:spPr>
          <a:xfrm>
            <a:off x="8839440" y="447120"/>
            <a:ext cx="309240" cy="257760"/>
          </a:xfrm>
          <a:prstGeom prst="rect">
            <a:avLst/>
          </a:prstGeom>
          <a:noFill/>
          <a:ln>
            <a:noFill/>
          </a:ln>
        </p:spPr>
      </p:pic>
      <p:pic>
        <p:nvPicPr>
          <p:cNvPr id="107" name="Google Shape;107;p5"/>
          <p:cNvPicPr preferRelativeResize="0"/>
          <p:nvPr/>
        </p:nvPicPr>
        <p:blipFill rotWithShape="1">
          <a:blip r:embed="rId5">
            <a:alphaModFix/>
          </a:blip>
          <a:srcRect b="0" l="0" r="0" t="0"/>
          <a:stretch/>
        </p:blipFill>
        <p:spPr>
          <a:xfrm>
            <a:off x="3600" y="998640"/>
            <a:ext cx="640080" cy="699120"/>
          </a:xfrm>
          <a:prstGeom prst="rect">
            <a:avLst/>
          </a:prstGeom>
          <a:noFill/>
          <a:ln>
            <a:noFill/>
          </a:ln>
        </p:spPr>
      </p:pic>
      <p:pic>
        <p:nvPicPr>
          <p:cNvPr id="108" name="Google Shape;108;p5"/>
          <p:cNvPicPr preferRelativeResize="0"/>
          <p:nvPr/>
        </p:nvPicPr>
        <p:blipFill rotWithShape="1">
          <a:blip r:embed="rId4">
            <a:alphaModFix/>
          </a:blip>
          <a:srcRect b="0" l="0" r="0" t="0"/>
          <a:stretch/>
        </p:blipFill>
        <p:spPr>
          <a:xfrm>
            <a:off x="8198640" y="437400"/>
            <a:ext cx="309240" cy="257760"/>
          </a:xfrm>
          <a:prstGeom prst="rect">
            <a:avLst/>
          </a:prstGeom>
          <a:noFill/>
          <a:ln>
            <a:noFill/>
          </a:ln>
        </p:spPr>
      </p:pic>
      <p:sp>
        <p:nvSpPr>
          <p:cNvPr id="109" name="Google Shape;109;p5"/>
          <p:cNvSpPr/>
          <p:nvPr/>
        </p:nvSpPr>
        <p:spPr>
          <a:xfrm>
            <a:off x="7701840" y="6388200"/>
            <a:ext cx="900360" cy="2433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000"/>
              <a:buFont typeface="Arial"/>
              <a:buNone/>
            </a:pPr>
            <a:r>
              <a:rPr b="1" i="0" lang="ru-RU" sz="1000" u="none" cap="none" strike="noStrike">
                <a:solidFill>
                  <a:srgbClr val="000000"/>
                </a:solidFill>
                <a:latin typeface="Calibri"/>
                <a:ea typeface="Calibri"/>
                <a:cs typeface="Calibri"/>
                <a:sym typeface="Calibri"/>
              </a:rPr>
              <a:t> inginirium.ru</a:t>
            </a:r>
            <a:endParaRPr b="0" i="0" sz="1000" u="none" cap="none" strike="noStrike">
              <a:solidFill>
                <a:schemeClr val="dk1"/>
              </a:solidFill>
              <a:latin typeface="Arial"/>
              <a:ea typeface="Arial"/>
              <a:cs typeface="Arial"/>
              <a:sym typeface="Arial"/>
            </a:endParaRPr>
          </a:p>
        </p:txBody>
      </p:sp>
      <p:pic>
        <p:nvPicPr>
          <p:cNvPr id="110" name="Google Shape;110;p5"/>
          <p:cNvPicPr preferRelativeResize="0"/>
          <p:nvPr/>
        </p:nvPicPr>
        <p:blipFill rotWithShape="1">
          <a:blip r:embed="rId6">
            <a:alphaModFix/>
          </a:blip>
          <a:srcRect b="0" l="0" r="0" t="0"/>
          <a:stretch/>
        </p:blipFill>
        <p:spPr>
          <a:xfrm>
            <a:off x="7833600" y="6606360"/>
            <a:ext cx="672480" cy="23400"/>
          </a:xfrm>
          <a:prstGeom prst="rect">
            <a:avLst/>
          </a:prstGeom>
          <a:noFill/>
          <a:ln>
            <a:noFill/>
          </a:ln>
        </p:spPr>
      </p:pic>
      <p:pic>
        <p:nvPicPr>
          <p:cNvPr id="111" name="Google Shape;111;p5"/>
          <p:cNvPicPr preferRelativeResize="0"/>
          <p:nvPr/>
        </p:nvPicPr>
        <p:blipFill rotWithShape="1">
          <a:blip r:embed="rId7">
            <a:alphaModFix/>
          </a:blip>
          <a:srcRect b="0" l="0" r="0" t="0"/>
          <a:stretch/>
        </p:blipFill>
        <p:spPr>
          <a:xfrm>
            <a:off x="8653320" y="6401880"/>
            <a:ext cx="227160" cy="215280"/>
          </a:xfrm>
          <a:prstGeom prst="rect">
            <a:avLst/>
          </a:prstGeom>
          <a:noFill/>
          <a:ln>
            <a:noFill/>
          </a:ln>
        </p:spPr>
      </p:pic>
      <p:sp>
        <p:nvSpPr>
          <p:cNvPr id="112" name="Google Shape;112;p5"/>
          <p:cNvSpPr/>
          <p:nvPr/>
        </p:nvSpPr>
        <p:spPr>
          <a:xfrm>
            <a:off x="690125" y="1153800"/>
            <a:ext cx="7553100" cy="627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ru-RU" sz="2000" u="none" cap="none" strike="noStrike">
                <a:solidFill>
                  <a:srgbClr val="000000"/>
                </a:solidFill>
                <a:latin typeface="Calibri"/>
                <a:ea typeface="Calibri"/>
                <a:cs typeface="Calibri"/>
                <a:sym typeface="Calibri"/>
              </a:rPr>
              <a:t>Тема: Работа с GIT. GitHub.</a:t>
            </a:r>
            <a:endParaRPr b="0" i="0" sz="2000" u="none" cap="none" strike="noStrike">
              <a:solidFill>
                <a:schemeClr val="dk1"/>
              </a:solidFill>
              <a:latin typeface="Arial"/>
              <a:ea typeface="Arial"/>
              <a:cs typeface="Arial"/>
              <a:sym typeface="Arial"/>
            </a:endParaRPr>
          </a:p>
        </p:txBody>
      </p:sp>
      <p:sp>
        <p:nvSpPr>
          <p:cNvPr id="113" name="Google Shape;113;p5"/>
          <p:cNvSpPr/>
          <p:nvPr/>
        </p:nvSpPr>
        <p:spPr>
          <a:xfrm>
            <a:off x="4380550" y="398230"/>
            <a:ext cx="3818100" cy="3651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r>
              <a:rPr b="1" lang="ru-RU" sz="900">
                <a:latin typeface="Roboto Slab"/>
                <a:ea typeface="Roboto Slab"/>
                <a:cs typeface="Roboto Slab"/>
                <a:sym typeface="Roboto Slab"/>
              </a:rPr>
              <a:t>РАБОТА С GIT.</a:t>
            </a:r>
            <a:endParaRPr b="1" sz="900">
              <a:latin typeface="Roboto Slab"/>
              <a:ea typeface="Roboto Slab"/>
              <a:cs typeface="Roboto Slab"/>
              <a:sym typeface="Roboto Slab"/>
            </a:endParaRPr>
          </a:p>
          <a:p>
            <a:pPr indent="0" lvl="0" marL="0" marR="0" rtl="0" algn="r">
              <a:lnSpc>
                <a:spcPct val="100000"/>
              </a:lnSpc>
              <a:spcBef>
                <a:spcPts val="0"/>
              </a:spcBef>
              <a:spcAft>
                <a:spcPts val="0"/>
              </a:spcAft>
              <a:buClr>
                <a:srgbClr val="000000"/>
              </a:buClr>
              <a:buSzPts val="900"/>
              <a:buFont typeface="Arial"/>
              <a:buNone/>
            </a:pPr>
            <a:r>
              <a:rPr b="1" lang="ru-RU" sz="900">
                <a:latin typeface="Roboto Slab"/>
                <a:ea typeface="Roboto Slab"/>
                <a:cs typeface="Roboto Slab"/>
                <a:sym typeface="Roboto Slab"/>
              </a:rPr>
              <a:t>GITHUB.</a:t>
            </a:r>
            <a:endParaRPr b="1" sz="900">
              <a:latin typeface="Roboto Slab"/>
              <a:ea typeface="Roboto Slab"/>
              <a:cs typeface="Roboto Slab"/>
              <a:sym typeface="Roboto Slab"/>
            </a:endParaRPr>
          </a:p>
        </p:txBody>
      </p:sp>
      <p:pic>
        <p:nvPicPr>
          <p:cNvPr id="114" name="Google Shape;114;p5"/>
          <p:cNvPicPr preferRelativeResize="0"/>
          <p:nvPr/>
        </p:nvPicPr>
        <p:blipFill rotWithShape="1">
          <a:blip r:embed="rId8">
            <a:alphaModFix/>
          </a:blip>
          <a:srcRect b="0" l="0" r="0" t="0"/>
          <a:stretch/>
        </p:blipFill>
        <p:spPr>
          <a:xfrm>
            <a:off x="739075" y="1971026"/>
            <a:ext cx="5619868" cy="2653850"/>
          </a:xfrm>
          <a:prstGeom prst="rect">
            <a:avLst/>
          </a:prstGeom>
          <a:noFill/>
          <a:ln>
            <a:noFill/>
          </a:ln>
        </p:spPr>
      </p:pic>
      <p:pic>
        <p:nvPicPr>
          <p:cNvPr id="115" name="Google Shape;115;p5"/>
          <p:cNvPicPr preferRelativeResize="0"/>
          <p:nvPr/>
        </p:nvPicPr>
        <p:blipFill rotWithShape="1">
          <a:blip r:embed="rId9">
            <a:alphaModFix/>
          </a:blip>
          <a:srcRect b="0" l="0" r="0" t="0"/>
          <a:stretch/>
        </p:blipFill>
        <p:spPr>
          <a:xfrm>
            <a:off x="4325675" y="3545325"/>
            <a:ext cx="3084424" cy="30844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9" name="Shape 119"/>
        <p:cNvGrpSpPr/>
        <p:nvPr/>
      </p:nvGrpSpPr>
      <p:grpSpPr>
        <a:xfrm>
          <a:off x="0" y="0"/>
          <a:ext cx="0" cy="0"/>
          <a:chOff x="0" y="0"/>
          <a:chExt cx="0" cy="0"/>
        </a:xfrm>
      </p:grpSpPr>
      <p:pic>
        <p:nvPicPr>
          <p:cNvPr id="120" name="Google Shape;120;p24"/>
          <p:cNvPicPr preferRelativeResize="0"/>
          <p:nvPr/>
        </p:nvPicPr>
        <p:blipFill rotWithShape="1">
          <a:blip r:embed="rId3">
            <a:alphaModFix/>
          </a:blip>
          <a:srcRect b="0" l="0" r="0" t="0"/>
          <a:stretch/>
        </p:blipFill>
        <p:spPr>
          <a:xfrm>
            <a:off x="736920" y="422280"/>
            <a:ext cx="1690200" cy="296640"/>
          </a:xfrm>
          <a:prstGeom prst="rect">
            <a:avLst/>
          </a:prstGeom>
          <a:noFill/>
          <a:ln>
            <a:noFill/>
          </a:ln>
        </p:spPr>
      </p:pic>
      <p:sp>
        <p:nvSpPr>
          <p:cNvPr id="121" name="Google Shape;121;p24"/>
          <p:cNvSpPr/>
          <p:nvPr/>
        </p:nvSpPr>
        <p:spPr>
          <a:xfrm>
            <a:off x="8506080" y="432432"/>
            <a:ext cx="477432" cy="2966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0" lang="ru-RU" sz="1200" u="none" cap="none" strike="noStrike">
                <a:solidFill>
                  <a:schemeClr val="dk1"/>
                </a:solidFill>
                <a:latin typeface="Arial"/>
                <a:ea typeface="Arial"/>
                <a:cs typeface="Arial"/>
                <a:sym typeface="Arial"/>
              </a:rPr>
              <a:t>5</a:t>
            </a:r>
            <a:endParaRPr b="0" i="0" sz="1200" u="none" cap="none" strike="noStrike">
              <a:solidFill>
                <a:schemeClr val="dk1"/>
              </a:solidFill>
              <a:latin typeface="Arial"/>
              <a:ea typeface="Arial"/>
              <a:cs typeface="Arial"/>
              <a:sym typeface="Arial"/>
            </a:endParaRPr>
          </a:p>
        </p:txBody>
      </p:sp>
      <p:sp>
        <p:nvSpPr>
          <p:cNvPr id="122" name="Google Shape;122;p24"/>
          <p:cNvSpPr/>
          <p:nvPr/>
        </p:nvSpPr>
        <p:spPr>
          <a:xfrm>
            <a:off x="739080" y="1900440"/>
            <a:ext cx="5170680" cy="1794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pic>
        <p:nvPicPr>
          <p:cNvPr id="123" name="Google Shape;123;p24"/>
          <p:cNvPicPr preferRelativeResize="0"/>
          <p:nvPr/>
        </p:nvPicPr>
        <p:blipFill rotWithShape="1">
          <a:blip r:embed="rId4">
            <a:alphaModFix/>
          </a:blip>
          <a:srcRect b="0" l="0" r="0" t="0"/>
          <a:stretch/>
        </p:blipFill>
        <p:spPr>
          <a:xfrm>
            <a:off x="8839440" y="447120"/>
            <a:ext cx="309240" cy="257760"/>
          </a:xfrm>
          <a:prstGeom prst="rect">
            <a:avLst/>
          </a:prstGeom>
          <a:noFill/>
          <a:ln>
            <a:noFill/>
          </a:ln>
        </p:spPr>
      </p:pic>
      <p:pic>
        <p:nvPicPr>
          <p:cNvPr id="124" name="Google Shape;124;p24"/>
          <p:cNvPicPr preferRelativeResize="0"/>
          <p:nvPr/>
        </p:nvPicPr>
        <p:blipFill rotWithShape="1">
          <a:blip r:embed="rId5">
            <a:alphaModFix/>
          </a:blip>
          <a:srcRect b="0" l="0" r="0" t="0"/>
          <a:stretch/>
        </p:blipFill>
        <p:spPr>
          <a:xfrm>
            <a:off x="3600" y="998640"/>
            <a:ext cx="640080" cy="699120"/>
          </a:xfrm>
          <a:prstGeom prst="rect">
            <a:avLst/>
          </a:prstGeom>
          <a:noFill/>
          <a:ln>
            <a:noFill/>
          </a:ln>
        </p:spPr>
      </p:pic>
      <p:pic>
        <p:nvPicPr>
          <p:cNvPr id="125" name="Google Shape;125;p24"/>
          <p:cNvPicPr preferRelativeResize="0"/>
          <p:nvPr/>
        </p:nvPicPr>
        <p:blipFill rotWithShape="1">
          <a:blip r:embed="rId4">
            <a:alphaModFix/>
          </a:blip>
          <a:srcRect b="0" l="0" r="0" t="0"/>
          <a:stretch/>
        </p:blipFill>
        <p:spPr>
          <a:xfrm>
            <a:off x="8198640" y="437400"/>
            <a:ext cx="309240" cy="257760"/>
          </a:xfrm>
          <a:prstGeom prst="rect">
            <a:avLst/>
          </a:prstGeom>
          <a:noFill/>
          <a:ln>
            <a:noFill/>
          </a:ln>
        </p:spPr>
      </p:pic>
      <p:sp>
        <p:nvSpPr>
          <p:cNvPr id="126" name="Google Shape;126;p24"/>
          <p:cNvSpPr/>
          <p:nvPr/>
        </p:nvSpPr>
        <p:spPr>
          <a:xfrm>
            <a:off x="7701840" y="6388200"/>
            <a:ext cx="900360" cy="2433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000"/>
              <a:buFont typeface="Arial"/>
              <a:buNone/>
            </a:pPr>
            <a:r>
              <a:rPr b="1" i="0" lang="ru-RU" sz="1000" u="none" cap="none" strike="noStrike">
                <a:solidFill>
                  <a:srgbClr val="000000"/>
                </a:solidFill>
                <a:latin typeface="Calibri"/>
                <a:ea typeface="Calibri"/>
                <a:cs typeface="Calibri"/>
                <a:sym typeface="Calibri"/>
              </a:rPr>
              <a:t> inginirium.ru</a:t>
            </a:r>
            <a:endParaRPr b="0" i="0" sz="1000" u="none" cap="none" strike="noStrike">
              <a:solidFill>
                <a:schemeClr val="dk1"/>
              </a:solidFill>
              <a:latin typeface="Arial"/>
              <a:ea typeface="Arial"/>
              <a:cs typeface="Arial"/>
              <a:sym typeface="Arial"/>
            </a:endParaRPr>
          </a:p>
        </p:txBody>
      </p:sp>
      <p:pic>
        <p:nvPicPr>
          <p:cNvPr id="127" name="Google Shape;127;p24"/>
          <p:cNvPicPr preferRelativeResize="0"/>
          <p:nvPr/>
        </p:nvPicPr>
        <p:blipFill rotWithShape="1">
          <a:blip r:embed="rId6">
            <a:alphaModFix/>
          </a:blip>
          <a:srcRect b="0" l="0" r="0" t="0"/>
          <a:stretch/>
        </p:blipFill>
        <p:spPr>
          <a:xfrm>
            <a:off x="7833600" y="6606360"/>
            <a:ext cx="672480" cy="23400"/>
          </a:xfrm>
          <a:prstGeom prst="rect">
            <a:avLst/>
          </a:prstGeom>
          <a:noFill/>
          <a:ln>
            <a:noFill/>
          </a:ln>
        </p:spPr>
      </p:pic>
      <p:pic>
        <p:nvPicPr>
          <p:cNvPr id="128" name="Google Shape;128;p24"/>
          <p:cNvPicPr preferRelativeResize="0"/>
          <p:nvPr/>
        </p:nvPicPr>
        <p:blipFill rotWithShape="1">
          <a:blip r:embed="rId7">
            <a:alphaModFix/>
          </a:blip>
          <a:srcRect b="0" l="0" r="0" t="0"/>
          <a:stretch/>
        </p:blipFill>
        <p:spPr>
          <a:xfrm>
            <a:off x="8653320" y="6401880"/>
            <a:ext cx="227160" cy="215280"/>
          </a:xfrm>
          <a:prstGeom prst="rect">
            <a:avLst/>
          </a:prstGeom>
          <a:noFill/>
          <a:ln>
            <a:noFill/>
          </a:ln>
        </p:spPr>
      </p:pic>
      <p:sp>
        <p:nvSpPr>
          <p:cNvPr id="129" name="Google Shape;129;p24"/>
          <p:cNvSpPr/>
          <p:nvPr/>
        </p:nvSpPr>
        <p:spPr>
          <a:xfrm>
            <a:off x="4380550" y="398230"/>
            <a:ext cx="3818100" cy="3651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r>
              <a:rPr b="1" lang="ru-RU" sz="900">
                <a:latin typeface="Roboto Slab"/>
                <a:ea typeface="Roboto Slab"/>
                <a:cs typeface="Roboto Slab"/>
                <a:sym typeface="Roboto Slab"/>
              </a:rPr>
              <a:t>РАБОТА С GIT.</a:t>
            </a:r>
            <a:endParaRPr b="1" sz="900">
              <a:latin typeface="Roboto Slab"/>
              <a:ea typeface="Roboto Slab"/>
              <a:cs typeface="Roboto Slab"/>
              <a:sym typeface="Roboto Slab"/>
            </a:endParaRPr>
          </a:p>
          <a:p>
            <a:pPr indent="0" lvl="0" marL="0" marR="0" rtl="0" algn="r">
              <a:lnSpc>
                <a:spcPct val="100000"/>
              </a:lnSpc>
              <a:spcBef>
                <a:spcPts val="0"/>
              </a:spcBef>
              <a:spcAft>
                <a:spcPts val="0"/>
              </a:spcAft>
              <a:buClr>
                <a:srgbClr val="000000"/>
              </a:buClr>
              <a:buSzPts val="900"/>
              <a:buFont typeface="Arial"/>
              <a:buNone/>
            </a:pPr>
            <a:r>
              <a:rPr b="1" lang="ru-RU" sz="900">
                <a:latin typeface="Roboto Slab"/>
                <a:ea typeface="Roboto Slab"/>
                <a:cs typeface="Roboto Slab"/>
                <a:sym typeface="Roboto Slab"/>
              </a:rPr>
              <a:t>GITHUB.</a:t>
            </a:r>
            <a:endParaRPr b="1" sz="900">
              <a:latin typeface="Roboto Slab"/>
              <a:ea typeface="Roboto Slab"/>
              <a:cs typeface="Roboto Slab"/>
              <a:sym typeface="Roboto Slab"/>
            </a:endParaRPr>
          </a:p>
        </p:txBody>
      </p:sp>
      <p:sp>
        <p:nvSpPr>
          <p:cNvPr id="130" name="Google Shape;130;p24"/>
          <p:cNvSpPr/>
          <p:nvPr/>
        </p:nvSpPr>
        <p:spPr>
          <a:xfrm>
            <a:off x="739080" y="1900440"/>
            <a:ext cx="5170800" cy="1794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pic>
        <p:nvPicPr>
          <p:cNvPr id="131" name="Google Shape;131;p24"/>
          <p:cNvPicPr preferRelativeResize="0"/>
          <p:nvPr/>
        </p:nvPicPr>
        <p:blipFill rotWithShape="1">
          <a:blip r:embed="rId8">
            <a:alphaModFix/>
          </a:blip>
          <a:srcRect b="0" l="0" r="0" t="0"/>
          <a:stretch/>
        </p:blipFill>
        <p:spPr>
          <a:xfrm>
            <a:off x="1760725" y="2503900"/>
            <a:ext cx="6313700" cy="2780475"/>
          </a:xfrm>
          <a:prstGeom prst="rect">
            <a:avLst/>
          </a:prstGeom>
          <a:noFill/>
          <a:ln>
            <a:noFill/>
          </a:ln>
        </p:spPr>
      </p:pic>
      <p:sp>
        <p:nvSpPr>
          <p:cNvPr id="132" name="Google Shape;132;p24"/>
          <p:cNvSpPr/>
          <p:nvPr/>
        </p:nvSpPr>
        <p:spPr>
          <a:xfrm>
            <a:off x="690125" y="1153800"/>
            <a:ext cx="7553100" cy="627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ru-RU" sz="2000" u="none" cap="none" strike="noStrike">
                <a:solidFill>
                  <a:srgbClr val="000000"/>
                </a:solidFill>
                <a:latin typeface="Calibri"/>
                <a:ea typeface="Calibri"/>
                <a:cs typeface="Calibri"/>
                <a:sym typeface="Calibri"/>
              </a:rPr>
              <a:t>Тема: Работа с GIT. GitHub.</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6" name="Shape 136"/>
        <p:cNvGrpSpPr/>
        <p:nvPr/>
      </p:nvGrpSpPr>
      <p:grpSpPr>
        <a:xfrm>
          <a:off x="0" y="0"/>
          <a:ext cx="0" cy="0"/>
          <a:chOff x="0" y="0"/>
          <a:chExt cx="0" cy="0"/>
        </a:xfrm>
      </p:grpSpPr>
      <p:pic>
        <p:nvPicPr>
          <p:cNvPr id="137" name="Google Shape;137;p51"/>
          <p:cNvPicPr preferRelativeResize="0"/>
          <p:nvPr/>
        </p:nvPicPr>
        <p:blipFill rotWithShape="1">
          <a:blip r:embed="rId3">
            <a:alphaModFix/>
          </a:blip>
          <a:srcRect b="0" l="0" r="0" t="0"/>
          <a:stretch/>
        </p:blipFill>
        <p:spPr>
          <a:xfrm>
            <a:off x="736920" y="422280"/>
            <a:ext cx="1690200" cy="296640"/>
          </a:xfrm>
          <a:prstGeom prst="rect">
            <a:avLst/>
          </a:prstGeom>
          <a:noFill/>
          <a:ln>
            <a:noFill/>
          </a:ln>
        </p:spPr>
      </p:pic>
      <p:sp>
        <p:nvSpPr>
          <p:cNvPr id="138" name="Google Shape;138;p51"/>
          <p:cNvSpPr/>
          <p:nvPr/>
        </p:nvSpPr>
        <p:spPr>
          <a:xfrm>
            <a:off x="8506080" y="432432"/>
            <a:ext cx="477432" cy="2966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0" lang="ru-RU" sz="1200" u="none" cap="none" strike="noStrike">
                <a:solidFill>
                  <a:schemeClr val="dk1"/>
                </a:solidFill>
                <a:latin typeface="Arial"/>
                <a:ea typeface="Arial"/>
                <a:cs typeface="Arial"/>
                <a:sym typeface="Arial"/>
              </a:rPr>
              <a:t>6</a:t>
            </a:r>
            <a:endParaRPr b="0" i="0" sz="1200" u="none" cap="none" strike="noStrike">
              <a:solidFill>
                <a:schemeClr val="dk1"/>
              </a:solidFill>
              <a:latin typeface="Arial"/>
              <a:ea typeface="Arial"/>
              <a:cs typeface="Arial"/>
              <a:sym typeface="Arial"/>
            </a:endParaRPr>
          </a:p>
        </p:txBody>
      </p:sp>
      <p:pic>
        <p:nvPicPr>
          <p:cNvPr id="139" name="Google Shape;139;p51"/>
          <p:cNvPicPr preferRelativeResize="0"/>
          <p:nvPr/>
        </p:nvPicPr>
        <p:blipFill rotWithShape="1">
          <a:blip r:embed="rId4">
            <a:alphaModFix/>
          </a:blip>
          <a:srcRect b="0" l="0" r="0" t="0"/>
          <a:stretch/>
        </p:blipFill>
        <p:spPr>
          <a:xfrm>
            <a:off x="8839440" y="447120"/>
            <a:ext cx="309240" cy="257760"/>
          </a:xfrm>
          <a:prstGeom prst="rect">
            <a:avLst/>
          </a:prstGeom>
          <a:noFill/>
          <a:ln>
            <a:noFill/>
          </a:ln>
        </p:spPr>
      </p:pic>
      <p:pic>
        <p:nvPicPr>
          <p:cNvPr id="140" name="Google Shape;140;p51"/>
          <p:cNvPicPr preferRelativeResize="0"/>
          <p:nvPr/>
        </p:nvPicPr>
        <p:blipFill rotWithShape="1">
          <a:blip r:embed="rId5">
            <a:alphaModFix/>
          </a:blip>
          <a:srcRect b="0" l="0" r="0" t="0"/>
          <a:stretch/>
        </p:blipFill>
        <p:spPr>
          <a:xfrm>
            <a:off x="3600" y="998640"/>
            <a:ext cx="640080" cy="699120"/>
          </a:xfrm>
          <a:prstGeom prst="rect">
            <a:avLst/>
          </a:prstGeom>
          <a:noFill/>
          <a:ln>
            <a:noFill/>
          </a:ln>
        </p:spPr>
      </p:pic>
      <p:pic>
        <p:nvPicPr>
          <p:cNvPr id="141" name="Google Shape;141;p51"/>
          <p:cNvPicPr preferRelativeResize="0"/>
          <p:nvPr/>
        </p:nvPicPr>
        <p:blipFill rotWithShape="1">
          <a:blip r:embed="rId4">
            <a:alphaModFix/>
          </a:blip>
          <a:srcRect b="0" l="0" r="0" t="0"/>
          <a:stretch/>
        </p:blipFill>
        <p:spPr>
          <a:xfrm>
            <a:off x="8198640" y="437400"/>
            <a:ext cx="309240" cy="257760"/>
          </a:xfrm>
          <a:prstGeom prst="rect">
            <a:avLst/>
          </a:prstGeom>
          <a:noFill/>
          <a:ln>
            <a:noFill/>
          </a:ln>
        </p:spPr>
      </p:pic>
      <p:sp>
        <p:nvSpPr>
          <p:cNvPr id="142" name="Google Shape;142;p51"/>
          <p:cNvSpPr/>
          <p:nvPr/>
        </p:nvSpPr>
        <p:spPr>
          <a:xfrm>
            <a:off x="7701840" y="6388200"/>
            <a:ext cx="900360" cy="2433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000"/>
              <a:buFont typeface="Arial"/>
              <a:buNone/>
            </a:pPr>
            <a:r>
              <a:rPr b="1" i="0" lang="ru-RU" sz="1000" u="none" cap="none" strike="noStrike">
                <a:solidFill>
                  <a:srgbClr val="000000"/>
                </a:solidFill>
                <a:latin typeface="Calibri"/>
                <a:ea typeface="Calibri"/>
                <a:cs typeface="Calibri"/>
                <a:sym typeface="Calibri"/>
              </a:rPr>
              <a:t> inginirium.ru</a:t>
            </a:r>
            <a:endParaRPr b="0" i="0" sz="1000" u="none" cap="none" strike="noStrike">
              <a:solidFill>
                <a:schemeClr val="dk1"/>
              </a:solidFill>
              <a:latin typeface="Arial"/>
              <a:ea typeface="Arial"/>
              <a:cs typeface="Arial"/>
              <a:sym typeface="Arial"/>
            </a:endParaRPr>
          </a:p>
        </p:txBody>
      </p:sp>
      <p:pic>
        <p:nvPicPr>
          <p:cNvPr id="143" name="Google Shape;143;p51"/>
          <p:cNvPicPr preferRelativeResize="0"/>
          <p:nvPr/>
        </p:nvPicPr>
        <p:blipFill rotWithShape="1">
          <a:blip r:embed="rId6">
            <a:alphaModFix/>
          </a:blip>
          <a:srcRect b="0" l="0" r="0" t="0"/>
          <a:stretch/>
        </p:blipFill>
        <p:spPr>
          <a:xfrm>
            <a:off x="7833600" y="6606360"/>
            <a:ext cx="672480" cy="23400"/>
          </a:xfrm>
          <a:prstGeom prst="rect">
            <a:avLst/>
          </a:prstGeom>
          <a:noFill/>
          <a:ln>
            <a:noFill/>
          </a:ln>
        </p:spPr>
      </p:pic>
      <p:pic>
        <p:nvPicPr>
          <p:cNvPr id="144" name="Google Shape;144;p51"/>
          <p:cNvPicPr preferRelativeResize="0"/>
          <p:nvPr/>
        </p:nvPicPr>
        <p:blipFill rotWithShape="1">
          <a:blip r:embed="rId7">
            <a:alphaModFix/>
          </a:blip>
          <a:srcRect b="0" l="0" r="0" t="0"/>
          <a:stretch/>
        </p:blipFill>
        <p:spPr>
          <a:xfrm>
            <a:off x="8653320" y="6401880"/>
            <a:ext cx="227160" cy="215280"/>
          </a:xfrm>
          <a:prstGeom prst="rect">
            <a:avLst/>
          </a:prstGeom>
          <a:noFill/>
          <a:ln>
            <a:noFill/>
          </a:ln>
        </p:spPr>
      </p:pic>
      <p:sp>
        <p:nvSpPr>
          <p:cNvPr id="145" name="Google Shape;145;p51"/>
          <p:cNvSpPr/>
          <p:nvPr/>
        </p:nvSpPr>
        <p:spPr>
          <a:xfrm>
            <a:off x="690125" y="1153800"/>
            <a:ext cx="7553100" cy="627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ru-RU" sz="2000" u="none" cap="none" strike="noStrike">
                <a:solidFill>
                  <a:srgbClr val="000000"/>
                </a:solidFill>
                <a:latin typeface="Calibri"/>
                <a:ea typeface="Calibri"/>
                <a:cs typeface="Calibri"/>
                <a:sym typeface="Calibri"/>
              </a:rPr>
              <a:t>Тема: Работа с GIT. GitHub.</a:t>
            </a:r>
            <a:endParaRPr b="0" i="0" sz="2000" u="none" cap="none" strike="noStrike">
              <a:solidFill>
                <a:schemeClr val="dk1"/>
              </a:solidFill>
              <a:latin typeface="Arial"/>
              <a:ea typeface="Arial"/>
              <a:cs typeface="Arial"/>
              <a:sym typeface="Arial"/>
            </a:endParaRPr>
          </a:p>
        </p:txBody>
      </p:sp>
      <p:sp>
        <p:nvSpPr>
          <p:cNvPr id="146" name="Google Shape;146;p51"/>
          <p:cNvSpPr/>
          <p:nvPr/>
        </p:nvSpPr>
        <p:spPr>
          <a:xfrm>
            <a:off x="4380550" y="398230"/>
            <a:ext cx="3818100" cy="3651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r>
              <a:rPr b="1" lang="ru-RU" sz="900">
                <a:latin typeface="Roboto Slab"/>
                <a:ea typeface="Roboto Slab"/>
                <a:cs typeface="Roboto Slab"/>
                <a:sym typeface="Roboto Slab"/>
              </a:rPr>
              <a:t>РАБОТА С GIT.</a:t>
            </a:r>
            <a:endParaRPr b="1" sz="900">
              <a:latin typeface="Roboto Slab"/>
              <a:ea typeface="Roboto Slab"/>
              <a:cs typeface="Roboto Slab"/>
              <a:sym typeface="Roboto Slab"/>
            </a:endParaRPr>
          </a:p>
          <a:p>
            <a:pPr indent="0" lvl="0" marL="0" marR="0" rtl="0" algn="r">
              <a:lnSpc>
                <a:spcPct val="100000"/>
              </a:lnSpc>
              <a:spcBef>
                <a:spcPts val="0"/>
              </a:spcBef>
              <a:spcAft>
                <a:spcPts val="0"/>
              </a:spcAft>
              <a:buClr>
                <a:srgbClr val="000000"/>
              </a:buClr>
              <a:buSzPts val="900"/>
              <a:buFont typeface="Arial"/>
              <a:buNone/>
            </a:pPr>
            <a:r>
              <a:rPr b="1" lang="ru-RU" sz="900">
                <a:latin typeface="Roboto Slab"/>
                <a:ea typeface="Roboto Slab"/>
                <a:cs typeface="Roboto Slab"/>
                <a:sym typeface="Roboto Slab"/>
              </a:rPr>
              <a:t>GITHUB.</a:t>
            </a:r>
            <a:endParaRPr b="1" sz="900">
              <a:latin typeface="Roboto Slab"/>
              <a:ea typeface="Roboto Slab"/>
              <a:cs typeface="Roboto Slab"/>
              <a:sym typeface="Roboto Slab"/>
            </a:endParaRPr>
          </a:p>
        </p:txBody>
      </p:sp>
      <p:sp>
        <p:nvSpPr>
          <p:cNvPr id="147" name="Google Shape;147;p51"/>
          <p:cNvSpPr/>
          <p:nvPr/>
        </p:nvSpPr>
        <p:spPr>
          <a:xfrm>
            <a:off x="690125" y="1153800"/>
            <a:ext cx="7553100" cy="627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ru-RU" sz="2000" u="none" cap="none" strike="noStrike">
                <a:solidFill>
                  <a:srgbClr val="000000"/>
                </a:solidFill>
                <a:latin typeface="Calibri"/>
                <a:ea typeface="Calibri"/>
                <a:cs typeface="Calibri"/>
                <a:sym typeface="Calibri"/>
              </a:rPr>
              <a:t>Тема: Работа с GIT. GitHub.</a:t>
            </a:r>
            <a:endParaRPr b="0" i="0" sz="2000" u="none" cap="none" strike="noStrike">
              <a:solidFill>
                <a:schemeClr val="dk1"/>
              </a:solidFill>
              <a:latin typeface="Arial"/>
              <a:ea typeface="Arial"/>
              <a:cs typeface="Arial"/>
              <a:sym typeface="Arial"/>
            </a:endParaRPr>
          </a:p>
        </p:txBody>
      </p:sp>
      <p:pic>
        <p:nvPicPr>
          <p:cNvPr id="148" name="Google Shape;148;p51"/>
          <p:cNvPicPr preferRelativeResize="0"/>
          <p:nvPr/>
        </p:nvPicPr>
        <p:blipFill rotWithShape="1">
          <a:blip r:embed="rId8">
            <a:alphaModFix/>
          </a:blip>
          <a:srcRect b="0" l="0" r="0" t="0"/>
          <a:stretch/>
        </p:blipFill>
        <p:spPr>
          <a:xfrm>
            <a:off x="1289570" y="3250109"/>
            <a:ext cx="6412268" cy="3288436"/>
          </a:xfrm>
          <a:prstGeom prst="rect">
            <a:avLst/>
          </a:prstGeom>
          <a:noFill/>
          <a:ln>
            <a:noFill/>
          </a:ln>
        </p:spPr>
      </p:pic>
      <p:sp>
        <p:nvSpPr>
          <p:cNvPr id="149" name="Google Shape;149;p51"/>
          <p:cNvSpPr/>
          <p:nvPr/>
        </p:nvSpPr>
        <p:spPr>
          <a:xfrm>
            <a:off x="1121525" y="1815550"/>
            <a:ext cx="7121700" cy="1400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i="0" lang="ru-RU" u="none" cap="none" strike="noStrike">
                <a:solidFill>
                  <a:srgbClr val="333333"/>
                </a:solidFill>
                <a:latin typeface="Calibri"/>
                <a:ea typeface="Calibri"/>
                <a:cs typeface="Calibri"/>
                <a:sym typeface="Calibri"/>
              </a:rPr>
              <a:t>Вы пишете код, запускаете его, и всё работает как надо. Вы добавляете новую фичу, и всё перестаёт работать. Каждому разработчику знакома ситуация, когда технология не хочет ему подчиняться. Ничто не идеально, и порой что-нибудь ломается. Иногда на поиски небольшой ошибки могут потребоваться часы работы. В таких случаях на помощь приходят системы контроля версий.</a:t>
            </a:r>
            <a:endParaRPr i="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3" name="Shape 153"/>
        <p:cNvGrpSpPr/>
        <p:nvPr/>
      </p:nvGrpSpPr>
      <p:grpSpPr>
        <a:xfrm>
          <a:off x="0" y="0"/>
          <a:ext cx="0" cy="0"/>
          <a:chOff x="0" y="0"/>
          <a:chExt cx="0" cy="0"/>
        </a:xfrm>
      </p:grpSpPr>
      <p:pic>
        <p:nvPicPr>
          <p:cNvPr id="154" name="Google Shape;154;p52"/>
          <p:cNvPicPr preferRelativeResize="0"/>
          <p:nvPr/>
        </p:nvPicPr>
        <p:blipFill rotWithShape="1">
          <a:blip r:embed="rId3">
            <a:alphaModFix/>
          </a:blip>
          <a:srcRect b="0" l="0" r="0" t="0"/>
          <a:stretch/>
        </p:blipFill>
        <p:spPr>
          <a:xfrm>
            <a:off x="736920" y="422280"/>
            <a:ext cx="1690200" cy="296640"/>
          </a:xfrm>
          <a:prstGeom prst="rect">
            <a:avLst/>
          </a:prstGeom>
          <a:noFill/>
          <a:ln>
            <a:noFill/>
          </a:ln>
        </p:spPr>
      </p:pic>
      <p:sp>
        <p:nvSpPr>
          <p:cNvPr id="155" name="Google Shape;155;p52"/>
          <p:cNvSpPr/>
          <p:nvPr/>
        </p:nvSpPr>
        <p:spPr>
          <a:xfrm>
            <a:off x="8506080" y="432432"/>
            <a:ext cx="477432" cy="2966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0" lang="ru-RU" sz="1200" u="none" cap="none" strike="noStrike">
                <a:solidFill>
                  <a:schemeClr val="dk1"/>
                </a:solidFill>
                <a:latin typeface="Arial"/>
                <a:ea typeface="Arial"/>
                <a:cs typeface="Arial"/>
                <a:sym typeface="Arial"/>
              </a:rPr>
              <a:t>7</a:t>
            </a:r>
            <a:endParaRPr b="0" i="0" sz="1200" u="none" cap="none" strike="noStrike">
              <a:solidFill>
                <a:schemeClr val="dk1"/>
              </a:solidFill>
              <a:latin typeface="Arial"/>
              <a:ea typeface="Arial"/>
              <a:cs typeface="Arial"/>
              <a:sym typeface="Arial"/>
            </a:endParaRPr>
          </a:p>
        </p:txBody>
      </p:sp>
      <p:pic>
        <p:nvPicPr>
          <p:cNvPr id="156" name="Google Shape;156;p52"/>
          <p:cNvPicPr preferRelativeResize="0"/>
          <p:nvPr/>
        </p:nvPicPr>
        <p:blipFill rotWithShape="1">
          <a:blip r:embed="rId4">
            <a:alphaModFix/>
          </a:blip>
          <a:srcRect b="0" l="0" r="0" t="0"/>
          <a:stretch/>
        </p:blipFill>
        <p:spPr>
          <a:xfrm>
            <a:off x="8839440" y="447120"/>
            <a:ext cx="309240" cy="257760"/>
          </a:xfrm>
          <a:prstGeom prst="rect">
            <a:avLst/>
          </a:prstGeom>
          <a:noFill/>
          <a:ln>
            <a:noFill/>
          </a:ln>
        </p:spPr>
      </p:pic>
      <p:pic>
        <p:nvPicPr>
          <p:cNvPr id="157" name="Google Shape;157;p52"/>
          <p:cNvPicPr preferRelativeResize="0"/>
          <p:nvPr/>
        </p:nvPicPr>
        <p:blipFill rotWithShape="1">
          <a:blip r:embed="rId5">
            <a:alphaModFix/>
          </a:blip>
          <a:srcRect b="0" l="0" r="0" t="0"/>
          <a:stretch/>
        </p:blipFill>
        <p:spPr>
          <a:xfrm>
            <a:off x="3600" y="998640"/>
            <a:ext cx="640080" cy="699120"/>
          </a:xfrm>
          <a:prstGeom prst="rect">
            <a:avLst/>
          </a:prstGeom>
          <a:noFill/>
          <a:ln>
            <a:noFill/>
          </a:ln>
        </p:spPr>
      </p:pic>
      <p:pic>
        <p:nvPicPr>
          <p:cNvPr id="158" name="Google Shape;158;p52"/>
          <p:cNvPicPr preferRelativeResize="0"/>
          <p:nvPr/>
        </p:nvPicPr>
        <p:blipFill rotWithShape="1">
          <a:blip r:embed="rId4">
            <a:alphaModFix/>
          </a:blip>
          <a:srcRect b="0" l="0" r="0" t="0"/>
          <a:stretch/>
        </p:blipFill>
        <p:spPr>
          <a:xfrm>
            <a:off x="8198640" y="437400"/>
            <a:ext cx="309240" cy="257760"/>
          </a:xfrm>
          <a:prstGeom prst="rect">
            <a:avLst/>
          </a:prstGeom>
          <a:noFill/>
          <a:ln>
            <a:noFill/>
          </a:ln>
        </p:spPr>
      </p:pic>
      <p:sp>
        <p:nvSpPr>
          <p:cNvPr id="159" name="Google Shape;159;p52"/>
          <p:cNvSpPr/>
          <p:nvPr/>
        </p:nvSpPr>
        <p:spPr>
          <a:xfrm>
            <a:off x="7701840" y="6388200"/>
            <a:ext cx="900360" cy="2433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000"/>
              <a:buFont typeface="Arial"/>
              <a:buNone/>
            </a:pPr>
            <a:r>
              <a:rPr b="1" i="0" lang="ru-RU" sz="1000" u="none" cap="none" strike="noStrike">
                <a:solidFill>
                  <a:srgbClr val="000000"/>
                </a:solidFill>
                <a:latin typeface="Calibri"/>
                <a:ea typeface="Calibri"/>
                <a:cs typeface="Calibri"/>
                <a:sym typeface="Calibri"/>
              </a:rPr>
              <a:t> inginirium.ru</a:t>
            </a:r>
            <a:endParaRPr b="0" i="0" sz="1000" u="none" cap="none" strike="noStrike">
              <a:solidFill>
                <a:schemeClr val="dk1"/>
              </a:solidFill>
              <a:latin typeface="Arial"/>
              <a:ea typeface="Arial"/>
              <a:cs typeface="Arial"/>
              <a:sym typeface="Arial"/>
            </a:endParaRPr>
          </a:p>
        </p:txBody>
      </p:sp>
      <p:pic>
        <p:nvPicPr>
          <p:cNvPr id="160" name="Google Shape;160;p52"/>
          <p:cNvPicPr preferRelativeResize="0"/>
          <p:nvPr/>
        </p:nvPicPr>
        <p:blipFill rotWithShape="1">
          <a:blip r:embed="rId6">
            <a:alphaModFix/>
          </a:blip>
          <a:srcRect b="0" l="0" r="0" t="0"/>
          <a:stretch/>
        </p:blipFill>
        <p:spPr>
          <a:xfrm>
            <a:off x="7833600" y="6606360"/>
            <a:ext cx="672480" cy="23400"/>
          </a:xfrm>
          <a:prstGeom prst="rect">
            <a:avLst/>
          </a:prstGeom>
          <a:noFill/>
          <a:ln>
            <a:noFill/>
          </a:ln>
        </p:spPr>
      </p:pic>
      <p:pic>
        <p:nvPicPr>
          <p:cNvPr id="161" name="Google Shape;161;p52"/>
          <p:cNvPicPr preferRelativeResize="0"/>
          <p:nvPr/>
        </p:nvPicPr>
        <p:blipFill rotWithShape="1">
          <a:blip r:embed="rId7">
            <a:alphaModFix/>
          </a:blip>
          <a:srcRect b="0" l="0" r="0" t="0"/>
          <a:stretch/>
        </p:blipFill>
        <p:spPr>
          <a:xfrm>
            <a:off x="8653320" y="6401880"/>
            <a:ext cx="227160" cy="215280"/>
          </a:xfrm>
          <a:prstGeom prst="rect">
            <a:avLst/>
          </a:prstGeom>
          <a:noFill/>
          <a:ln>
            <a:noFill/>
          </a:ln>
        </p:spPr>
      </p:pic>
      <p:sp>
        <p:nvSpPr>
          <p:cNvPr id="162" name="Google Shape;162;p52"/>
          <p:cNvSpPr/>
          <p:nvPr/>
        </p:nvSpPr>
        <p:spPr>
          <a:xfrm>
            <a:off x="690125" y="1153800"/>
            <a:ext cx="7553100" cy="627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ru-RU" sz="2000" u="none" cap="none" strike="noStrike">
                <a:solidFill>
                  <a:srgbClr val="000000"/>
                </a:solidFill>
                <a:latin typeface="Calibri"/>
                <a:ea typeface="Calibri"/>
                <a:cs typeface="Calibri"/>
                <a:sym typeface="Calibri"/>
              </a:rPr>
              <a:t>Тема: Работа с GIT. GitHub.</a:t>
            </a:r>
            <a:endParaRPr b="0" i="0" sz="2000" u="none" cap="none" strike="noStrike">
              <a:solidFill>
                <a:schemeClr val="dk1"/>
              </a:solidFill>
              <a:latin typeface="Arial"/>
              <a:ea typeface="Arial"/>
              <a:cs typeface="Arial"/>
              <a:sym typeface="Arial"/>
            </a:endParaRPr>
          </a:p>
        </p:txBody>
      </p:sp>
      <p:sp>
        <p:nvSpPr>
          <p:cNvPr id="163" name="Google Shape;163;p52"/>
          <p:cNvSpPr/>
          <p:nvPr/>
        </p:nvSpPr>
        <p:spPr>
          <a:xfrm>
            <a:off x="4380550" y="398230"/>
            <a:ext cx="3818100" cy="3651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r>
              <a:rPr b="1" lang="ru-RU" sz="900">
                <a:latin typeface="Roboto Slab"/>
                <a:ea typeface="Roboto Slab"/>
                <a:cs typeface="Roboto Slab"/>
                <a:sym typeface="Roboto Slab"/>
              </a:rPr>
              <a:t>РАБОТА С GIT.</a:t>
            </a:r>
            <a:endParaRPr b="1" sz="900">
              <a:latin typeface="Roboto Slab"/>
              <a:ea typeface="Roboto Slab"/>
              <a:cs typeface="Roboto Slab"/>
              <a:sym typeface="Roboto Slab"/>
            </a:endParaRPr>
          </a:p>
          <a:p>
            <a:pPr indent="0" lvl="0" marL="0" marR="0" rtl="0" algn="r">
              <a:lnSpc>
                <a:spcPct val="100000"/>
              </a:lnSpc>
              <a:spcBef>
                <a:spcPts val="0"/>
              </a:spcBef>
              <a:spcAft>
                <a:spcPts val="0"/>
              </a:spcAft>
              <a:buClr>
                <a:srgbClr val="000000"/>
              </a:buClr>
              <a:buSzPts val="900"/>
              <a:buFont typeface="Arial"/>
              <a:buNone/>
            </a:pPr>
            <a:r>
              <a:rPr b="1" lang="ru-RU" sz="900">
                <a:latin typeface="Roboto Slab"/>
                <a:ea typeface="Roboto Slab"/>
                <a:cs typeface="Roboto Slab"/>
                <a:sym typeface="Roboto Slab"/>
              </a:rPr>
              <a:t>GITHUB.</a:t>
            </a:r>
            <a:endParaRPr b="1" sz="900">
              <a:latin typeface="Roboto Slab"/>
              <a:ea typeface="Roboto Slab"/>
              <a:cs typeface="Roboto Slab"/>
              <a:sym typeface="Roboto Slab"/>
            </a:endParaRPr>
          </a:p>
        </p:txBody>
      </p:sp>
      <p:pic>
        <p:nvPicPr>
          <p:cNvPr descr="Изображение выглядит как рисунок&#10;&#10;Автоматически созданное описание" id="164" name="Google Shape;164;p52"/>
          <p:cNvPicPr preferRelativeResize="0"/>
          <p:nvPr/>
        </p:nvPicPr>
        <p:blipFill rotWithShape="1">
          <a:blip r:embed="rId8">
            <a:alphaModFix/>
          </a:blip>
          <a:srcRect b="0" l="0" r="0" t="0"/>
          <a:stretch/>
        </p:blipFill>
        <p:spPr>
          <a:xfrm>
            <a:off x="0" y="3017520"/>
            <a:ext cx="9144000" cy="3840480"/>
          </a:xfrm>
          <a:prstGeom prst="rect">
            <a:avLst/>
          </a:prstGeom>
          <a:noFill/>
          <a:ln>
            <a:noFill/>
          </a:ln>
        </p:spPr>
      </p:pic>
      <p:sp>
        <p:nvSpPr>
          <p:cNvPr id="165" name="Google Shape;165;p52"/>
          <p:cNvSpPr/>
          <p:nvPr/>
        </p:nvSpPr>
        <p:spPr>
          <a:xfrm>
            <a:off x="952980" y="2399027"/>
            <a:ext cx="7553100" cy="166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i="0" lang="ru-RU" u="none" cap="none" strike="noStrike">
                <a:solidFill>
                  <a:srgbClr val="333A4D"/>
                </a:solidFill>
                <a:latin typeface="Calibri"/>
                <a:ea typeface="Calibri"/>
                <a:cs typeface="Calibri"/>
                <a:sym typeface="Calibri"/>
              </a:rPr>
              <a:t>Git — это набор консольных утилит, которые отслеживают и фиксируют изменения в файлах (чаще всего речь идет об исходном коде программ, но вы можете использовать его для любых файлов на ваш вкус). С его помощью вы можете откатиться на более старую версию вашего проекта, сравнивать, анализировать, сливать изменения и многое другое. Этот процесс называется контролем версий.</a:t>
            </a:r>
            <a:endParaRPr i="0" u="none" cap="none" strike="noStrik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9" name="Shape 169"/>
        <p:cNvGrpSpPr/>
        <p:nvPr/>
      </p:nvGrpSpPr>
      <p:grpSpPr>
        <a:xfrm>
          <a:off x="0" y="0"/>
          <a:ext cx="0" cy="0"/>
          <a:chOff x="0" y="0"/>
          <a:chExt cx="0" cy="0"/>
        </a:xfrm>
      </p:grpSpPr>
      <p:pic>
        <p:nvPicPr>
          <p:cNvPr id="170" name="Google Shape;170;p53"/>
          <p:cNvPicPr preferRelativeResize="0"/>
          <p:nvPr/>
        </p:nvPicPr>
        <p:blipFill rotWithShape="1">
          <a:blip r:embed="rId3">
            <a:alphaModFix/>
          </a:blip>
          <a:srcRect b="0" l="0" r="0" t="0"/>
          <a:stretch/>
        </p:blipFill>
        <p:spPr>
          <a:xfrm>
            <a:off x="736920" y="422280"/>
            <a:ext cx="1690200" cy="296640"/>
          </a:xfrm>
          <a:prstGeom prst="rect">
            <a:avLst/>
          </a:prstGeom>
          <a:noFill/>
          <a:ln>
            <a:noFill/>
          </a:ln>
        </p:spPr>
      </p:pic>
      <p:sp>
        <p:nvSpPr>
          <p:cNvPr id="171" name="Google Shape;171;p53"/>
          <p:cNvSpPr/>
          <p:nvPr/>
        </p:nvSpPr>
        <p:spPr>
          <a:xfrm>
            <a:off x="8506080" y="432432"/>
            <a:ext cx="477432" cy="2966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0" lang="ru-RU" sz="1200" u="none" cap="none" strike="noStrike">
                <a:solidFill>
                  <a:schemeClr val="dk1"/>
                </a:solidFill>
                <a:latin typeface="Arial"/>
                <a:ea typeface="Arial"/>
                <a:cs typeface="Arial"/>
                <a:sym typeface="Arial"/>
              </a:rPr>
              <a:t>8</a:t>
            </a:r>
            <a:endParaRPr b="0" i="0" sz="1200" u="none" cap="none" strike="noStrike">
              <a:solidFill>
                <a:schemeClr val="dk1"/>
              </a:solidFill>
              <a:latin typeface="Arial"/>
              <a:ea typeface="Arial"/>
              <a:cs typeface="Arial"/>
              <a:sym typeface="Arial"/>
            </a:endParaRPr>
          </a:p>
        </p:txBody>
      </p:sp>
      <p:pic>
        <p:nvPicPr>
          <p:cNvPr id="172" name="Google Shape;172;p53"/>
          <p:cNvPicPr preferRelativeResize="0"/>
          <p:nvPr/>
        </p:nvPicPr>
        <p:blipFill rotWithShape="1">
          <a:blip r:embed="rId4">
            <a:alphaModFix/>
          </a:blip>
          <a:srcRect b="0" l="0" r="0" t="0"/>
          <a:stretch/>
        </p:blipFill>
        <p:spPr>
          <a:xfrm>
            <a:off x="8839440" y="447120"/>
            <a:ext cx="309240" cy="257760"/>
          </a:xfrm>
          <a:prstGeom prst="rect">
            <a:avLst/>
          </a:prstGeom>
          <a:noFill/>
          <a:ln>
            <a:noFill/>
          </a:ln>
        </p:spPr>
      </p:pic>
      <p:pic>
        <p:nvPicPr>
          <p:cNvPr id="173" name="Google Shape;173;p53"/>
          <p:cNvPicPr preferRelativeResize="0"/>
          <p:nvPr/>
        </p:nvPicPr>
        <p:blipFill rotWithShape="1">
          <a:blip r:embed="rId5">
            <a:alphaModFix/>
          </a:blip>
          <a:srcRect b="0" l="0" r="0" t="0"/>
          <a:stretch/>
        </p:blipFill>
        <p:spPr>
          <a:xfrm>
            <a:off x="3600" y="998640"/>
            <a:ext cx="640080" cy="699120"/>
          </a:xfrm>
          <a:prstGeom prst="rect">
            <a:avLst/>
          </a:prstGeom>
          <a:noFill/>
          <a:ln>
            <a:noFill/>
          </a:ln>
        </p:spPr>
      </p:pic>
      <p:pic>
        <p:nvPicPr>
          <p:cNvPr id="174" name="Google Shape;174;p53"/>
          <p:cNvPicPr preferRelativeResize="0"/>
          <p:nvPr/>
        </p:nvPicPr>
        <p:blipFill rotWithShape="1">
          <a:blip r:embed="rId4">
            <a:alphaModFix/>
          </a:blip>
          <a:srcRect b="0" l="0" r="0" t="0"/>
          <a:stretch/>
        </p:blipFill>
        <p:spPr>
          <a:xfrm>
            <a:off x="8198640" y="437400"/>
            <a:ext cx="309240" cy="257760"/>
          </a:xfrm>
          <a:prstGeom prst="rect">
            <a:avLst/>
          </a:prstGeom>
          <a:noFill/>
          <a:ln>
            <a:noFill/>
          </a:ln>
        </p:spPr>
      </p:pic>
      <p:sp>
        <p:nvSpPr>
          <p:cNvPr id="175" name="Google Shape;175;p53"/>
          <p:cNvSpPr/>
          <p:nvPr/>
        </p:nvSpPr>
        <p:spPr>
          <a:xfrm>
            <a:off x="7701840" y="6388200"/>
            <a:ext cx="900360" cy="2433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000"/>
              <a:buFont typeface="Arial"/>
              <a:buNone/>
            </a:pPr>
            <a:r>
              <a:rPr b="1" i="0" lang="ru-RU" sz="1000" u="none" cap="none" strike="noStrike">
                <a:solidFill>
                  <a:srgbClr val="000000"/>
                </a:solidFill>
                <a:latin typeface="Calibri"/>
                <a:ea typeface="Calibri"/>
                <a:cs typeface="Calibri"/>
                <a:sym typeface="Calibri"/>
              </a:rPr>
              <a:t> inginirium.ru</a:t>
            </a:r>
            <a:endParaRPr b="0" i="0" sz="1000" u="none" cap="none" strike="noStrike">
              <a:solidFill>
                <a:schemeClr val="dk1"/>
              </a:solidFill>
              <a:latin typeface="Arial"/>
              <a:ea typeface="Arial"/>
              <a:cs typeface="Arial"/>
              <a:sym typeface="Arial"/>
            </a:endParaRPr>
          </a:p>
        </p:txBody>
      </p:sp>
      <p:pic>
        <p:nvPicPr>
          <p:cNvPr id="176" name="Google Shape;176;p53"/>
          <p:cNvPicPr preferRelativeResize="0"/>
          <p:nvPr/>
        </p:nvPicPr>
        <p:blipFill rotWithShape="1">
          <a:blip r:embed="rId6">
            <a:alphaModFix/>
          </a:blip>
          <a:srcRect b="0" l="0" r="0" t="0"/>
          <a:stretch/>
        </p:blipFill>
        <p:spPr>
          <a:xfrm>
            <a:off x="7833600" y="6606360"/>
            <a:ext cx="672480" cy="23400"/>
          </a:xfrm>
          <a:prstGeom prst="rect">
            <a:avLst/>
          </a:prstGeom>
          <a:noFill/>
          <a:ln>
            <a:noFill/>
          </a:ln>
        </p:spPr>
      </p:pic>
      <p:pic>
        <p:nvPicPr>
          <p:cNvPr id="177" name="Google Shape;177;p53"/>
          <p:cNvPicPr preferRelativeResize="0"/>
          <p:nvPr/>
        </p:nvPicPr>
        <p:blipFill rotWithShape="1">
          <a:blip r:embed="rId7">
            <a:alphaModFix/>
          </a:blip>
          <a:srcRect b="0" l="0" r="0" t="0"/>
          <a:stretch/>
        </p:blipFill>
        <p:spPr>
          <a:xfrm>
            <a:off x="8653320" y="6401880"/>
            <a:ext cx="227160" cy="215280"/>
          </a:xfrm>
          <a:prstGeom prst="rect">
            <a:avLst/>
          </a:prstGeom>
          <a:noFill/>
          <a:ln>
            <a:noFill/>
          </a:ln>
        </p:spPr>
      </p:pic>
      <p:sp>
        <p:nvSpPr>
          <p:cNvPr id="178" name="Google Shape;178;p53"/>
          <p:cNvSpPr/>
          <p:nvPr/>
        </p:nvSpPr>
        <p:spPr>
          <a:xfrm>
            <a:off x="690125" y="1153800"/>
            <a:ext cx="7553100" cy="627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ru-RU" sz="2000" u="none" cap="none" strike="noStrike">
                <a:solidFill>
                  <a:srgbClr val="000000"/>
                </a:solidFill>
                <a:latin typeface="Calibri"/>
                <a:ea typeface="Calibri"/>
                <a:cs typeface="Calibri"/>
                <a:sym typeface="Calibri"/>
              </a:rPr>
              <a:t>Тема: Работа с GIT. GitHub.</a:t>
            </a:r>
            <a:endParaRPr b="0" i="0" sz="2000" u="none" cap="none" strike="noStrike">
              <a:solidFill>
                <a:schemeClr val="dk1"/>
              </a:solidFill>
              <a:latin typeface="Arial"/>
              <a:ea typeface="Arial"/>
              <a:cs typeface="Arial"/>
              <a:sym typeface="Arial"/>
            </a:endParaRPr>
          </a:p>
        </p:txBody>
      </p:sp>
      <p:sp>
        <p:nvSpPr>
          <p:cNvPr id="179" name="Google Shape;179;p53"/>
          <p:cNvSpPr/>
          <p:nvPr/>
        </p:nvSpPr>
        <p:spPr>
          <a:xfrm>
            <a:off x="4380550" y="398230"/>
            <a:ext cx="3818100" cy="3651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r>
              <a:rPr b="1" lang="ru-RU" sz="900">
                <a:latin typeface="Roboto Slab"/>
                <a:ea typeface="Roboto Slab"/>
                <a:cs typeface="Roboto Slab"/>
                <a:sym typeface="Roboto Slab"/>
              </a:rPr>
              <a:t>РАБОТА С GIT.</a:t>
            </a:r>
            <a:endParaRPr b="1" sz="900">
              <a:latin typeface="Roboto Slab"/>
              <a:ea typeface="Roboto Slab"/>
              <a:cs typeface="Roboto Slab"/>
              <a:sym typeface="Roboto Slab"/>
            </a:endParaRPr>
          </a:p>
          <a:p>
            <a:pPr indent="0" lvl="0" marL="0" marR="0" rtl="0" algn="r">
              <a:lnSpc>
                <a:spcPct val="100000"/>
              </a:lnSpc>
              <a:spcBef>
                <a:spcPts val="0"/>
              </a:spcBef>
              <a:spcAft>
                <a:spcPts val="0"/>
              </a:spcAft>
              <a:buClr>
                <a:srgbClr val="000000"/>
              </a:buClr>
              <a:buSzPts val="900"/>
              <a:buFont typeface="Arial"/>
              <a:buNone/>
            </a:pPr>
            <a:r>
              <a:rPr b="1" lang="ru-RU" sz="900">
                <a:latin typeface="Roboto Slab"/>
                <a:ea typeface="Roboto Slab"/>
                <a:cs typeface="Roboto Slab"/>
                <a:sym typeface="Roboto Slab"/>
              </a:rPr>
              <a:t>GITHUB.</a:t>
            </a:r>
            <a:endParaRPr b="1" sz="900">
              <a:latin typeface="Roboto Slab"/>
              <a:ea typeface="Roboto Slab"/>
              <a:cs typeface="Roboto Slab"/>
              <a:sym typeface="Roboto Slab"/>
            </a:endParaRPr>
          </a:p>
        </p:txBody>
      </p:sp>
      <p:sp>
        <p:nvSpPr>
          <p:cNvPr id="180" name="Google Shape;180;p53"/>
          <p:cNvSpPr/>
          <p:nvPr/>
        </p:nvSpPr>
        <p:spPr>
          <a:xfrm>
            <a:off x="539105" y="3747265"/>
            <a:ext cx="5170800" cy="1794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181" name="Google Shape;181;p53"/>
          <p:cNvSpPr/>
          <p:nvPr/>
        </p:nvSpPr>
        <p:spPr>
          <a:xfrm>
            <a:off x="443700" y="3874625"/>
            <a:ext cx="2873700" cy="2185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t/>
            </a:r>
            <a:endParaRPr i="0" u="none" cap="none" strike="noStrike">
              <a:solidFill>
                <a:srgbClr val="000000"/>
              </a:solidFill>
              <a:latin typeface="Calibri"/>
              <a:ea typeface="Calibri"/>
              <a:cs typeface="Calibri"/>
              <a:sym typeface="Calibri"/>
            </a:endParaRPr>
          </a:p>
        </p:txBody>
      </p:sp>
      <p:pic>
        <p:nvPicPr>
          <p:cNvPr descr="Изображение выглядит как снимок экрана&#10;&#10;Автоматически созданное описание" id="182" name="Google Shape;182;p53"/>
          <p:cNvPicPr preferRelativeResize="0"/>
          <p:nvPr/>
        </p:nvPicPr>
        <p:blipFill rotWithShape="1">
          <a:blip r:embed="rId8">
            <a:alphaModFix/>
          </a:blip>
          <a:srcRect b="0" l="0" r="0" t="0"/>
          <a:stretch/>
        </p:blipFill>
        <p:spPr>
          <a:xfrm>
            <a:off x="690136" y="2105150"/>
            <a:ext cx="3992180" cy="3666534"/>
          </a:xfrm>
          <a:prstGeom prst="rect">
            <a:avLst/>
          </a:prstGeom>
          <a:noFill/>
          <a:ln>
            <a:noFill/>
          </a:ln>
        </p:spPr>
      </p:pic>
      <p:pic>
        <p:nvPicPr>
          <p:cNvPr id="183" name="Google Shape;183;p53"/>
          <p:cNvPicPr preferRelativeResize="0"/>
          <p:nvPr/>
        </p:nvPicPr>
        <p:blipFill>
          <a:blip r:embed="rId9">
            <a:alphaModFix/>
          </a:blip>
          <a:stretch>
            <a:fillRect/>
          </a:stretch>
        </p:blipFill>
        <p:spPr>
          <a:xfrm>
            <a:off x="5049925" y="2845813"/>
            <a:ext cx="3552275" cy="2185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7" name="Shape 187"/>
        <p:cNvGrpSpPr/>
        <p:nvPr/>
      </p:nvGrpSpPr>
      <p:grpSpPr>
        <a:xfrm>
          <a:off x="0" y="0"/>
          <a:ext cx="0" cy="0"/>
          <a:chOff x="0" y="0"/>
          <a:chExt cx="0" cy="0"/>
        </a:xfrm>
      </p:grpSpPr>
      <p:pic>
        <p:nvPicPr>
          <p:cNvPr id="188" name="Google Shape;188;p54"/>
          <p:cNvPicPr preferRelativeResize="0"/>
          <p:nvPr/>
        </p:nvPicPr>
        <p:blipFill rotWithShape="1">
          <a:blip r:embed="rId3">
            <a:alphaModFix/>
          </a:blip>
          <a:srcRect b="0" l="0" r="0" t="0"/>
          <a:stretch/>
        </p:blipFill>
        <p:spPr>
          <a:xfrm>
            <a:off x="736920" y="422280"/>
            <a:ext cx="1690200" cy="296640"/>
          </a:xfrm>
          <a:prstGeom prst="rect">
            <a:avLst/>
          </a:prstGeom>
          <a:noFill/>
          <a:ln>
            <a:noFill/>
          </a:ln>
        </p:spPr>
      </p:pic>
      <p:sp>
        <p:nvSpPr>
          <p:cNvPr id="189" name="Google Shape;189;p54"/>
          <p:cNvSpPr/>
          <p:nvPr/>
        </p:nvSpPr>
        <p:spPr>
          <a:xfrm>
            <a:off x="8506080" y="432432"/>
            <a:ext cx="477432" cy="2966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0" lang="ru-RU" sz="1200" u="none" cap="none" strike="noStrike">
                <a:solidFill>
                  <a:schemeClr val="dk1"/>
                </a:solidFill>
                <a:latin typeface="Arial"/>
                <a:ea typeface="Arial"/>
                <a:cs typeface="Arial"/>
                <a:sym typeface="Arial"/>
              </a:rPr>
              <a:t>9</a:t>
            </a:r>
            <a:endParaRPr b="0" i="0" sz="1200" u="none" cap="none" strike="noStrike">
              <a:solidFill>
                <a:schemeClr val="dk1"/>
              </a:solidFill>
              <a:latin typeface="Arial"/>
              <a:ea typeface="Arial"/>
              <a:cs typeface="Arial"/>
              <a:sym typeface="Arial"/>
            </a:endParaRPr>
          </a:p>
        </p:txBody>
      </p:sp>
      <p:sp>
        <p:nvSpPr>
          <p:cNvPr id="190" name="Google Shape;190;p54"/>
          <p:cNvSpPr/>
          <p:nvPr/>
        </p:nvSpPr>
        <p:spPr>
          <a:xfrm>
            <a:off x="739080" y="1900440"/>
            <a:ext cx="5170680" cy="1794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pic>
        <p:nvPicPr>
          <p:cNvPr id="191" name="Google Shape;191;p54"/>
          <p:cNvPicPr preferRelativeResize="0"/>
          <p:nvPr/>
        </p:nvPicPr>
        <p:blipFill rotWithShape="1">
          <a:blip r:embed="rId4">
            <a:alphaModFix/>
          </a:blip>
          <a:srcRect b="0" l="0" r="0" t="0"/>
          <a:stretch/>
        </p:blipFill>
        <p:spPr>
          <a:xfrm>
            <a:off x="8839440" y="447120"/>
            <a:ext cx="309240" cy="257760"/>
          </a:xfrm>
          <a:prstGeom prst="rect">
            <a:avLst/>
          </a:prstGeom>
          <a:noFill/>
          <a:ln>
            <a:noFill/>
          </a:ln>
        </p:spPr>
      </p:pic>
      <p:pic>
        <p:nvPicPr>
          <p:cNvPr id="192" name="Google Shape;192;p54"/>
          <p:cNvPicPr preferRelativeResize="0"/>
          <p:nvPr/>
        </p:nvPicPr>
        <p:blipFill rotWithShape="1">
          <a:blip r:embed="rId5">
            <a:alphaModFix/>
          </a:blip>
          <a:srcRect b="0" l="0" r="0" t="0"/>
          <a:stretch/>
        </p:blipFill>
        <p:spPr>
          <a:xfrm>
            <a:off x="3600" y="998640"/>
            <a:ext cx="640080" cy="699120"/>
          </a:xfrm>
          <a:prstGeom prst="rect">
            <a:avLst/>
          </a:prstGeom>
          <a:noFill/>
          <a:ln>
            <a:noFill/>
          </a:ln>
        </p:spPr>
      </p:pic>
      <p:pic>
        <p:nvPicPr>
          <p:cNvPr id="193" name="Google Shape;193;p54"/>
          <p:cNvPicPr preferRelativeResize="0"/>
          <p:nvPr/>
        </p:nvPicPr>
        <p:blipFill rotWithShape="1">
          <a:blip r:embed="rId4">
            <a:alphaModFix/>
          </a:blip>
          <a:srcRect b="0" l="0" r="0" t="0"/>
          <a:stretch/>
        </p:blipFill>
        <p:spPr>
          <a:xfrm>
            <a:off x="8198640" y="437400"/>
            <a:ext cx="309240" cy="257760"/>
          </a:xfrm>
          <a:prstGeom prst="rect">
            <a:avLst/>
          </a:prstGeom>
          <a:noFill/>
          <a:ln>
            <a:noFill/>
          </a:ln>
        </p:spPr>
      </p:pic>
      <p:sp>
        <p:nvSpPr>
          <p:cNvPr id="194" name="Google Shape;194;p54"/>
          <p:cNvSpPr/>
          <p:nvPr/>
        </p:nvSpPr>
        <p:spPr>
          <a:xfrm>
            <a:off x="7701840" y="6388200"/>
            <a:ext cx="900360" cy="2433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000"/>
              <a:buFont typeface="Arial"/>
              <a:buNone/>
            </a:pPr>
            <a:r>
              <a:rPr b="1" i="0" lang="ru-RU" sz="1000" u="none" cap="none" strike="noStrike">
                <a:solidFill>
                  <a:srgbClr val="000000"/>
                </a:solidFill>
                <a:latin typeface="Calibri"/>
                <a:ea typeface="Calibri"/>
                <a:cs typeface="Calibri"/>
                <a:sym typeface="Calibri"/>
              </a:rPr>
              <a:t> inginirium.ru</a:t>
            </a:r>
            <a:endParaRPr b="0" i="0" sz="1000" u="none" cap="none" strike="noStrike">
              <a:solidFill>
                <a:schemeClr val="dk1"/>
              </a:solidFill>
              <a:latin typeface="Arial"/>
              <a:ea typeface="Arial"/>
              <a:cs typeface="Arial"/>
              <a:sym typeface="Arial"/>
            </a:endParaRPr>
          </a:p>
        </p:txBody>
      </p:sp>
      <p:pic>
        <p:nvPicPr>
          <p:cNvPr id="195" name="Google Shape;195;p54"/>
          <p:cNvPicPr preferRelativeResize="0"/>
          <p:nvPr/>
        </p:nvPicPr>
        <p:blipFill rotWithShape="1">
          <a:blip r:embed="rId6">
            <a:alphaModFix/>
          </a:blip>
          <a:srcRect b="0" l="0" r="0" t="0"/>
          <a:stretch/>
        </p:blipFill>
        <p:spPr>
          <a:xfrm>
            <a:off x="7833600" y="6606360"/>
            <a:ext cx="672480" cy="23400"/>
          </a:xfrm>
          <a:prstGeom prst="rect">
            <a:avLst/>
          </a:prstGeom>
          <a:noFill/>
          <a:ln>
            <a:noFill/>
          </a:ln>
        </p:spPr>
      </p:pic>
      <p:pic>
        <p:nvPicPr>
          <p:cNvPr id="196" name="Google Shape;196;p54"/>
          <p:cNvPicPr preferRelativeResize="0"/>
          <p:nvPr/>
        </p:nvPicPr>
        <p:blipFill rotWithShape="1">
          <a:blip r:embed="rId7">
            <a:alphaModFix/>
          </a:blip>
          <a:srcRect b="0" l="0" r="0" t="0"/>
          <a:stretch/>
        </p:blipFill>
        <p:spPr>
          <a:xfrm>
            <a:off x="8653320" y="6401880"/>
            <a:ext cx="227160" cy="215280"/>
          </a:xfrm>
          <a:prstGeom prst="rect">
            <a:avLst/>
          </a:prstGeom>
          <a:noFill/>
          <a:ln>
            <a:noFill/>
          </a:ln>
        </p:spPr>
      </p:pic>
      <p:sp>
        <p:nvSpPr>
          <p:cNvPr id="197" name="Google Shape;197;p54"/>
          <p:cNvSpPr/>
          <p:nvPr/>
        </p:nvSpPr>
        <p:spPr>
          <a:xfrm>
            <a:off x="690125" y="1153800"/>
            <a:ext cx="7553100" cy="627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ru-RU" sz="2000" u="none" cap="none" strike="noStrike">
                <a:solidFill>
                  <a:srgbClr val="000000"/>
                </a:solidFill>
                <a:latin typeface="Calibri"/>
                <a:ea typeface="Calibri"/>
                <a:cs typeface="Calibri"/>
                <a:sym typeface="Calibri"/>
              </a:rPr>
              <a:t>Тема: Работа с GIT. GitHub.</a:t>
            </a:r>
            <a:endParaRPr b="0" i="0" sz="2000" u="none" cap="none" strike="noStrike">
              <a:solidFill>
                <a:schemeClr val="dk1"/>
              </a:solidFill>
              <a:latin typeface="Arial"/>
              <a:ea typeface="Arial"/>
              <a:cs typeface="Arial"/>
              <a:sym typeface="Arial"/>
            </a:endParaRPr>
          </a:p>
        </p:txBody>
      </p:sp>
      <p:sp>
        <p:nvSpPr>
          <p:cNvPr id="198" name="Google Shape;198;p54"/>
          <p:cNvSpPr/>
          <p:nvPr/>
        </p:nvSpPr>
        <p:spPr>
          <a:xfrm>
            <a:off x="4380550" y="398230"/>
            <a:ext cx="3818100" cy="3651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900"/>
              <a:buFont typeface="Arial"/>
              <a:buNone/>
            </a:pPr>
            <a:r>
              <a:rPr b="1" lang="ru-RU" sz="900">
                <a:latin typeface="Roboto Slab"/>
                <a:ea typeface="Roboto Slab"/>
                <a:cs typeface="Roboto Slab"/>
                <a:sym typeface="Roboto Slab"/>
              </a:rPr>
              <a:t>РАБОТА С GIT.</a:t>
            </a:r>
            <a:endParaRPr b="1" sz="900">
              <a:latin typeface="Roboto Slab"/>
              <a:ea typeface="Roboto Slab"/>
              <a:cs typeface="Roboto Slab"/>
              <a:sym typeface="Roboto Slab"/>
            </a:endParaRPr>
          </a:p>
          <a:p>
            <a:pPr indent="0" lvl="0" marL="0" marR="0" rtl="0" algn="r">
              <a:lnSpc>
                <a:spcPct val="100000"/>
              </a:lnSpc>
              <a:spcBef>
                <a:spcPts val="0"/>
              </a:spcBef>
              <a:spcAft>
                <a:spcPts val="0"/>
              </a:spcAft>
              <a:buClr>
                <a:srgbClr val="000000"/>
              </a:buClr>
              <a:buSzPts val="900"/>
              <a:buFont typeface="Arial"/>
              <a:buNone/>
            </a:pPr>
            <a:r>
              <a:rPr b="1" lang="ru-RU" sz="900">
                <a:latin typeface="Roboto Slab"/>
                <a:ea typeface="Roboto Slab"/>
                <a:cs typeface="Roboto Slab"/>
                <a:sym typeface="Roboto Slab"/>
              </a:rPr>
              <a:t>GITHUB.</a:t>
            </a:r>
            <a:endParaRPr b="1" sz="900">
              <a:latin typeface="Roboto Slab"/>
              <a:ea typeface="Roboto Slab"/>
              <a:cs typeface="Roboto Slab"/>
              <a:sym typeface="Roboto Slab"/>
            </a:endParaRPr>
          </a:p>
        </p:txBody>
      </p:sp>
      <p:sp>
        <p:nvSpPr>
          <p:cNvPr id="199" name="Google Shape;199;p54"/>
          <p:cNvSpPr/>
          <p:nvPr/>
        </p:nvSpPr>
        <p:spPr>
          <a:xfrm>
            <a:off x="739080" y="1900440"/>
            <a:ext cx="5170800" cy="1794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200" name="Google Shape;200;p54"/>
          <p:cNvSpPr/>
          <p:nvPr/>
        </p:nvSpPr>
        <p:spPr>
          <a:xfrm>
            <a:off x="690125" y="1900440"/>
            <a:ext cx="7714800" cy="323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t/>
            </a:r>
            <a:endParaRPr i="0" u="none" cap="none" strike="noStrike">
              <a:solidFill>
                <a:srgbClr val="333333"/>
              </a:solidFill>
              <a:latin typeface="Calibri"/>
              <a:ea typeface="Calibri"/>
              <a:cs typeface="Calibri"/>
              <a:sym typeface="Calibri"/>
            </a:endParaRPr>
          </a:p>
        </p:txBody>
      </p:sp>
      <p:pic>
        <p:nvPicPr>
          <p:cNvPr descr="Изображение выглядит как текст, карта&#10;&#10;Автоматически созданное описание" id="201" name="Google Shape;201;p54"/>
          <p:cNvPicPr preferRelativeResize="0"/>
          <p:nvPr/>
        </p:nvPicPr>
        <p:blipFill rotWithShape="1">
          <a:blip r:embed="rId8">
            <a:alphaModFix/>
          </a:blip>
          <a:srcRect b="0" l="0" r="0" t="0"/>
          <a:stretch/>
        </p:blipFill>
        <p:spPr>
          <a:xfrm>
            <a:off x="1950363" y="1697761"/>
            <a:ext cx="5386173" cy="455186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2020-01-18T08:52:17Z</dcterms:created>
  <dc:creator>Kirill Priyomko</dc:creator>
</cp:coreProperties>
</file>