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13"/>
  </p:notesMasterIdLst>
  <p:sldIdLst>
    <p:sldId id="308" r:id="rId3"/>
    <p:sldId id="318" r:id="rId4"/>
    <p:sldId id="319" r:id="rId5"/>
    <p:sldId id="323" r:id="rId6"/>
    <p:sldId id="320" r:id="rId7"/>
    <p:sldId id="317" r:id="rId8"/>
    <p:sldId id="313" r:id="rId9"/>
    <p:sldId id="321" r:id="rId10"/>
    <p:sldId id="322" r:id="rId11"/>
    <p:sldId id="31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9900"/>
    <a:srgbClr val="FFFF00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93369" autoAdjust="0"/>
  </p:normalViewPr>
  <p:slideViewPr>
    <p:cSldViewPr>
      <p:cViewPr varScale="1">
        <p:scale>
          <a:sx n="64" d="100"/>
          <a:sy n="64" d="100"/>
        </p:scale>
        <p:origin x="-15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don't need to know anything about F# for this talk – I am going</a:t>
            </a:r>
            <a:r>
              <a:rPr lang="en-GB" baseline="0" dirty="0" smtClean="0"/>
              <a:t> give brief explanations of things as they come up.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I'm going to try to persuade you that a functional language like F# is an excellent choice for </a:t>
            </a:r>
            <a:r>
              <a:rPr lang="en-GB" dirty="0" err="1" smtClean="0"/>
              <a:t>StatPro</a:t>
            </a:r>
            <a:r>
              <a:rPr lang="en-GB" dirty="0" smtClean="0"/>
              <a:t>. </a:t>
            </a:r>
            <a:br>
              <a:rPr lang="en-GB" dirty="0" smtClean="0"/>
            </a:br>
            <a:r>
              <a:rPr lang="en-GB" dirty="0" smtClean="0"/>
              <a:t>Not only is it a great language in its own</a:t>
            </a:r>
            <a:r>
              <a:rPr lang="en-GB" baseline="0" dirty="0" smtClean="0"/>
              <a:t> right, but </a:t>
            </a:r>
            <a:r>
              <a:rPr lang="en-GB" dirty="0" smtClean="0"/>
              <a:t>F# has excellent tooling and integrates with many of the libraries you are familiar with.</a:t>
            </a:r>
          </a:p>
          <a:p>
            <a:endParaRPr lang="en-GB" dirty="0" smtClean="0"/>
          </a:p>
          <a:p>
            <a:r>
              <a:rPr lang="en-GB" dirty="0" smtClean="0"/>
              <a:t>I’m going to whiz through a lot o topics – I don’t expect</a:t>
            </a:r>
            <a:r>
              <a:rPr lang="en-GB" baseline="0" dirty="0" smtClean="0"/>
              <a:t> you to understand everything straight away – think of this a as taster menu to whet your appetite to learn more later.</a:t>
            </a:r>
            <a:endParaRPr lang="en-GB" dirty="0" smtClean="0"/>
          </a:p>
          <a:p>
            <a:r>
              <a:rPr lang="en-GB" dirty="0" smtClean="0"/>
              <a:t>luckily it will be recorded -- and I will put the slides up afterwards as well</a:t>
            </a:r>
          </a:p>
          <a:p>
            <a:endParaRPr lang="en-GB" dirty="0" smtClean="0"/>
          </a:p>
          <a:p>
            <a:r>
              <a:rPr lang="en-GB" dirty="0" smtClean="0"/>
              <a:t>My name’s Scot</a:t>
            </a:r>
            <a:r>
              <a:rPr lang="en-GB" baseline="0" dirty="0" smtClean="0"/>
              <a:t>t </a:t>
            </a:r>
            <a:r>
              <a:rPr lang="en-GB" baseline="0" dirty="0" err="1" smtClean="0"/>
              <a:t>Wlaschin</a:t>
            </a:r>
            <a:r>
              <a:rPr lang="en-GB" baseline="0" dirty="0" smtClean="0"/>
              <a:t> – I’ve been doing programming since before the earth’s crust cooled, or and even earlier, before the web was invented</a:t>
            </a:r>
          </a:p>
          <a:p>
            <a:endParaRPr lang="en-GB" baseline="0" dirty="0" smtClean="0"/>
          </a:p>
          <a:p>
            <a:r>
              <a:rPr lang="en-GB" baseline="0" dirty="0" smtClean="0"/>
              <a:t>I have written a lot of code in Smalltalk and Python and C#, but recently I have been doing functionally programming in F#, which I blog about at </a:t>
            </a:r>
            <a:r>
              <a:rPr lang="en-GB" baseline="0" dirty="0" err="1" smtClean="0"/>
              <a:t>fsharpforfun</a:t>
            </a:r>
            <a:r>
              <a:rPr lang="en-GB" baseline="0" dirty="0" smtClean="0"/>
              <a:t> and profit.</a:t>
            </a:r>
          </a:p>
          <a:p>
            <a:r>
              <a:rPr lang="en-GB" baseline="0" dirty="0" smtClean="0"/>
              <a:t>BTW, you’ll notice the </a:t>
            </a:r>
            <a:r>
              <a:rPr lang="en-GB" baseline="0" dirty="0" err="1" smtClean="0"/>
              <a:t>the</a:t>
            </a:r>
            <a:r>
              <a:rPr lang="en-GB" baseline="0" dirty="0" smtClean="0"/>
              <a:t> FP community love to have functional puns. “fun” and profit – “fun” and profit – get it?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I’m</a:t>
            </a:r>
            <a:r>
              <a:rPr lang="en-GB" baseline="0" dirty="0" smtClean="0"/>
              <a:t> not huge fan of social media.  I prefer anti-social media. But o</a:t>
            </a:r>
            <a:r>
              <a:rPr lang="en-GB" dirty="0" smtClean="0"/>
              <a:t>n twitter I use the pseudonym @</a:t>
            </a:r>
            <a:r>
              <a:rPr lang="en-GB" dirty="0" err="1" smtClean="0"/>
              <a:t>ScottWlaschin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If you want to follow along,</a:t>
            </a:r>
            <a:r>
              <a:rPr lang="en-GB" baseline="0" dirty="0" smtClean="0"/>
              <a:t> if you have Visual Studio installed, you can download some code from this gist otherwise dotnetfiddle.net</a:t>
            </a:r>
          </a:p>
          <a:p>
            <a:endParaRPr lang="en-GB" dirty="0" smtClean="0"/>
          </a:p>
          <a:p>
            <a:r>
              <a:rPr lang="en-GB" dirty="0" smtClean="0"/>
              <a:t>link to </a:t>
            </a:r>
            <a:r>
              <a:rPr lang="en-GB" dirty="0" err="1" smtClean="0"/>
              <a:t>trysfsharp</a:t>
            </a:r>
            <a:endParaRPr lang="en-GB" dirty="0" smtClean="0"/>
          </a:p>
          <a:p>
            <a:r>
              <a:rPr lang="en-GB" dirty="0" smtClean="0"/>
              <a:t>twitter </a:t>
            </a:r>
            <a:r>
              <a:rPr lang="en-GB" dirty="0" err="1" smtClean="0"/>
              <a:t>hashtags</a:t>
            </a:r>
            <a:r>
              <a:rPr lang="en-GB" dirty="0" smtClean="0"/>
              <a:t> #</a:t>
            </a:r>
            <a:r>
              <a:rPr lang="en-GB" dirty="0" err="1" smtClean="0"/>
              <a:t>ndclondon</a:t>
            </a:r>
            <a:r>
              <a:rPr lang="en-GB" dirty="0" smtClean="0"/>
              <a:t> #</a:t>
            </a:r>
            <a:r>
              <a:rPr lang="en-GB" dirty="0" err="1" smtClean="0"/>
              <a:t>fsharp</a:t>
            </a:r>
            <a:r>
              <a:rPr lang="en-GB" dirty="0" smtClean="0"/>
              <a:t> #</a:t>
            </a:r>
            <a:r>
              <a:rPr lang="en-GB" dirty="0" err="1" smtClean="0"/>
              <a:t>ddd</a:t>
            </a:r>
            <a:endParaRPr lang="en-GB" dirty="0" smtClean="0"/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Just a taster!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</a:t>
            </a:r>
            <a:r>
              <a:rPr lang="en-GB" baseline="0" dirty="0" smtClean="0"/>
              <a:t> will go quite fast -- </a:t>
            </a:r>
            <a:r>
              <a:rPr lang="en-GB" dirty="0" smtClean="0"/>
              <a:t>Don’t worry about remembering everything!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 hope that the concepts will stick</a:t>
            </a:r>
            <a:r>
              <a:rPr lang="en-GB" baseline="0" dirty="0" smtClean="0"/>
              <a:t> with you and you will get some insight into thinking functionally.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baseline="0" dirty="0" smtClean="0"/>
              <a:t>Arguments against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baseline="0" dirty="0" smtClean="0"/>
              <a:t>Why your language is unreasonable – lets design a new language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baseline="0" dirty="0" smtClean="0"/>
              <a:t>10 micro lessons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baseline="0" dirty="0" smtClean="0"/>
              <a:t>F# syntax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baseline="0" dirty="0" smtClean="0"/>
              <a:t>Thinking functionally - </a:t>
            </a:r>
            <a:r>
              <a:rPr lang="en-GB" baseline="0" dirty="0" err="1" smtClean="0"/>
              <a:t>hofs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Just a taster!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</a:t>
            </a:r>
            <a:r>
              <a:rPr lang="en-GB" baseline="0" dirty="0" smtClean="0"/>
              <a:t> will go quite fast -- </a:t>
            </a:r>
            <a:r>
              <a:rPr lang="en-GB" dirty="0" smtClean="0"/>
              <a:t>Don’t worry about remembering everything!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 hope that the concepts will stick</a:t>
            </a:r>
            <a:r>
              <a:rPr lang="en-GB" baseline="0" dirty="0" smtClean="0"/>
              <a:t> with you and you will get some insight into thinking functionally.  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02/07/2015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02/07/2015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02/07/2015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02/07/2015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02/07/2015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02/07/2015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02/07/2015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 2013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02/07/2015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Talk 123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02/07/2015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>
                <a:solidFill>
                  <a:prstClr val="black">
                    <a:tint val="75000"/>
                  </a:prstClr>
                </a:solidFill>
              </a:rPr>
              <a:t>ssss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02/07/2015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02/07/2015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02/07/2015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02/07/2015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02/07/2015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02/07/2015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NDC London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Introduction to Functional Programming with F# and C#</a:t>
            </a:r>
            <a:endParaRPr lang="en-GB" i="1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3568" y="3861048"/>
            <a:ext cx="7920880" cy="2135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Scott </a:t>
            </a:r>
            <a:r>
              <a:rPr kumimoji="0" lang="en-GB" sz="2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Wlaschin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fsharpforfunandprofit.com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260649"/>
            <a:ext cx="77724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Many years experience in the trenches with Smalltalk, Python, C# and other OO languages </a:t>
            </a:r>
          </a:p>
          <a:p>
            <a:r>
              <a:rPr lang="en-GB" dirty="0" smtClean="0"/>
              <a:t>Started learning F# about 4 years ago</a:t>
            </a:r>
          </a:p>
          <a:p>
            <a:r>
              <a:rPr lang="en-GB" dirty="0" smtClean="0"/>
              <a:t>Started fsharpforfunandprofit.com to teach myself F#!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What languages do y’all know?</a:t>
            </a:r>
          </a:p>
          <a:p>
            <a:r>
              <a:rPr lang="en-GB" dirty="0" smtClean="0"/>
              <a:t>Any previous experience with F#?</a:t>
            </a:r>
          </a:p>
          <a:p>
            <a:r>
              <a:rPr lang="en-GB" dirty="0" smtClean="0"/>
              <a:t>Any previous experience with Python or whitespace language?</a:t>
            </a:r>
          </a:p>
          <a:p>
            <a:r>
              <a:rPr lang="en-GB" dirty="0" smtClean="0"/>
              <a:t>How much do you design your code to use </a:t>
            </a:r>
            <a:br>
              <a:rPr lang="en-GB" dirty="0" smtClean="0"/>
            </a:br>
            <a:r>
              <a:rPr lang="en-GB" dirty="0" err="1" smtClean="0"/>
              <a:t>Func</a:t>
            </a:r>
            <a:r>
              <a:rPr lang="en-GB" dirty="0" smtClean="0"/>
              <a:t> and Action in C#?</a:t>
            </a:r>
          </a:p>
          <a:p>
            <a:r>
              <a:rPr lang="en-GB" dirty="0" smtClean="0"/>
              <a:t>Reason for coming to these sessions?</a:t>
            </a:r>
          </a:p>
          <a:p>
            <a:pPr lvl="1"/>
            <a:r>
              <a:rPr lang="en-GB" dirty="0" smtClean="0"/>
              <a:t>Will be starting work on an FP project next week</a:t>
            </a:r>
          </a:p>
          <a:p>
            <a:pPr lvl="1"/>
            <a:r>
              <a:rPr lang="en-GB" dirty="0" smtClean="0"/>
              <a:t>FP curious but not planning to use soon</a:t>
            </a:r>
          </a:p>
          <a:p>
            <a:pPr lvl="1"/>
            <a:r>
              <a:rPr lang="en-GB" dirty="0" smtClean="0"/>
              <a:t>Forced to come by my manager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Laptop</a:t>
            </a:r>
          </a:p>
          <a:p>
            <a:pPr lvl="1"/>
            <a:r>
              <a:rPr lang="en-GB" dirty="0" smtClean="0"/>
              <a:t>Visual Studio/Windows is helpful</a:t>
            </a:r>
          </a:p>
          <a:p>
            <a:pPr lvl="1"/>
            <a:r>
              <a:rPr lang="en-GB" dirty="0" smtClean="0"/>
              <a:t>although Mac/Linux via Mono or </a:t>
            </a:r>
            <a:r>
              <a:rPr lang="en-GB" dirty="0" err="1" smtClean="0"/>
              <a:t>Xamarin</a:t>
            </a:r>
            <a:r>
              <a:rPr lang="en-GB" dirty="0" smtClean="0"/>
              <a:t> is possible</a:t>
            </a:r>
          </a:p>
          <a:p>
            <a:r>
              <a:rPr lang="en-GB" dirty="0" smtClean="0"/>
              <a:t>Familiar with C# and .NET </a:t>
            </a:r>
          </a:p>
          <a:p>
            <a:pPr lvl="1"/>
            <a:r>
              <a:rPr lang="en-GB" dirty="0" smtClean="0"/>
              <a:t>F# knowledge not needed! I will teach you.</a:t>
            </a:r>
          </a:p>
          <a:p>
            <a:pPr lvl="1"/>
            <a:r>
              <a:rPr lang="en-GB" dirty="0" smtClean="0"/>
              <a:t>For C# side, know how to write and execute unit tests using </a:t>
            </a:r>
            <a:r>
              <a:rPr lang="en-GB" dirty="0" err="1" smtClean="0"/>
              <a:t>NUnit</a:t>
            </a:r>
            <a:r>
              <a:rPr lang="en-GB" dirty="0" smtClean="0"/>
              <a:t> (or similar)</a:t>
            </a:r>
          </a:p>
          <a:p>
            <a:r>
              <a:rPr lang="en-GB" dirty="0" smtClean="0"/>
              <a:t>How many people want to do F#? C#? Both?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Demystify functional programming</a:t>
            </a:r>
          </a:p>
          <a:p>
            <a:pPr lvl="1"/>
            <a:r>
              <a:rPr lang="en-GB" dirty="0" smtClean="0"/>
              <a:t>Show you that FP is not scary, but practical and useful</a:t>
            </a:r>
          </a:p>
          <a:p>
            <a:r>
              <a:rPr lang="en-GB" dirty="0" smtClean="0"/>
              <a:t>Understand functional programming</a:t>
            </a:r>
          </a:p>
          <a:p>
            <a:pPr lvl="1"/>
            <a:r>
              <a:rPr lang="en-GB" dirty="0" smtClean="0"/>
              <a:t>Learn the principles of functional programming. </a:t>
            </a:r>
          </a:p>
          <a:p>
            <a:pPr lvl="1"/>
            <a:r>
              <a:rPr lang="en-GB" dirty="0" smtClean="0"/>
              <a:t>Learn some new design and error-handling techniques (which are applicable to C# as well) </a:t>
            </a:r>
          </a:p>
          <a:p>
            <a:r>
              <a:rPr lang="en-GB" dirty="0" smtClean="0"/>
              <a:t>Show the benefits of using FP</a:t>
            </a:r>
          </a:p>
          <a:p>
            <a:pPr lvl="1"/>
            <a:r>
              <a:rPr lang="en-GB" dirty="0" smtClean="0"/>
              <a:t>Fewer bugs, less rework</a:t>
            </a:r>
          </a:p>
          <a:p>
            <a:pPr lvl="1"/>
            <a:r>
              <a:rPr lang="en-GB" dirty="0" smtClean="0"/>
              <a:t>Solve complex problems</a:t>
            </a:r>
          </a:p>
          <a:p>
            <a:pPr lvl="1"/>
            <a:r>
              <a:rPr lang="en-GB" dirty="0" smtClean="0"/>
              <a:t>Faster development</a:t>
            </a:r>
          </a:p>
          <a:p>
            <a:r>
              <a:rPr lang="en-GB" dirty="0" smtClean="0"/>
              <a:t>Have fun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GB" dirty="0" smtClean="0"/>
              <a:t>Session 1:  Introduction to FP</a:t>
            </a:r>
          </a:p>
          <a:p>
            <a:pPr lvl="1"/>
            <a:r>
              <a:rPr lang="en-GB" dirty="0" smtClean="0"/>
              <a:t>Understanding the core FP concepts</a:t>
            </a:r>
          </a:p>
          <a:p>
            <a:pPr lvl="1"/>
            <a:r>
              <a:rPr lang="en-GB" dirty="0" smtClean="0"/>
              <a:t>Getting started with FP</a:t>
            </a:r>
          </a:p>
          <a:p>
            <a:r>
              <a:rPr lang="en-GB" dirty="0" smtClean="0"/>
              <a:t>Session 2: Designing with types (if time)</a:t>
            </a:r>
          </a:p>
          <a:p>
            <a:pPr lvl="1"/>
            <a:r>
              <a:rPr lang="en-GB" dirty="0" smtClean="0"/>
              <a:t>Understanding the algebraic type system</a:t>
            </a:r>
          </a:p>
          <a:p>
            <a:pPr lvl="1"/>
            <a:r>
              <a:rPr lang="en-GB" dirty="0" smtClean="0"/>
              <a:t>Option and Choice</a:t>
            </a:r>
          </a:p>
          <a:p>
            <a:pPr lvl="1"/>
            <a:r>
              <a:rPr lang="en-GB" dirty="0" smtClean="0"/>
              <a:t>Creating "compile-time" unit tests</a:t>
            </a:r>
          </a:p>
          <a:p>
            <a:pPr lvl="1"/>
            <a:r>
              <a:rPr lang="en-GB" dirty="0" smtClean="0"/>
              <a:t>Designing for correctness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 won't be talking about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"Monads" and other strange words</a:t>
            </a:r>
          </a:p>
          <a:p>
            <a:r>
              <a:rPr lang="en-GB" dirty="0" smtClean="0"/>
              <a:t>Anything that requires a PhD in computer science</a:t>
            </a:r>
          </a:p>
          <a:p>
            <a:r>
              <a:rPr lang="en-GB" dirty="0" smtClean="0"/>
              <a:t>Anything mathematical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39552" y="908720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Two complaints I sometimes hear:</a:t>
            </a:r>
            <a:br>
              <a:rPr lang="en-GB" sz="3600" dirty="0" smtClean="0"/>
            </a:br>
            <a:endParaRPr lang="en-GB" dirty="0" smtClean="0"/>
          </a:p>
          <a:p>
            <a:pPr>
              <a:buFont typeface="Arial" charset="0"/>
              <a:buChar char="•"/>
            </a:pPr>
            <a:r>
              <a:rPr lang="en-GB" sz="3600" dirty="0" smtClean="0"/>
              <a:t> I’m going too fast</a:t>
            </a:r>
          </a:p>
          <a:p>
            <a:pPr>
              <a:buFont typeface="Arial" charset="0"/>
              <a:buChar char="•"/>
            </a:pPr>
            <a:r>
              <a:rPr lang="en-GB" sz="3600" dirty="0" smtClean="0"/>
              <a:t> I’m going too slow</a:t>
            </a:r>
            <a:endParaRPr lang="en-GB" sz="3600" dirty="0"/>
          </a:p>
        </p:txBody>
      </p:sp>
      <p:pic>
        <p:nvPicPr>
          <p:cNvPr id="1026" name="Picture 2" descr="https://pbs.twimg.com/profile_images/493850281788985344/wSrIFjHk_400x400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84984"/>
            <a:ext cx="3017912" cy="301791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923928" y="3933056"/>
            <a:ext cx="5004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I’m not a mind reader!</a:t>
            </a:r>
          </a:p>
          <a:p>
            <a:r>
              <a:rPr lang="en-GB" sz="3600" dirty="0" smtClean="0"/>
              <a:t>Let me know!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2132856"/>
            <a:ext cx="18722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400" dirty="0" smtClean="0">
                <a:solidFill>
                  <a:srgbClr val="FF0000"/>
                </a:solidFill>
              </a:rPr>
              <a:t>×</a:t>
            </a:r>
            <a:endParaRPr lang="en-GB" sz="3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9" grpId="0" build="p" bldLvl="2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Taking it slowly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4752528" cy="12961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dirty="0" smtClean="0"/>
              <a:t>You won’t be making a </a:t>
            </a:r>
          </a:p>
          <a:p>
            <a:pPr>
              <a:buNone/>
            </a:pPr>
            <a:r>
              <a:rPr lang="en-GB" dirty="0" smtClean="0"/>
              <a:t>gourmet meal straight away</a:t>
            </a:r>
          </a:p>
        </p:txBody>
      </p:sp>
      <p:pic>
        <p:nvPicPr>
          <p:cNvPr id="41986" name="Picture 2" descr="http://www.dietlow.net/wp-content/uploads/2014/04/Gourmet-Foo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484784"/>
            <a:ext cx="3513760" cy="2326011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915816" y="4077072"/>
            <a:ext cx="5266928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need to know how to 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boil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eg</a:t>
            </a:r>
            <a:r>
              <a:rPr lang="en-GB" sz="3200" noProof="0" dirty="0" smtClean="0"/>
              <a:t>g first!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88" name="Picture 4" descr="http://howtoblogz.com/wp-content/uploads/2011/10/how-to-boil-an-eg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077072"/>
            <a:ext cx="2143125" cy="20955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940152" y="0"/>
            <a:ext cx="18722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400" dirty="0" smtClean="0">
                <a:solidFill>
                  <a:srgbClr val="FF0000"/>
                </a:solidFill>
              </a:rPr>
              <a:t>×</a:t>
            </a:r>
            <a:endParaRPr lang="en-GB" sz="3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20666</TotalTime>
  <Words>435</Words>
  <Application>Microsoft Office PowerPoint</Application>
  <PresentationFormat>On-screen Show (4:3)</PresentationFormat>
  <Paragraphs>103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Custom Design</vt:lpstr>
      <vt:lpstr>1_Office Theme</vt:lpstr>
      <vt:lpstr>Introduction to Functional Programming with F# and C#</vt:lpstr>
      <vt:lpstr>About Me</vt:lpstr>
      <vt:lpstr>About You</vt:lpstr>
      <vt:lpstr>Technical requirements</vt:lpstr>
      <vt:lpstr>Overall Goals</vt:lpstr>
      <vt:lpstr>Plan</vt:lpstr>
      <vt:lpstr>What I won't be talking about</vt:lpstr>
      <vt:lpstr>Slide 8</vt:lpstr>
      <vt:lpstr>Taking it slowly</vt:lpstr>
      <vt:lpstr>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swlaschin</dc:creator>
  <cp:lastModifiedBy>Scott Wlaschin</cp:lastModifiedBy>
  <cp:revision>1004</cp:revision>
  <dcterms:created xsi:type="dcterms:W3CDTF">2013-11-11T23:01:41Z</dcterms:created>
  <dcterms:modified xsi:type="dcterms:W3CDTF">2015-07-02T07:13:40Z</dcterms:modified>
</cp:coreProperties>
</file>