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10"/>
  </p:notesMasterIdLst>
  <p:sldIdLst>
    <p:sldId id="321" r:id="rId3"/>
    <p:sldId id="323" r:id="rId4"/>
    <p:sldId id="324" r:id="rId5"/>
    <p:sldId id="322" r:id="rId6"/>
    <p:sldId id="318" r:id="rId7"/>
    <p:sldId id="319" r:id="rId8"/>
    <p:sldId id="32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93369" autoAdjust="0"/>
  </p:normalViewPr>
  <p:slideViewPr>
    <p:cSldViewPr>
      <p:cViewPr varScale="1">
        <p:scale>
          <a:sx n="68" d="100"/>
          <a:sy n="68" d="100"/>
        </p:scale>
        <p:origin x="-9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on the domain and domain logic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rather than technology</a:t>
            </a:r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creative collaboration between technical and domain experts to iteratively refine a conceptual model that addresses particular domain problems.</a:t>
            </a:r>
          </a:p>
          <a:p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I’m going to be jumping back and forth between F# concepts and DDD concepts. And attempting to explain them to those who are not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familar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cover the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terrotory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quickly, I will be making some oversimplifications in both DDD and F#, so the to the experts in those areas, please forgive me</a:t>
            </a:r>
          </a:p>
          <a:p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28/09/2014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Getting started with F# interactive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New proj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New FSX scri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d to Interacti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7272808" cy="6111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 is DDD and F#?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Hello world!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3140968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= "Scott"</a:t>
            </a:r>
          </a:p>
          <a:p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"my name is %s"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916832"/>
            <a:ext cx="561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"hello world"</a:t>
            </a:r>
          </a:p>
          <a:p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486916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let add x y = x + y</a:t>
            </a:r>
          </a:p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add 1 2 |&gt;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"1 + 2 = %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"</a:t>
            </a:r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</a:t>
            </a:r>
            <a:r>
              <a:rPr lang="en-GB" dirty="0" smtClean="0"/>
              <a:t>world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21540000">
            <a:off x="4649954" y="1151081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a) This snippet does not need a containing class.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2088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highlight>
                  <a:srgbClr val="FFFFFF"/>
                </a:highlight>
                <a:latin typeface="Consolas"/>
              </a:rPr>
              <a:t>printfn</a:t>
            </a:r>
            <a:r>
              <a:rPr lang="en-GB" sz="32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200" dirty="0" smtClean="0">
                <a:highlight>
                  <a:srgbClr val="FFFFFF"/>
                </a:highlight>
                <a:latin typeface="Consolas"/>
              </a:rPr>
              <a:t>"hello world</a:t>
            </a:r>
            <a:r>
              <a:rPr lang="en-GB" sz="3200" dirty="0" smtClean="0">
                <a:highlight>
                  <a:srgbClr val="FFFFFF"/>
                </a:highlight>
                <a:latin typeface="Consolas"/>
              </a:rPr>
              <a:t>"</a:t>
            </a:r>
            <a:endParaRPr lang="en-GB" sz="3200" dirty="0" smtClean="0"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 rot="21540000" flipH="1">
            <a:off x="5442043" y="2159193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b) It can be run directly in an interactive environment 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540000">
            <a:off x="3860401" y="3400827"/>
            <a:ext cx="5032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c) There is a space between the `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printfn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` function and its parameter, rather than a parenthesis.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will be very important later!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506894" y="2856216"/>
            <a:ext cx="1356189" cy="760287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</a:t>
            </a:r>
            <a:r>
              <a:rPr lang="en-GB" dirty="0" smtClean="0"/>
              <a:t>world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21540000">
            <a:off x="3713830" y="1369577"/>
            <a:ext cx="3307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In interactive mode, </a:t>
            </a:r>
            <a:b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value is stored globally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420888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Scott"</a:t>
            </a:r>
          </a:p>
          <a:p>
            <a:endParaRPr lang="en-GB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GB" sz="3200" dirty="0" smtClean="0">
                <a:latin typeface="Consolas" pitchFamily="49" charset="0"/>
                <a:cs typeface="Consolas" pitchFamily="49" charset="0"/>
              </a:rPr>
              <a:t> "my name is %s" </a:t>
            </a:r>
            <a:r>
              <a:rPr lang="en-GB" sz="3200" dirty="0" err="1" smtClean="0">
                <a:latin typeface="Consolas" pitchFamily="49" charset="0"/>
                <a:cs typeface="Consolas" pitchFamily="49" charset="0"/>
              </a:rPr>
              <a:t>myName</a:t>
            </a:r>
            <a:endParaRPr lang="en-GB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1540000">
            <a:off x="1556297" y="4169073"/>
            <a:ext cx="301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To clear the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globals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, right click and do “reset”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411760" y="1700808"/>
            <a:ext cx="1356189" cy="760287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4509120"/>
            <a:ext cx="3390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3491880" y="4797152"/>
            <a:ext cx="1068157" cy="112215"/>
          </a:xfrm>
          <a:custGeom>
            <a:avLst/>
            <a:gdLst>
              <a:gd name="connsiteX0" fmla="*/ 0 w 1356189"/>
              <a:gd name="connsiteY0" fmla="*/ 0 h 760287"/>
              <a:gd name="connsiteX1" fmla="*/ 544531 w 1356189"/>
              <a:gd name="connsiteY1" fmla="*/ 575353 h 760287"/>
              <a:gd name="connsiteX2" fmla="*/ 1356189 w 1356189"/>
              <a:gd name="connsiteY2" fmla="*/ 760287 h 76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6189" h="760287">
                <a:moveTo>
                  <a:pt x="0" y="0"/>
                </a:moveTo>
                <a:cubicBezTo>
                  <a:pt x="159250" y="224319"/>
                  <a:pt x="318500" y="448639"/>
                  <a:pt x="544531" y="575353"/>
                </a:cubicBezTo>
                <a:cubicBezTo>
                  <a:pt x="770563" y="702068"/>
                  <a:pt x="1063376" y="731177"/>
                  <a:pt x="1356189" y="760287"/>
                </a:cubicBezTo>
              </a:path>
            </a:pathLst>
          </a:cu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10" grpId="1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20680</TotalTime>
  <Words>234</Words>
  <Application>Microsoft Office PowerPoint</Application>
  <PresentationFormat>On-screen Show (4:3)</PresentationFormat>
  <Paragraphs>28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1_Office Theme</vt:lpstr>
      <vt:lpstr>Hello World</vt:lpstr>
      <vt:lpstr>Slide 2</vt:lpstr>
      <vt:lpstr>Slide 3</vt:lpstr>
      <vt:lpstr>Slide 4</vt:lpstr>
      <vt:lpstr>What is DDD and F#?</vt:lpstr>
      <vt:lpstr>Hello world</vt:lpstr>
      <vt:lpstr>Hello world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swlaschin</dc:creator>
  <cp:lastModifiedBy>Scott Wlaschin</cp:lastModifiedBy>
  <cp:revision>995</cp:revision>
  <dcterms:created xsi:type="dcterms:W3CDTF">2013-11-11T23:01:41Z</dcterms:created>
  <dcterms:modified xsi:type="dcterms:W3CDTF">2014-09-28T07:28:34Z</dcterms:modified>
</cp:coreProperties>
</file>