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422" y="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1FBE8-C967-BD1F-5439-32304087AA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8AC7B0-88ED-8976-639C-981F9DCA7B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D286CC-C737-6C2B-BEC9-78FE1521F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4323E9-48C5-4C53-EA16-AFE4B94B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6FD5CC-B358-D291-8AFC-0FD29772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517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0DB6B-E6CD-AF73-F9C0-91A344582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05CA9F-DC0C-5F65-1027-4CB2523EDB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EF2DD2-1BDF-AB12-18DB-CF8D3900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60660E-76AC-C8D9-5961-2B509114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03DD12-BE2B-A443-042C-768AA374E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65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23EC134-47FC-D1E1-D254-9D5E5968F7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21CEBA2-D80C-BD7F-7D5D-C9EA3D8F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2E271D-D484-8D34-00AE-A2C8DFC0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5C3FCE-7A56-AED2-88C0-D36936850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239978-89EF-F3FF-F7A1-85D9D41D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1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6F33C-F53D-3F13-AC87-B628980CB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8A1A48-4B7B-C50B-FD07-C21C00A4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6B7727-890B-6B77-6459-3E405DE9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7FCE8D-46F9-D246-C952-E7F4FC96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300478-DCE7-E629-26F5-4AD8CDDA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25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716A52-3E05-5D4C-AB9C-01861C77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652E8A-5C89-6FD3-EEDC-CA97D3A5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934A1A-5E1D-ADA7-22F2-3D9F06D5B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F9C749-E953-425D-A2EC-812556B0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A32EEF-5858-F136-3CEC-B583030B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570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FBB55-AFAB-9B46-9F08-90D8B9F16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597458-DCB1-D6C8-C33B-7CFC43293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B6C7803-CEFA-72CC-F553-978FF60EC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4B46D51-B24F-5B4B-9885-45786775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F2E2F1-FB60-06DF-1A09-72615D55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D461F6-7B25-C60C-83FB-593BC1C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78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5AC40-9A70-0EE9-D521-883FB7431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745E096-8C7E-6688-25B8-4FA9E335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8E2FCF-00C4-9BFA-7E46-CF0A7F245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BDF12F-3836-39DD-C953-E9CB5AFDFE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7B3A8FA-18C9-3813-B69E-F6F834667F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FEE333-3115-CFC9-E0A8-268994502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E3757B6-E733-ECF7-3A7A-E66CD4392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38B2AC8-3CA0-BC31-5FAA-BE488D339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82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DFC32-C028-2ACC-A563-A867A3BB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790ED11-D15E-32CE-FBE8-33244F7C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72E98FA-90F2-6F24-CEC7-6B6DBCF73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7A41FE-4204-C206-1BA1-A078F923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6515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02E585-5362-070C-3CD5-FC51E483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76A57C-49F9-4DB2-8DB3-57116D342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DC9873-7073-7427-1EA2-ABD1E84F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761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CEAA79-1D63-7CCA-EFC6-BFC165C2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919506-212A-C780-4BD2-33E1A850B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C425DC-8386-1216-C29F-804D53F4F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BD3960-0416-C6A1-7D49-000E78C7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E684AF3-F4EF-EF50-D3E7-91BE4A0E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A246B37-1891-C7BB-7E61-95AC259B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666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B4664-2EFC-549B-C481-86668B40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319A51-EEBA-B4FF-FBD6-47AC687D3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4BE20F-F499-7ADC-C3CF-1E202B80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91C93AB-73F4-C7E7-4D23-CAEB3366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E58160D-9E02-4460-6A61-C7DA674A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28825B-4436-5D33-6E2A-92D90832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5045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A05128-B4A7-E73B-9BF0-295824E6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7B4B4C-615C-4BD8-F762-289A6739B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197AE1-A8F4-8F0E-9CD9-659A8ABBA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2A38A-3916-4149-B4AA-09CFA573A8AE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7C833-108D-6126-F76E-4D0CF94AE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330FCA-E998-92D5-01F6-8FF3BAA56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E835A0-F299-4B51-8379-3AFA8A7A0E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30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923023CF-695C-6221-E841-5BB488F38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2435" y="-582525"/>
            <a:ext cx="12966289" cy="79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777BF1-6302-A2B9-C111-F1BBA2EA8EFD}"/>
              </a:ext>
            </a:extLst>
          </p:cNvPr>
          <p:cNvSpPr txBox="1"/>
          <p:nvPr/>
        </p:nvSpPr>
        <p:spPr>
          <a:xfrm>
            <a:off x="1020854" y="65512"/>
            <a:ext cx="119889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GatherRound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приложение для отслеживания событий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оптимизации места встречи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72761-3492-3BD1-4262-79DEBCA97361}"/>
              </a:ext>
            </a:extLst>
          </p:cNvPr>
          <p:cNvSpPr txBox="1"/>
          <p:nvPr/>
        </p:nvSpPr>
        <p:spPr>
          <a:xfrm>
            <a:off x="269296" y="1045698"/>
            <a:ext cx="111187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приложение, которое упростит компаниям из нескольких друзей поиск культурного события (концерта, фестиваля, выставки) для встречи. Место выбирается так, чтобы время, потраченное на дорогу каждым участником было примерно одинаковым. В качестве транспорта рассматривается метрополитен как самый доступный.</a:t>
            </a: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71535B7D-5669-A395-0645-F1403757C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8758" y="4052286"/>
            <a:ext cx="1326555" cy="132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570FACDB-7B63-7EB8-22E3-F220FA1591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7165" y="4052286"/>
            <a:ext cx="1769667" cy="947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E597BA-A2BC-B628-1542-E5E491481676}"/>
              </a:ext>
            </a:extLst>
          </p:cNvPr>
          <p:cNvSpPr txBox="1"/>
          <p:nvPr/>
        </p:nvSpPr>
        <p:spPr>
          <a:xfrm>
            <a:off x="1215885" y="4256288"/>
            <a:ext cx="44221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–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наиболее распространенная ОС для мобильных устройств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быстрого и удобного взаимодействия пользователей с контентом.</a:t>
            </a:r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C68064-0307-F3D2-2D78-81F35CED6A42}"/>
              </a:ext>
            </a:extLst>
          </p:cNvPr>
          <p:cNvSpPr txBox="1"/>
          <p:nvPr/>
        </p:nvSpPr>
        <p:spPr>
          <a:xfrm>
            <a:off x="7015313" y="4256288"/>
            <a:ext cx="58080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Kotlin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Kotlin 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приоритетны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й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язык разработки под 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Android.</a:t>
            </a:r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Отличается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аконичностью и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хорошей поддержкой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en-US" sz="1600" b="0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IDE.</a:t>
            </a:r>
            <a:endParaRPr lang="ru-RU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9FB2A-94B0-D313-E84E-DE4C8538C79F}"/>
              </a:ext>
            </a:extLst>
          </p:cNvPr>
          <p:cNvSpPr txBox="1"/>
          <p:nvPr/>
        </p:nvSpPr>
        <p:spPr>
          <a:xfrm>
            <a:off x="1288199" y="5810005"/>
            <a:ext cx="27543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Карт </a:t>
            </a:r>
          </a:p>
          <a:p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построения</a:t>
            </a:r>
          </a:p>
          <a:p>
            <a:r>
              <a:rPr lang="ru-RU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оптимальных маршрутов</a:t>
            </a:r>
            <a:endParaRPr lang="en-US" sz="16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9ABE7763-1C1D-A27F-A3E1-274B41D2B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41" y="5686895"/>
            <a:ext cx="1046762" cy="10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C374F013-C674-41DA-DF96-3893C6F86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609" y="5683143"/>
            <a:ext cx="1046762" cy="104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EA125AA-D75B-68A7-DF9A-83EE50DFABA3}"/>
              </a:ext>
            </a:extLst>
          </p:cNvPr>
          <p:cNvSpPr txBox="1"/>
          <p:nvPr/>
        </p:nvSpPr>
        <p:spPr>
          <a:xfrm>
            <a:off x="8993466" y="5765077"/>
            <a:ext cx="30969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RuStore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российский магазин приложений для мобильных устройств</a:t>
            </a:r>
          </a:p>
          <a:p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AD0A5-6CCA-2FA2-52CD-A68376C3F52C}"/>
              </a:ext>
            </a:extLst>
          </p:cNvPr>
          <p:cNvSpPr txBox="1"/>
          <p:nvPr/>
        </p:nvSpPr>
        <p:spPr>
          <a:xfrm>
            <a:off x="269296" y="2307902"/>
            <a:ext cx="120023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прототип приложения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и внедрить дизайн приложения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Доработать приложение и реализовать оптимальный алгоритм построения маршрутов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приложение;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Опубликовать приложение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RuStore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CEFAA27F-0753-5BEC-B064-087D1E6007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0751" y="5686895"/>
            <a:ext cx="1046762" cy="104301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ABBD62D-8F6F-EDFB-D9BE-C2331B03F930}"/>
              </a:ext>
            </a:extLst>
          </p:cNvPr>
          <p:cNvSpPr txBox="1"/>
          <p:nvPr/>
        </p:nvSpPr>
        <p:spPr>
          <a:xfrm>
            <a:off x="5249534" y="5744859"/>
            <a:ext cx="223786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KudaGo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получения данных </a:t>
            </a:r>
          </a:p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бытиях</a:t>
            </a: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A1829E7-840B-D153-164B-A4B6D7158B79}"/>
              </a:ext>
            </a:extLst>
          </p:cNvPr>
          <p:cNvSpPr txBox="1"/>
          <p:nvPr/>
        </p:nvSpPr>
        <p:spPr>
          <a:xfrm>
            <a:off x="5105139" y="527497"/>
            <a:ext cx="69853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Иван Захаров</a:t>
            </a:r>
          </a:p>
        </p:txBody>
      </p:sp>
    </p:spTree>
    <p:extLst>
      <p:ext uri="{BB962C8B-B14F-4D97-AF65-F5344CB8AC3E}">
        <p14:creationId xmlns:p14="http://schemas.microsoft.com/office/powerpoint/2010/main" val="21061599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8002</TotalTime>
  <Words>147</Words>
  <Application>Microsoft Office PowerPoint</Application>
  <PresentationFormat>Широкоэкранный</PresentationFormat>
  <Paragraphs>20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Захаров</dc:creator>
  <cp:lastModifiedBy>Иван Захаров</cp:lastModifiedBy>
  <cp:revision>9</cp:revision>
  <dcterms:created xsi:type="dcterms:W3CDTF">2024-09-20T18:03:39Z</dcterms:created>
  <dcterms:modified xsi:type="dcterms:W3CDTF">2024-09-27T20:09:33Z</dcterms:modified>
</cp:coreProperties>
</file>