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7"/>
  </p:notesMasterIdLst>
  <p:handoutMasterIdLst>
    <p:handoutMasterId r:id="rId18"/>
  </p:handoutMasterIdLst>
  <p:sldIdLst>
    <p:sldId id="330" r:id="rId5"/>
    <p:sldId id="349" r:id="rId6"/>
    <p:sldId id="339" r:id="rId7"/>
    <p:sldId id="352" r:id="rId8"/>
    <p:sldId id="353" r:id="rId9"/>
    <p:sldId id="344" r:id="rId10"/>
    <p:sldId id="336" r:id="rId11"/>
    <p:sldId id="334" r:id="rId12"/>
    <p:sldId id="331" r:id="rId13"/>
    <p:sldId id="347" r:id="rId14"/>
    <p:sldId id="350" r:id="rId15"/>
    <p:sldId id="332" r:id="rId16"/>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940" autoAdjust="0"/>
  </p:normalViewPr>
  <p:slideViewPr>
    <p:cSldViewPr snapToGrid="0" snapToObjects="1" showGuides="1">
      <p:cViewPr varScale="1">
        <p:scale>
          <a:sx n="143" d="100"/>
          <a:sy n="143" d="100"/>
        </p:scale>
        <p:origin x="756" y="120"/>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72150447213517"/>
          <c:y val="2.8520504446129559E-2"/>
          <c:w val="0.64426572891980738"/>
          <c:h val="0.94630135468653276"/>
        </c:manualLayout>
      </c:layout>
      <c:doughnutChart>
        <c:varyColors val="1"/>
        <c:ser>
          <c:idx val="0"/>
          <c:order val="0"/>
          <c:tx>
            <c:strRef>
              <c:f>Sheet1!$B$1</c:f>
              <c:strCache>
                <c:ptCount val="1"/>
                <c:pt idx="0">
                  <c:v>Pie Chart</c:v>
                </c:pt>
              </c:strCache>
            </c:strRef>
          </c:tx>
          <c:dPt>
            <c:idx val="0"/>
            <c:bubble3D val="0"/>
            <c:spPr>
              <a:solidFill>
                <a:srgbClr val="0097D9"/>
              </a:solidFill>
              <a:ln w="19050">
                <a:solidFill>
                  <a:schemeClr val="lt1"/>
                </a:solidFill>
              </a:ln>
              <a:effectLst/>
            </c:spPr>
            <c:extLst>
              <c:ext xmlns:c16="http://schemas.microsoft.com/office/drawing/2014/chart" uri="{C3380CC4-5D6E-409C-BE32-E72D297353CC}">
                <c16:uniqueId val="{00000002-C23A-4645-8103-46DCA3A346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D19-D648-BE9C-25D27BC6D72D}"/>
              </c:ext>
            </c:extLst>
          </c:dPt>
          <c:dPt>
            <c:idx val="2"/>
            <c:bubble3D val="0"/>
            <c:spPr>
              <a:solidFill>
                <a:srgbClr val="BCD900"/>
              </a:solidFill>
              <a:ln w="19050">
                <a:solidFill>
                  <a:schemeClr val="lt1"/>
                </a:solidFill>
              </a:ln>
              <a:effectLst/>
            </c:spPr>
            <c:extLst>
              <c:ext xmlns:c16="http://schemas.microsoft.com/office/drawing/2014/chart" uri="{C3380CC4-5D6E-409C-BE32-E72D297353CC}">
                <c16:uniqueId val="{00000003-C23A-4645-8103-46DCA3A34646}"/>
              </c:ext>
            </c:extLst>
          </c:dPt>
          <c:dPt>
            <c:idx val="3"/>
            <c:bubble3D val="0"/>
            <c:spPr>
              <a:solidFill>
                <a:srgbClr val="002D56"/>
              </a:solidFill>
              <a:ln w="19050">
                <a:solidFill>
                  <a:schemeClr val="lt1"/>
                </a:solidFill>
              </a:ln>
              <a:effectLst/>
            </c:spPr>
            <c:extLst>
              <c:ext xmlns:c16="http://schemas.microsoft.com/office/drawing/2014/chart" uri="{C3380CC4-5D6E-409C-BE32-E72D297353CC}">
                <c16:uniqueId val="{00000001-C23A-4645-8103-46DCA3A3464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data</c:v>
                </c:pt>
                <c:pt idx="1">
                  <c:v>data</c:v>
                </c:pt>
                <c:pt idx="2">
                  <c:v>data</c:v>
                </c:pt>
                <c:pt idx="3">
                  <c:v>data</c:v>
                </c:pt>
              </c:strCache>
            </c:strRef>
          </c:cat>
          <c:val>
            <c:numRef>
              <c:f>Sheet1!$B$2:$B$5</c:f>
              <c:numCache>
                <c:formatCode>General</c:formatCode>
                <c:ptCount val="4"/>
                <c:pt idx="0">
                  <c:v>20</c:v>
                </c:pt>
                <c:pt idx="1">
                  <c:v>10</c:v>
                </c:pt>
                <c:pt idx="2">
                  <c:v>5</c:v>
                </c:pt>
                <c:pt idx="3">
                  <c:v>65</c:v>
                </c:pt>
              </c:numCache>
            </c:numRef>
          </c:val>
          <c:extLst>
            <c:ext xmlns:c16="http://schemas.microsoft.com/office/drawing/2014/chart" uri="{C3380CC4-5D6E-409C-BE32-E72D297353CC}">
              <c16:uniqueId val="{00000000-C23A-4645-8103-46DCA3A3464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717073"/>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4/13/2021</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4/13/2021</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file:///C:\Program%20Files\Git\git-bash.exe" TargetMode="External"/><Relationship Id="rId7" Type="http://schemas.openxmlformats.org/officeDocument/2006/relationships/image" Target="../media/image196.png"/><Relationship Id="rId2" Type="http://schemas.openxmlformats.org/officeDocument/2006/relationships/image" Target="../media/image193.png"/><Relationship Id="rId1" Type="http://schemas.openxmlformats.org/officeDocument/2006/relationships/slideLayout" Target="../slideLayouts/slideLayout9.xml"/><Relationship Id="rId6" Type="http://schemas.openxmlformats.org/officeDocument/2006/relationships/hyperlink" Target="http://127.0.0.1:5000/" TargetMode="External"/><Relationship Id="rId5" Type="http://schemas.openxmlformats.org/officeDocument/2006/relationships/image" Target="../media/image195.svg"/><Relationship Id="rId4" Type="http://schemas.openxmlformats.org/officeDocument/2006/relationships/image" Target="../media/image19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98.jpeg"/><Relationship Id="rId2" Type="http://schemas.openxmlformats.org/officeDocument/2006/relationships/image" Target="../media/image197.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#1</a:t>
            </a:r>
          </a:p>
        </p:txBody>
      </p:sp>
      <p:sp>
        <p:nvSpPr>
          <p:cNvPr id="3" name="Subtitle 2">
            <a:extLst>
              <a:ext uri="{FF2B5EF4-FFF2-40B4-BE49-F238E27FC236}">
                <a16:creationId xmlns:a16="http://schemas.microsoft.com/office/drawing/2014/main" id="{F0F7B060-5059-2E46-AD03-46622D7DEFC9}"/>
              </a:ext>
            </a:extLst>
          </p:cNvPr>
          <p:cNvSpPr>
            <a:spLocks noGrp="1"/>
          </p:cNvSpPr>
          <p:nvPr>
            <p:ph type="subTitle" idx="1"/>
          </p:nvPr>
        </p:nvSpPr>
        <p:spPr/>
        <p:txBody>
          <a:bodyPr/>
          <a:lstStyle/>
          <a:p>
            <a:r>
              <a:rPr lang="en-US" dirty="0"/>
              <a:t>Store Sales Decision System Dashboard</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Ivan J. Zapata-Rivera</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Wednesday, April 14</a:t>
            </a:r>
            <a:r>
              <a:rPr lang="en-US" baseline="30000" dirty="0"/>
              <a:t>th</a:t>
            </a:r>
            <a:r>
              <a:rPr lang="en-US" dirty="0"/>
              <a:t>, 2021</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a:t>This Headline is Arial Regular in Dark Blue</a:t>
            </a:r>
            <a:endParaRPr lang="en-US" dirty="0"/>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p:txBody>
          <a:bodyPr>
            <a:normAutofit lnSpcReduction="10000"/>
          </a:bodyPr>
          <a:lstStyle/>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10</a:t>
            </a:fld>
            <a:endParaRPr lang="en-US" dirty="0"/>
          </a:p>
        </p:txBody>
      </p:sp>
      <p:pic>
        <p:nvPicPr>
          <p:cNvPr id="15" name="Content Placeholder 15">
            <a:extLst>
              <a:ext uri="{FF2B5EF4-FFF2-40B4-BE49-F238E27FC236}">
                <a16:creationId xmlns:a16="http://schemas.microsoft.com/office/drawing/2014/main" id="{C3132149-E359-6545-A328-CEED0127B9FA}"/>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This Subtitle is Arial in Light Orange</a:t>
            </a:r>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p:txBody>
          <a:bodyPr/>
          <a:lstStyle/>
          <a:p>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Tree>
    <p:extLst>
      <p:ext uri="{BB962C8B-B14F-4D97-AF65-F5344CB8AC3E}">
        <p14:creationId xmlns:p14="http://schemas.microsoft.com/office/powerpoint/2010/main" val="67330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D110B9-BD7B-0E4C-ACAA-096B0B004C31}"/>
              </a:ext>
            </a:extLst>
          </p:cNvPr>
          <p:cNvSpPr>
            <a:spLocks noGrp="1"/>
          </p:cNvSpPr>
          <p:nvPr>
            <p:ph type="title"/>
          </p:nvPr>
        </p:nvSpPr>
        <p:spPr/>
        <p:txBody>
          <a:bodyPr/>
          <a:lstStyle/>
          <a:p>
            <a:r>
              <a:rPr lang="en-US" dirty="0"/>
              <a:t>This Headline is Arial Regular in Dark Blue</a:t>
            </a:r>
          </a:p>
        </p:txBody>
      </p:sp>
      <p:sp>
        <p:nvSpPr>
          <p:cNvPr id="6" name="Text Placeholder 5">
            <a:extLst>
              <a:ext uri="{FF2B5EF4-FFF2-40B4-BE49-F238E27FC236}">
                <a16:creationId xmlns:a16="http://schemas.microsoft.com/office/drawing/2014/main" id="{1A2FE69E-83E7-1A45-B0EA-41ACE922B915}"/>
              </a:ext>
            </a:extLst>
          </p:cNvPr>
          <p:cNvSpPr>
            <a:spLocks noGrp="1"/>
          </p:cNvSpPr>
          <p:nvPr>
            <p:ph type="body" sz="quarter" idx="13"/>
          </p:nvPr>
        </p:nvSpPr>
        <p:spPr>
          <a:xfrm>
            <a:off x="504825" y="1267809"/>
            <a:ext cx="8134350" cy="687368"/>
          </a:xfrm>
        </p:spPr>
        <p:txBody>
          <a:bodyPr/>
          <a:lstStyle/>
          <a:p>
            <a:r>
              <a:rPr lang="en-US" dirty="0"/>
              <a:t>This Subtitle is Arial in Light Orange</a:t>
            </a:r>
          </a:p>
          <a:p>
            <a:endParaRPr lang="en-US" dirty="0"/>
          </a:p>
        </p:txBody>
      </p:sp>
      <p:graphicFrame>
        <p:nvGraphicFramePr>
          <p:cNvPr id="9" name="Table 8">
            <a:extLst>
              <a:ext uri="{FF2B5EF4-FFF2-40B4-BE49-F238E27FC236}">
                <a16:creationId xmlns:a16="http://schemas.microsoft.com/office/drawing/2014/main" id="{5FC501F5-9AE0-B44B-8D24-170502F48B34}"/>
              </a:ext>
            </a:extLst>
          </p:cNvPr>
          <p:cNvGraphicFramePr>
            <a:graphicFrameLocks noGrp="1"/>
          </p:cNvGraphicFramePr>
          <p:nvPr>
            <p:extLst>
              <p:ext uri="{D42A27DB-BD31-4B8C-83A1-F6EECF244321}">
                <p14:modId xmlns:p14="http://schemas.microsoft.com/office/powerpoint/2010/main" val="3733447923"/>
              </p:ext>
            </p:extLst>
          </p:nvPr>
        </p:nvGraphicFramePr>
        <p:xfrm>
          <a:off x="504826" y="1993882"/>
          <a:ext cx="8134350" cy="2534952"/>
        </p:xfrm>
        <a:graphic>
          <a:graphicData uri="http://schemas.openxmlformats.org/drawingml/2006/table">
            <a:tbl>
              <a:tblPr firstRow="1" bandRow="1">
                <a:tableStyleId>{5C22544A-7EE6-4342-B048-85BDC9FD1C3A}</a:tableStyleId>
              </a:tblPr>
              <a:tblGrid>
                <a:gridCol w="2043542">
                  <a:extLst>
                    <a:ext uri="{9D8B030D-6E8A-4147-A177-3AD203B41FA5}">
                      <a16:colId xmlns:a16="http://schemas.microsoft.com/office/drawing/2014/main" val="20000"/>
                    </a:ext>
                  </a:extLst>
                </a:gridCol>
                <a:gridCol w="2043542">
                  <a:extLst>
                    <a:ext uri="{9D8B030D-6E8A-4147-A177-3AD203B41FA5}">
                      <a16:colId xmlns:a16="http://schemas.microsoft.com/office/drawing/2014/main" val="20001"/>
                    </a:ext>
                  </a:extLst>
                </a:gridCol>
                <a:gridCol w="4047266">
                  <a:extLst>
                    <a:ext uri="{9D8B030D-6E8A-4147-A177-3AD203B41FA5}">
                      <a16:colId xmlns:a16="http://schemas.microsoft.com/office/drawing/2014/main" val="20002"/>
                    </a:ext>
                  </a:extLst>
                </a:gridCol>
              </a:tblGrid>
              <a:tr h="335250">
                <a:tc>
                  <a:txBody>
                    <a:bodyPr/>
                    <a:lstStyle/>
                    <a:p>
                      <a:r>
                        <a:rPr lang="en-US" sz="900" b="1" i="0" dirty="0">
                          <a:solidFill>
                            <a:srgbClr val="002D56"/>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5D9F8"/>
                    </a:solidFill>
                  </a:tcPr>
                </a:tc>
                <a:tc>
                  <a:txBody>
                    <a:bodyPr/>
                    <a:lstStyle/>
                    <a:p>
                      <a:r>
                        <a:rPr lang="en-US" sz="900" b="1" i="0" dirty="0">
                          <a:solidFill>
                            <a:schemeClr val="bg1"/>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D56"/>
                    </a:solidFill>
                  </a:tcPr>
                </a:tc>
                <a:tc>
                  <a:txBody>
                    <a:bodyPr/>
                    <a:lstStyle/>
                    <a:p>
                      <a:r>
                        <a:rPr lang="en-US" sz="900" b="1" i="0" dirty="0">
                          <a:solidFill>
                            <a:schemeClr val="bg1"/>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D56"/>
                    </a:solidFill>
                  </a:tcPr>
                </a:tc>
                <a:extLst>
                  <a:ext uri="{0D108BD9-81ED-4DB2-BD59-A6C34878D82A}">
                    <a16:rowId xmlns:a16="http://schemas.microsoft.com/office/drawing/2014/main" val="10000"/>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0504597"/>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33469"/>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8630424"/>
                  </a:ext>
                </a:extLst>
              </a:tr>
            </a:tbl>
          </a:graphicData>
        </a:graphic>
      </p:graphicFrame>
      <p:sp>
        <p:nvSpPr>
          <p:cNvPr id="10" name="TextBox 9">
            <a:extLst>
              <a:ext uri="{FF2B5EF4-FFF2-40B4-BE49-F238E27FC236}">
                <a16:creationId xmlns:a16="http://schemas.microsoft.com/office/drawing/2014/main" id="{76B731B1-EA39-B441-BDD2-C37F095C480C}"/>
              </a:ext>
            </a:extLst>
          </p:cNvPr>
          <p:cNvSpPr txBox="1"/>
          <p:nvPr/>
        </p:nvSpPr>
        <p:spPr>
          <a:xfrm>
            <a:off x="504826" y="1742086"/>
            <a:ext cx="3348548" cy="246221"/>
          </a:xfrm>
          <a:prstGeom prst="rect">
            <a:avLst/>
          </a:prstGeom>
          <a:noFill/>
        </p:spPr>
        <p:txBody>
          <a:bodyPr wrap="square" lIns="0" rtlCol="0">
            <a:spAutoFit/>
          </a:bodyPr>
          <a:lstStyle/>
          <a:p>
            <a:r>
              <a:rPr lang="en-US" sz="1000" b="1" dirty="0">
                <a:solidFill>
                  <a:srgbClr val="0097D9"/>
                </a:solidFill>
              </a:rPr>
              <a:t>TABLE TITLE HERE</a:t>
            </a:r>
          </a:p>
        </p:txBody>
      </p:sp>
      <p:sp>
        <p:nvSpPr>
          <p:cNvPr id="11" name="Slide Number Placeholder 5">
            <a:extLst>
              <a:ext uri="{FF2B5EF4-FFF2-40B4-BE49-F238E27FC236}">
                <a16:creationId xmlns:a16="http://schemas.microsoft.com/office/drawing/2014/main" id="{FF28650A-4563-3440-84A5-BFA39AAFF5E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pPr/>
              <a:t>11</a:t>
            </a:fld>
            <a:endParaRPr lang="en-US" dirty="0"/>
          </a:p>
        </p:txBody>
      </p:sp>
    </p:spTree>
    <p:extLst>
      <p:ext uri="{BB962C8B-B14F-4D97-AF65-F5344CB8AC3E}">
        <p14:creationId xmlns:p14="http://schemas.microsoft.com/office/powerpoint/2010/main" val="231289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Divider Slide for Presentation use only</a:t>
            </a:r>
          </a:p>
        </p:txBody>
      </p:sp>
      <p:sp>
        <p:nvSpPr>
          <p:cNvPr id="10" name="Subtitle 9">
            <a:extLst>
              <a:ext uri="{FF2B5EF4-FFF2-40B4-BE49-F238E27FC236}">
                <a16:creationId xmlns:a16="http://schemas.microsoft.com/office/drawing/2014/main" id="{9A910F8B-F301-344C-A29C-38C95E379304}"/>
              </a:ext>
            </a:extLst>
          </p:cNvPr>
          <p:cNvSpPr>
            <a:spLocks noGrp="1"/>
          </p:cNvSpPr>
          <p:nvPr>
            <p:ph type="subTitle" idx="1"/>
          </p:nvPr>
        </p:nvSpPr>
        <p:spPr/>
        <p:txBody>
          <a:bodyPr/>
          <a:lstStyle/>
          <a:p>
            <a:r>
              <a:rPr lang="en-US" dirty="0"/>
              <a:t>This Subtitle is Arial in Medium Blue</a:t>
            </a:r>
          </a:p>
        </p:txBody>
      </p:sp>
    </p:spTree>
    <p:extLst>
      <p:ext uri="{BB962C8B-B14F-4D97-AF65-F5344CB8AC3E}">
        <p14:creationId xmlns:p14="http://schemas.microsoft.com/office/powerpoint/2010/main" val="910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7633A60-68FA-EB48-851F-185DFAC1C529}"/>
              </a:ext>
            </a:extLst>
          </p:cNvPr>
          <p:cNvSpPr>
            <a:spLocks noGrp="1"/>
          </p:cNvSpPr>
          <p:nvPr>
            <p:ph sz="half" idx="1"/>
          </p:nvPr>
        </p:nvSpPr>
        <p:spPr/>
        <p:txBody>
          <a:bodyPr/>
          <a:lstStyle/>
          <a:p>
            <a:pPr marL="0" indent="0">
              <a:buNone/>
            </a:pPr>
            <a:r>
              <a:rPr lang="en-US" b="1" dirty="0">
                <a:solidFill>
                  <a:srgbClr val="0097D9"/>
                </a:solidFill>
              </a:rPr>
              <a:t>Problematic </a:t>
            </a:r>
          </a:p>
          <a:p>
            <a:r>
              <a:rPr lang="en-US" dirty="0"/>
              <a:t>Sales Tracking System crashed leaving them with just raw data</a:t>
            </a:r>
          </a:p>
          <a:p>
            <a:r>
              <a:rPr lang="en-US" dirty="0"/>
              <a:t>Losses</a:t>
            </a:r>
          </a:p>
          <a:p>
            <a:pPr lvl="1"/>
            <a:r>
              <a:rPr lang="en-US" dirty="0"/>
              <a:t>Database for storing data</a:t>
            </a:r>
          </a:p>
          <a:p>
            <a:pPr lvl="1"/>
            <a:r>
              <a:rPr lang="en-US" dirty="0"/>
              <a:t>Excel dashboard to track to track sales performance and assist on decision making process</a:t>
            </a:r>
          </a:p>
          <a:p>
            <a:r>
              <a:rPr lang="en-US" dirty="0"/>
              <a:t>Sales profits mainly return from extended warranty service plans</a:t>
            </a:r>
          </a:p>
        </p:txBody>
      </p:sp>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p:txBody>
          <a:bodyPr/>
          <a:lstStyle/>
          <a:p>
            <a:r>
              <a:rPr lang="en-US" dirty="0"/>
              <a:t>Store Sales Decision System</a:t>
            </a:r>
          </a:p>
        </p:txBody>
      </p:sp>
      <p:sp>
        <p:nvSpPr>
          <p:cNvPr id="10" name="Content Placeholder 9">
            <a:extLst>
              <a:ext uri="{FF2B5EF4-FFF2-40B4-BE49-F238E27FC236}">
                <a16:creationId xmlns:a16="http://schemas.microsoft.com/office/drawing/2014/main" id="{A7F5E52A-3874-BD41-ADC1-993E24BBB1A4}"/>
              </a:ext>
            </a:extLst>
          </p:cNvPr>
          <p:cNvSpPr>
            <a:spLocks noGrp="1"/>
          </p:cNvSpPr>
          <p:nvPr>
            <p:ph sz="half" idx="14"/>
          </p:nvPr>
        </p:nvSpPr>
        <p:spPr/>
        <p:txBody>
          <a:bodyPr/>
          <a:lstStyle/>
          <a:p>
            <a:pPr marL="0" indent="0">
              <a:buNone/>
            </a:pPr>
            <a:r>
              <a:rPr lang="en-US" b="1" dirty="0">
                <a:solidFill>
                  <a:srgbClr val="0097D9"/>
                </a:solidFill>
              </a:rPr>
              <a:t>Proposal</a:t>
            </a:r>
          </a:p>
          <a:p>
            <a:r>
              <a:rPr lang="en-US" dirty="0"/>
              <a:t>Web App Interface</a:t>
            </a:r>
          </a:p>
          <a:p>
            <a:pPr lvl="1"/>
            <a:r>
              <a:rPr lang="en-US" dirty="0"/>
              <a:t>Log weekly sales data</a:t>
            </a:r>
          </a:p>
          <a:p>
            <a:pPr lvl="1"/>
            <a:r>
              <a:rPr lang="en-US" dirty="0"/>
              <a:t>Add products, warranties for products, and any new salesperson</a:t>
            </a:r>
          </a:p>
          <a:p>
            <a:r>
              <a:rPr lang="en-US" dirty="0"/>
              <a:t>Structure a database using MySQL Workbench connected to Web App and Excel</a:t>
            </a:r>
          </a:p>
          <a:p>
            <a:pPr lvl="1"/>
            <a:r>
              <a:rPr lang="en-US" dirty="0"/>
              <a:t>Receive the batch of weekly sales history</a:t>
            </a:r>
          </a:p>
          <a:p>
            <a:pPr lvl="1"/>
            <a:r>
              <a:rPr lang="en-US" dirty="0"/>
              <a:t>Obtain near real time data from weekly sales logs</a:t>
            </a:r>
          </a:p>
          <a:p>
            <a:pPr lvl="1"/>
            <a:r>
              <a:rPr lang="en-US" dirty="0"/>
              <a:t>Feed dashboard with updated sales data</a:t>
            </a:r>
          </a:p>
          <a:p>
            <a:pPr lvl="1"/>
            <a:endParaRPr lang="en-US" dirty="0"/>
          </a:p>
        </p:txBody>
      </p:sp>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12" name="Text Placeholder 11">
            <a:extLst>
              <a:ext uri="{FF2B5EF4-FFF2-40B4-BE49-F238E27FC236}">
                <a16:creationId xmlns:a16="http://schemas.microsoft.com/office/drawing/2014/main" id="{32F0EFD3-FAD0-B04F-AFFE-BE3E7BB589D5}"/>
              </a:ext>
            </a:extLst>
          </p:cNvPr>
          <p:cNvSpPr>
            <a:spLocks noGrp="1"/>
          </p:cNvSpPr>
          <p:nvPr>
            <p:ph type="body" sz="quarter" idx="16"/>
          </p:nvPr>
        </p:nvSpPr>
        <p:spPr/>
        <p:txBody>
          <a:bodyPr/>
          <a:lstStyle/>
          <a:p>
            <a:r>
              <a:rPr lang="en-US" dirty="0" err="1"/>
              <a:t>TractorTEK</a:t>
            </a:r>
            <a:r>
              <a:rPr lang="en-US" dirty="0"/>
              <a:t> – Web App UI</a:t>
            </a:r>
          </a:p>
        </p:txBody>
      </p:sp>
    </p:spTree>
    <p:extLst>
      <p:ext uri="{BB962C8B-B14F-4D97-AF65-F5344CB8AC3E}">
        <p14:creationId xmlns:p14="http://schemas.microsoft.com/office/powerpoint/2010/main" val="104019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dirty="0"/>
              <a:t>Store Sales Decision System</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3</a:t>
            </a:fld>
            <a:endParaRPr lang="en-US" dirty="0"/>
          </a:p>
        </p:txBody>
      </p:sp>
      <p:pic>
        <p:nvPicPr>
          <p:cNvPr id="16" name="Content Placeholder 15">
            <a:extLst>
              <a:ext uri="{FF2B5EF4-FFF2-40B4-BE49-F238E27FC236}">
                <a16:creationId xmlns:a16="http://schemas.microsoft.com/office/drawing/2014/main" id="{01A6C305-9D52-D943-9496-C88569C67592}"/>
              </a:ext>
            </a:extLst>
          </p:cNvPr>
          <p:cNvPicPr>
            <a:picLocks noGrp="1" noChangeAspect="1"/>
          </p:cNvPicPr>
          <p:nvPr>
            <p:ph sz="half" idx="2"/>
          </p:nvPr>
        </p:nvPicPr>
        <p:blipFill>
          <a:blip r:embed="rId2"/>
          <a:srcRect/>
          <a:stretch/>
        </p:blipFill>
        <p:spPr>
          <a:xfrm>
            <a:off x="5049020" y="1804802"/>
            <a:ext cx="3081385" cy="2557834"/>
          </a:xfrm>
        </p:spPr>
      </p:pic>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err="1"/>
              <a:t>TractorTEK</a:t>
            </a:r>
            <a:r>
              <a:rPr lang="en-US" dirty="0"/>
              <a:t> – Web App UI</a:t>
            </a:r>
          </a:p>
        </p:txBody>
      </p:sp>
      <p:sp>
        <p:nvSpPr>
          <p:cNvPr id="9" name="Content Placeholder 7">
            <a:extLst>
              <a:ext uri="{FF2B5EF4-FFF2-40B4-BE49-F238E27FC236}">
                <a16:creationId xmlns:a16="http://schemas.microsoft.com/office/drawing/2014/main" id="{A0DAE61E-768B-4A7D-8A97-58A6D7D736CC}"/>
              </a:ext>
            </a:extLst>
          </p:cNvPr>
          <p:cNvSpPr txBox="1">
            <a:spLocks/>
          </p:cNvSpPr>
          <p:nvPr/>
        </p:nvSpPr>
        <p:spPr>
          <a:xfrm>
            <a:off x="504825" y="1751163"/>
            <a:ext cx="3997701" cy="2696444"/>
          </a:xfrm>
          <a:prstGeom prst="rect">
            <a:avLst/>
          </a:prstGeom>
        </p:spPr>
        <p:txBody>
          <a:bodyPr/>
          <a:lst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dirty="0">
                <a:solidFill>
                  <a:srgbClr val="0097D9"/>
                </a:solidFill>
              </a:rPr>
              <a:t>Functionality</a:t>
            </a:r>
          </a:p>
          <a:p>
            <a:r>
              <a:rPr lang="en-US" dirty="0"/>
              <a:t>Index ID of sales transaction</a:t>
            </a:r>
          </a:p>
          <a:p>
            <a:r>
              <a:rPr lang="en-US" dirty="0"/>
              <a:t>Item Code </a:t>
            </a:r>
          </a:p>
          <a:p>
            <a:r>
              <a:rPr lang="en-US" dirty="0"/>
              <a:t>Employee Details</a:t>
            </a:r>
          </a:p>
          <a:p>
            <a:r>
              <a:rPr lang="en-US" dirty="0"/>
              <a:t>Sales week</a:t>
            </a:r>
          </a:p>
          <a:p>
            <a:r>
              <a:rPr lang="en-US" dirty="0"/>
              <a:t>Year</a:t>
            </a:r>
          </a:p>
          <a:p>
            <a:r>
              <a:rPr lang="en-US" dirty="0"/>
              <a:t>Value</a:t>
            </a:r>
          </a:p>
        </p:txBody>
      </p:sp>
      <p:pic>
        <p:nvPicPr>
          <p:cNvPr id="5" name="Graphic 4" descr="Browser window">
            <a:hlinkClick r:id="rId3" action="ppaction://hlinkfile"/>
            <a:extLst>
              <a:ext uri="{FF2B5EF4-FFF2-40B4-BE49-F238E27FC236}">
                <a16:creationId xmlns:a16="http://schemas.microsoft.com/office/drawing/2014/main" id="{EFDA8F78-8B48-47B4-A60B-1EC7684EC59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904929" y="3581333"/>
            <a:ext cx="914400" cy="914400"/>
          </a:xfrm>
          <a:prstGeom prst="rect">
            <a:avLst/>
          </a:prstGeom>
        </p:spPr>
      </p:pic>
      <p:pic>
        <p:nvPicPr>
          <p:cNvPr id="6" name="Picture 5">
            <a:hlinkClick r:id="rId6"/>
            <a:extLst>
              <a:ext uri="{FF2B5EF4-FFF2-40B4-BE49-F238E27FC236}">
                <a16:creationId xmlns:a16="http://schemas.microsoft.com/office/drawing/2014/main" id="{523B3C13-3EF2-4E49-BFED-B21CE49691DE}"/>
              </a:ext>
            </a:extLst>
          </p:cNvPr>
          <p:cNvPicPr>
            <a:picLocks noChangeAspect="1"/>
          </p:cNvPicPr>
          <p:nvPr/>
        </p:nvPicPr>
        <p:blipFill>
          <a:blip r:embed="rId7"/>
          <a:stretch>
            <a:fillRect/>
          </a:stretch>
        </p:blipFill>
        <p:spPr>
          <a:xfrm>
            <a:off x="3976935" y="3561425"/>
            <a:ext cx="914479" cy="914479"/>
          </a:xfrm>
          <a:prstGeom prst="rect">
            <a:avLst/>
          </a:prstGeom>
        </p:spPr>
      </p:pic>
    </p:spTree>
    <p:extLst>
      <p:ext uri="{BB962C8B-B14F-4D97-AF65-F5344CB8AC3E}">
        <p14:creationId xmlns:p14="http://schemas.microsoft.com/office/powerpoint/2010/main" val="194025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Instructions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881809"/>
            <a:ext cx="4059684" cy="2702891"/>
          </a:xfrm>
        </p:spPr>
        <p:txBody>
          <a:bodyPr vert="horz" lIns="91440" tIns="45720" rIns="91440" bIns="45720" rtlCol="0" anchor="t">
            <a:normAutofit/>
          </a:bodyPr>
          <a:lstStyle/>
          <a:p>
            <a:pPr marL="0" indent="0">
              <a:buNone/>
            </a:pPr>
            <a:r>
              <a:rPr lang="en-US" b="1" dirty="0">
                <a:solidFill>
                  <a:srgbClr val="0097D9"/>
                </a:solidFill>
              </a:rPr>
              <a:t>Suggested order of components to demo:</a:t>
            </a:r>
            <a:endParaRPr lang="en-US" dirty="0"/>
          </a:p>
          <a:p>
            <a:r>
              <a:rPr lang="en-US" dirty="0"/>
              <a:t>Web App UI – Data Entry Functionality​</a:t>
            </a:r>
          </a:p>
          <a:p>
            <a:r>
              <a:rPr lang="en-US" dirty="0"/>
              <a:t>Sales Dashboard, and Analysis Findings​</a:t>
            </a:r>
          </a:p>
          <a:p>
            <a:r>
              <a:rPr lang="en-US" dirty="0"/>
              <a:t>Back end – Database Design​</a:t>
            </a:r>
            <a:endParaRPr lang="en-US" b="1" dirty="0">
              <a:solidFill>
                <a:srgbClr val="0097D9"/>
              </a:solidFill>
            </a:endParaRPr>
          </a:p>
          <a:p>
            <a:pPr marL="0" indent="0">
              <a:buNone/>
            </a:pPr>
            <a:endParaRPr lang="en-US" b="1" dirty="0">
              <a:solidFill>
                <a:srgbClr val="0097D9"/>
              </a:solidFill>
            </a:endParaRPr>
          </a:p>
          <a:p>
            <a:pPr marL="0" indent="0">
              <a:buNone/>
            </a:pPr>
            <a:r>
              <a:rPr lang="en-US" b="1" dirty="0">
                <a:solidFill>
                  <a:srgbClr val="0097D9"/>
                </a:solidFill>
              </a:rPr>
              <a:t>Focal points should be: ​</a:t>
            </a:r>
          </a:p>
          <a:p>
            <a:r>
              <a:rPr lang="en-US" dirty="0"/>
              <a:t>Design choices &amp; justifications​</a:t>
            </a:r>
          </a:p>
          <a:p>
            <a:r>
              <a:rPr lang="en-US" dirty="0"/>
              <a:t>Value to the customer</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4</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a:lstStyle/>
          <a:p>
            <a:r>
              <a:rPr lang="en-US" dirty="0"/>
              <a:t>Planning your presentation</a:t>
            </a:r>
          </a:p>
        </p:txBody>
      </p:sp>
      <p:sp>
        <p:nvSpPr>
          <p:cNvPr id="3" name="Content Placeholder 5">
            <a:extLst>
              <a:ext uri="{FF2B5EF4-FFF2-40B4-BE49-F238E27FC236}">
                <a16:creationId xmlns:a16="http://schemas.microsoft.com/office/drawing/2014/main" id="{7C7980B7-617C-41DE-A8D4-AE5FF1E166B7}"/>
              </a:ext>
            </a:extLst>
          </p:cNvPr>
          <p:cNvSpPr txBox="1">
            <a:spLocks/>
          </p:cNvSpPr>
          <p:nvPr/>
        </p:nvSpPr>
        <p:spPr>
          <a:xfrm>
            <a:off x="4535283" y="1881227"/>
            <a:ext cx="4059684" cy="2702891"/>
          </a:xfrm>
          <a:prstGeom prst="rect">
            <a:avLst/>
          </a:prstGeom>
        </p:spPr>
        <p:txBody>
          <a:bodyPr vert="horz" lIns="91440" tIns="45720" rIns="91440" bIns="45720" rtlCol="0" anchor="t">
            <a:normAutofit lnSpcReduction="10000"/>
          </a:bodyPr>
          <a:lst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dirty="0">
                <a:solidFill>
                  <a:srgbClr val="0097D9"/>
                </a:solidFill>
                <a:cs typeface="Arial" panose="020B0604020202020204"/>
              </a:rPr>
              <a:t>Slides &amp; flow</a:t>
            </a:r>
          </a:p>
          <a:p>
            <a:r>
              <a:rPr lang="en-US" dirty="0">
                <a:solidFill>
                  <a:srgbClr val="717073"/>
                </a:solidFill>
                <a:cs typeface="Arial" panose="020B0604020202020204"/>
              </a:rPr>
              <a:t>Title Slide</a:t>
            </a:r>
          </a:p>
          <a:p>
            <a:r>
              <a:rPr lang="en-US" dirty="0">
                <a:solidFill>
                  <a:srgbClr val="717073"/>
                </a:solidFill>
                <a:cs typeface="Arial" panose="020B0604020202020204"/>
              </a:rPr>
              <a:t>One slide with the name of your solution, a few screenshots, and your picture</a:t>
            </a:r>
          </a:p>
          <a:p>
            <a:pPr lvl="1" indent="-172720"/>
            <a:r>
              <a:rPr lang="en-US" dirty="0">
                <a:cs typeface="Arial"/>
              </a:rPr>
              <a:t>Use this slide to </a:t>
            </a:r>
            <a:r>
              <a:rPr lang="en-US" i="1" dirty="0">
                <a:cs typeface="Arial"/>
              </a:rPr>
              <a:t>very briefly </a:t>
            </a:r>
            <a:r>
              <a:rPr lang="en-US" dirty="0">
                <a:cs typeface="Arial"/>
              </a:rPr>
              <a:t>introduce your app, providing a summary of how it works.</a:t>
            </a:r>
          </a:p>
          <a:p>
            <a:pPr>
              <a:buFont typeface="Arial" charset="0"/>
              <a:buChar char="•"/>
            </a:pPr>
            <a:r>
              <a:rPr lang="en-US" dirty="0">
                <a:cs typeface="Arial"/>
              </a:rPr>
              <a:t>[Live Demo]</a:t>
            </a:r>
          </a:p>
          <a:p>
            <a:pPr>
              <a:buFont typeface="Arial" charset="0"/>
              <a:buChar char="•"/>
            </a:pPr>
            <a:r>
              <a:rPr lang="en-US" dirty="0">
                <a:cs typeface="Arial"/>
              </a:rPr>
              <a:t>Appendix</a:t>
            </a:r>
          </a:p>
          <a:p>
            <a:pPr lvl="1" indent="-172720"/>
            <a:r>
              <a:rPr lang="en-US" dirty="0">
                <a:cs typeface="Arial"/>
              </a:rPr>
              <a:t>Any supporting materials such as diagrams, that you may refer to during Q&amp;A</a:t>
            </a:r>
          </a:p>
        </p:txBody>
      </p:sp>
    </p:spTree>
    <p:extLst>
      <p:ext uri="{BB962C8B-B14F-4D97-AF65-F5344CB8AC3E}">
        <p14:creationId xmlns:p14="http://schemas.microsoft.com/office/powerpoint/2010/main" val="216435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9A95-CB26-4CC1-9294-A44BF11967A7}"/>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E3376174-C023-444A-B18E-14313534F35A}"/>
              </a:ext>
            </a:extLst>
          </p:cNvPr>
          <p:cNvSpPr>
            <a:spLocks noGrp="1"/>
          </p:cNvSpPr>
          <p:nvPr>
            <p:ph idx="1"/>
          </p:nvPr>
        </p:nvSpPr>
        <p:spPr/>
        <p:txBody>
          <a:bodyPr/>
          <a:lstStyle/>
          <a:p>
            <a:pPr marL="0" indent="0">
              <a:buNone/>
            </a:pPr>
            <a:r>
              <a:rPr lang="en-US" b="1" dirty="0">
                <a:solidFill>
                  <a:schemeClr val="accent3"/>
                </a:solidFill>
              </a:rPr>
              <a:t>There are many layout options you can use for each of your slides </a:t>
            </a:r>
          </a:p>
          <a:p>
            <a:r>
              <a:rPr lang="en-US" dirty="0"/>
              <a:t>Slides 4-12 are layout templates. They state the font colors and styles to use. </a:t>
            </a:r>
          </a:p>
          <a:p>
            <a:r>
              <a:rPr lang="en-US" dirty="0"/>
              <a:t>Suggest copying and pasting the slide you want and then modifying</a:t>
            </a:r>
          </a:p>
          <a:p>
            <a:r>
              <a:rPr lang="en-US" dirty="0"/>
              <a:t>Slide 13 is a divider if you wanted to have sections to your presentation</a:t>
            </a:r>
          </a:p>
          <a:p>
            <a:r>
              <a:rPr lang="en-US" dirty="0"/>
              <a:t>After you are done creating your presentation, delete any unused slides</a:t>
            </a:r>
          </a:p>
          <a:p>
            <a:endParaRPr lang="en-US" dirty="0"/>
          </a:p>
        </p:txBody>
      </p:sp>
      <p:sp>
        <p:nvSpPr>
          <p:cNvPr id="4" name="Text Placeholder 3">
            <a:extLst>
              <a:ext uri="{FF2B5EF4-FFF2-40B4-BE49-F238E27FC236}">
                <a16:creationId xmlns:a16="http://schemas.microsoft.com/office/drawing/2014/main" id="{1F1D0F82-7F1A-4B83-BDC8-2C2520608F9D}"/>
              </a:ext>
            </a:extLst>
          </p:cNvPr>
          <p:cNvSpPr>
            <a:spLocks noGrp="1"/>
          </p:cNvSpPr>
          <p:nvPr>
            <p:ph type="body" sz="quarter" idx="13"/>
          </p:nvPr>
        </p:nvSpPr>
        <p:spPr/>
        <p:txBody>
          <a:bodyPr/>
          <a:lstStyle/>
          <a:p>
            <a:r>
              <a:rPr lang="en-US" dirty="0"/>
              <a:t>How to use this template</a:t>
            </a:r>
          </a:p>
        </p:txBody>
      </p:sp>
    </p:spTree>
    <p:extLst>
      <p:ext uri="{BB962C8B-B14F-4D97-AF65-F5344CB8AC3E}">
        <p14:creationId xmlns:p14="http://schemas.microsoft.com/office/powerpoint/2010/main" val="49338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Store Sales Decision System</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p:txBody>
          <a:bodyPr>
            <a:normAutofit/>
          </a:bodyPr>
          <a:lstStyle/>
          <a:p>
            <a:r>
              <a:rPr lang="en-US" b="1" dirty="0">
                <a:solidFill>
                  <a:srgbClr val="0097D9"/>
                </a:solidFill>
              </a:rPr>
              <a:t>Design</a:t>
            </a:r>
            <a:r>
              <a:rPr lang="en-US" i="1" dirty="0"/>
              <a:t> </a:t>
            </a:r>
          </a:p>
          <a:p>
            <a:r>
              <a:rPr lang="en-US" b="1" dirty="0">
                <a:solidFill>
                  <a:srgbClr val="0097D9"/>
                </a:solidFill>
              </a:rPr>
              <a:t>To </a:t>
            </a:r>
            <a:r>
              <a:rPr lang="en-US" b="1" dirty="0" err="1">
                <a:solidFill>
                  <a:srgbClr val="0097D9"/>
                </a:solidFill>
              </a:rPr>
              <a:t>blautemped</a:t>
            </a:r>
            <a:r>
              <a:rPr lang="en-US" b="1" dirty="0">
                <a:solidFill>
                  <a:srgbClr val="0097D9"/>
                </a:solidFill>
              </a:rPr>
              <a:t> </a:t>
            </a:r>
            <a:r>
              <a:rPr lang="en-US" b="1" dirty="0" err="1">
                <a:solidFill>
                  <a:srgbClr val="0097D9"/>
                </a:solidFill>
              </a:rPr>
              <a:t>est</a:t>
            </a:r>
            <a:r>
              <a:rPr lang="en-US" b="1" dirty="0">
                <a:solidFill>
                  <a:srgbClr val="0097D9"/>
                </a:solidFill>
              </a:rPr>
              <a:t> </a:t>
            </a:r>
            <a:r>
              <a:rPr lang="en-US" b="1" dirty="0" err="1">
                <a:solidFill>
                  <a:srgbClr val="0097D9"/>
                </a:solidFill>
              </a:rPr>
              <a:t>es</a:t>
            </a:r>
            <a:r>
              <a:rPr lang="en-US" b="1" dirty="0">
                <a:solidFill>
                  <a:srgbClr val="0097D9"/>
                </a:solidFill>
              </a:rPr>
              <a:t> </a:t>
            </a:r>
            <a:r>
              <a:rPr lang="en-US" b="1" dirty="0" err="1">
                <a:solidFill>
                  <a:srgbClr val="0097D9"/>
                </a:solidFill>
              </a:rPr>
              <a:t>enita</a:t>
            </a:r>
            <a:r>
              <a:rPr lang="en-US" b="1" dirty="0">
                <a:solidFill>
                  <a:srgbClr val="0097D9"/>
                </a:solidFill>
              </a:rPr>
              <a:t> </a:t>
            </a:r>
            <a:r>
              <a:rPr lang="en-US" b="1" dirty="0" err="1">
                <a:solidFill>
                  <a:srgbClr val="0097D9"/>
                </a:solidFill>
              </a:rPr>
              <a:t>vit</a:t>
            </a:r>
            <a:r>
              <a:rPr lang="en-US" b="1" dirty="0">
                <a:solidFill>
                  <a:srgbClr val="0097D9"/>
                </a:solidFill>
              </a:rPr>
              <a:t> </a:t>
            </a:r>
            <a:r>
              <a:rPr lang="en-US" b="1" dirty="0" err="1">
                <a:solidFill>
                  <a:srgbClr val="0097D9"/>
                </a:solidFill>
              </a:rPr>
              <a:t>ea</a:t>
            </a:r>
            <a:r>
              <a:rPr lang="en-US" b="1" dirty="0">
                <a:solidFill>
                  <a:srgbClr val="0097D9"/>
                </a:solidFill>
              </a:rPr>
              <a:t> </a:t>
            </a:r>
            <a:r>
              <a:rPr lang="en-US" b="1" dirty="0" err="1">
                <a:solidFill>
                  <a:srgbClr val="0097D9"/>
                </a:solidFill>
              </a:rPr>
              <a:t>sunt</a:t>
            </a:r>
            <a:r>
              <a:rPr lang="en-US" b="1" dirty="0">
                <a:solidFill>
                  <a:srgbClr val="0097D9"/>
                </a:solidFill>
              </a:rPr>
              <a:t> </a:t>
            </a:r>
            <a:r>
              <a:rPr lang="en-US" dirty="0" err="1"/>
              <a:t>pliquidem</a:t>
            </a:r>
            <a:r>
              <a:rPr lang="en-US" dirty="0"/>
              <a:t> </a:t>
            </a:r>
            <a:r>
              <a:rPr lang="en-US" dirty="0" err="1"/>
              <a:t>velitat</a:t>
            </a:r>
            <a:r>
              <a:rPr lang="en-US" dirty="0"/>
              <a:t> </a:t>
            </a:r>
            <a:r>
              <a:rPr lang="en-US" dirty="0" err="1"/>
              <a:t>emporum</a:t>
            </a:r>
            <a:r>
              <a:rPr lang="en-US" dirty="0"/>
              <a:t> des </a:t>
            </a:r>
            <a:r>
              <a:rPr lang="en-US" dirty="0" err="1"/>
              <a:t>apedi</a:t>
            </a:r>
            <a:r>
              <a:rPr lang="en-US" dirty="0"/>
              <a:t> </a:t>
            </a:r>
            <a:r>
              <a:rPr lang="en-US" dirty="0" err="1"/>
              <a:t>dolorrovidus</a:t>
            </a:r>
            <a:r>
              <a:rPr lang="en-US" dirty="0"/>
              <a:t> </a:t>
            </a:r>
            <a:r>
              <a:rPr lang="en-US" dirty="0" err="1"/>
              <a:t>quat</a:t>
            </a:r>
            <a:r>
              <a:rPr lang="en-US" dirty="0"/>
              <a:t> </a:t>
            </a:r>
            <a:r>
              <a:rPr lang="en-US" dirty="0" err="1"/>
              <a:t>accus</a:t>
            </a:r>
            <a:r>
              <a:rPr lang="en-US" dirty="0"/>
              <a:t> </a:t>
            </a:r>
            <a:r>
              <a:rPr lang="en-US" dirty="0" err="1"/>
              <a:t>voluptae</a:t>
            </a:r>
            <a:r>
              <a:rPr lang="en-US" dirty="0"/>
              <a:t> </a:t>
            </a:r>
            <a:r>
              <a:rPr lang="en-US" dirty="0" err="1"/>
              <a:t>eiciam</a:t>
            </a:r>
            <a:r>
              <a:rPr lang="en-US" dirty="0"/>
              <a:t> </a:t>
            </a:r>
            <a:r>
              <a:rPr lang="en-US" dirty="0" err="1"/>
              <a:t>reri</a:t>
            </a:r>
            <a:r>
              <a:rPr lang="en-US" dirty="0"/>
              <a:t> </a:t>
            </a:r>
            <a:r>
              <a:rPr lang="en-US" dirty="0" err="1"/>
              <a:t>doluptaest</a:t>
            </a:r>
            <a:r>
              <a:rPr lang="en-US" dirty="0"/>
              <a:t> </a:t>
            </a:r>
            <a:r>
              <a:rPr lang="en-US" dirty="0" err="1"/>
              <a:t>odis</a:t>
            </a:r>
            <a:r>
              <a:rPr lang="en-US" dirty="0"/>
              <a:t> </a:t>
            </a:r>
            <a:r>
              <a:rPr lang="en-US" dirty="0" err="1"/>
              <a:t>assi</a:t>
            </a:r>
            <a:r>
              <a:rPr lang="en-US" dirty="0"/>
              <a:t> </a:t>
            </a:r>
            <a:r>
              <a:rPr lang="en-US" dirty="0" err="1"/>
              <a:t>dolesse</a:t>
            </a:r>
            <a:r>
              <a:rPr lang="en-US" dirty="0"/>
              <a:t> </a:t>
            </a:r>
            <a:r>
              <a:rPr lang="en-US" dirty="0" err="1"/>
              <a:t>rciminctas</a:t>
            </a:r>
            <a:r>
              <a:rPr lang="en-US" dirty="0"/>
              <a:t> </a:t>
            </a:r>
            <a:r>
              <a:rPr lang="en-US" dirty="0" err="1"/>
              <a:t>dolesec</a:t>
            </a:r>
            <a:r>
              <a:rPr lang="en-US" dirty="0"/>
              <a:t> </a:t>
            </a:r>
            <a:r>
              <a:rPr lang="en-US" dirty="0" err="1"/>
              <a:t>eperumq</a:t>
            </a:r>
            <a:r>
              <a:rPr lang="en-US" dirty="0"/>
              <a:t> </a:t>
            </a:r>
            <a:r>
              <a:rPr lang="en-US" dirty="0" err="1"/>
              <a:t>uuntio</a:t>
            </a:r>
            <a:r>
              <a:rPr lang="en-US" dirty="0"/>
              <a:t> que </a:t>
            </a:r>
            <a:r>
              <a:rPr lang="en-US" dirty="0" err="1"/>
              <a:t>vitaquia</a:t>
            </a:r>
            <a:r>
              <a:rPr lang="en-US" dirty="0"/>
              <a:t> </a:t>
            </a:r>
            <a:r>
              <a:rPr lang="en-US" dirty="0" err="1"/>
              <a:t>sam</a:t>
            </a:r>
            <a:r>
              <a:rPr lang="en-US" dirty="0"/>
              <a:t>, </a:t>
            </a:r>
            <a:r>
              <a:rPr lang="en-US" dirty="0" err="1"/>
              <a:t>nonseque</a:t>
            </a:r>
            <a:r>
              <a:rPr lang="en-US" dirty="0"/>
              <a:t> pro qui </a:t>
            </a:r>
            <a:r>
              <a:rPr lang="en-US" dirty="0" err="1"/>
              <a:t>offictibus</a:t>
            </a:r>
            <a:r>
              <a:rPr lang="en-US" dirty="0"/>
              <a:t> </a:t>
            </a:r>
            <a:r>
              <a:rPr lang="en-US" dirty="0" err="1"/>
              <a:t>aperestrum</a:t>
            </a:r>
            <a:r>
              <a:rPr lang="en-US" dirty="0"/>
              <a:t> quos et </a:t>
            </a:r>
            <a:r>
              <a:rPr lang="en-US" dirty="0" err="1"/>
              <a:t>harcimilia</a:t>
            </a:r>
            <a:r>
              <a:rPr lang="en-US" dirty="0"/>
              <a:t> </a:t>
            </a:r>
            <a:r>
              <a:rPr lang="en-US" dirty="0" err="1"/>
              <a:t>nonsequaero</a:t>
            </a:r>
            <a:r>
              <a:rPr lang="en-US" dirty="0"/>
              <a:t> </a:t>
            </a:r>
            <a:r>
              <a:rPr lang="en-US" dirty="0" err="1"/>
              <a:t>eaquas</a:t>
            </a:r>
            <a:r>
              <a:rPr lang="en-US" dirty="0"/>
              <a:t> </a:t>
            </a:r>
            <a:r>
              <a:rPr lang="en-US" dirty="0" err="1"/>
              <a:t>assiminverum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 </a:t>
            </a:r>
            <a:r>
              <a:rPr lang="en-US" dirty="0" err="1"/>
              <a:t>nonseque</a:t>
            </a:r>
            <a:r>
              <a:rPr lang="en-US" dirty="0"/>
              <a:t> pro qui </a:t>
            </a:r>
          </a:p>
          <a:p>
            <a:r>
              <a:rPr lang="en-US" b="1" dirty="0" err="1">
                <a:solidFill>
                  <a:srgbClr val="0097D9"/>
                </a:solidFill>
              </a:rPr>
              <a:t>Tem</a:t>
            </a:r>
            <a:r>
              <a:rPr lang="en-US" b="1" dirty="0">
                <a:solidFill>
                  <a:srgbClr val="0097D9"/>
                </a:solidFill>
              </a:rPr>
              <a:t> </a:t>
            </a:r>
            <a:r>
              <a:rPr lang="en-US" b="1" dirty="0" err="1">
                <a:solidFill>
                  <a:srgbClr val="0097D9"/>
                </a:solidFill>
              </a:rPr>
              <a:t>quiae</a:t>
            </a:r>
            <a:r>
              <a:rPr lang="en-US" b="1" dirty="0">
                <a:solidFill>
                  <a:srgbClr val="0097D9"/>
                </a:solidFill>
              </a:rPr>
              <a:t> </a:t>
            </a:r>
            <a:r>
              <a:rPr lang="en-US" b="1" dirty="0" err="1">
                <a:solidFill>
                  <a:srgbClr val="0097D9"/>
                </a:solidFill>
              </a:rPr>
              <a:t>ni</a:t>
            </a:r>
            <a:r>
              <a:rPr lang="en-US" b="1" dirty="0">
                <a:solidFill>
                  <a:srgbClr val="0097D9"/>
                </a:solidFill>
              </a:rPr>
              <a:t> </a:t>
            </a:r>
            <a:r>
              <a:rPr lang="en-US" b="1" dirty="0" err="1">
                <a:solidFill>
                  <a:srgbClr val="0097D9"/>
                </a:solidFill>
              </a:rPr>
              <a:t>descimus</a:t>
            </a:r>
            <a:r>
              <a:rPr lang="en-US" b="1" dirty="0">
                <a:solidFill>
                  <a:srgbClr val="0097D9"/>
                </a:solidFill>
              </a:rPr>
              <a:t>, </a:t>
            </a:r>
            <a:r>
              <a:rPr lang="en-US" b="1" dirty="0" err="1">
                <a:solidFill>
                  <a:srgbClr val="0097D9"/>
                </a:solidFill>
              </a:rPr>
              <a:t>necte</a:t>
            </a:r>
            <a:r>
              <a:rPr lang="en-US" b="1" dirty="0">
                <a:solidFill>
                  <a:srgbClr val="0097D9"/>
                </a:solidFill>
              </a:rPr>
              <a:t> </a:t>
            </a:r>
            <a:r>
              <a:rPr lang="en-US" b="1" dirty="0" err="1">
                <a:solidFill>
                  <a:srgbClr val="0097D9"/>
                </a:solidFill>
              </a:rPr>
              <a:t>reptiunt</a:t>
            </a:r>
            <a:r>
              <a:rPr lang="en-US" b="1" dirty="0">
                <a:solidFill>
                  <a:srgbClr val="0097D9"/>
                </a:solidFill>
              </a:rPr>
              <a:t> </a:t>
            </a:r>
            <a:r>
              <a:rPr lang="en-US" dirty="0"/>
              <a:t>at </a:t>
            </a:r>
            <a:r>
              <a:rPr lang="en-US" dirty="0" err="1"/>
              <a:t>quiam</a:t>
            </a:r>
            <a:r>
              <a:rPr lang="en-US" dirty="0"/>
              <a:t> </a:t>
            </a:r>
            <a:r>
              <a:rPr lang="en-US" dirty="0" err="1"/>
              <a:t>repratur</a:t>
            </a:r>
            <a:r>
              <a:rPr lang="en-US" dirty="0"/>
              <a:t> </a:t>
            </a:r>
            <a:r>
              <a:rPr lang="en-US" dirty="0" err="1"/>
              <a:t>modissimet</a:t>
            </a:r>
            <a:r>
              <a:rPr lang="en-US" dirty="0"/>
              <a:t> mil </a:t>
            </a:r>
            <a:r>
              <a:rPr lang="en-US" dirty="0" err="1"/>
              <a:t>moluptam</a:t>
            </a:r>
            <a:r>
              <a:rPr lang="en-US" dirty="0"/>
              <a:t> quos </a:t>
            </a:r>
            <a:r>
              <a:rPr lang="en-US" dirty="0" err="1"/>
              <a:t>nos</a:t>
            </a:r>
            <a:r>
              <a:rPr lang="en-US" dirty="0"/>
              <a:t> </a:t>
            </a:r>
            <a:r>
              <a:rPr lang="en-US" dirty="0" err="1"/>
              <a:t>magnis</a:t>
            </a:r>
            <a:r>
              <a:rPr lang="en-US" dirty="0"/>
              <a:t> </a:t>
            </a:r>
            <a:r>
              <a:rPr lang="en-US" dirty="0" err="1"/>
              <a:t>sitat</a:t>
            </a:r>
            <a:r>
              <a:rPr lang="en-US" dirty="0"/>
              <a:t>.</a:t>
            </a:r>
          </a:p>
          <a:p>
            <a:r>
              <a:rPr lang="en-US" b="1" dirty="0">
                <a:solidFill>
                  <a:srgbClr val="0097D9"/>
                </a:solidFill>
              </a:rPr>
              <a:t>Ro </a:t>
            </a:r>
            <a:r>
              <a:rPr lang="en-US" b="1" dirty="0" err="1">
                <a:solidFill>
                  <a:srgbClr val="0097D9"/>
                </a:solidFill>
              </a:rPr>
              <a:t>moluptaqui</a:t>
            </a:r>
            <a:r>
              <a:rPr lang="en-US" b="1" dirty="0">
                <a:solidFill>
                  <a:srgbClr val="0097D9"/>
                </a:solidFill>
              </a:rPr>
              <a:t> </a:t>
            </a:r>
            <a:r>
              <a:rPr lang="en-US" b="1" dirty="0" err="1">
                <a:solidFill>
                  <a:srgbClr val="0097D9"/>
                </a:solidFill>
              </a:rPr>
              <a:t>dolupturio</a:t>
            </a:r>
            <a:r>
              <a:rPr lang="en-US" b="1" dirty="0">
                <a:solidFill>
                  <a:srgbClr val="0097D9"/>
                </a:solidFill>
              </a:rPr>
              <a:t> </a:t>
            </a:r>
            <a:r>
              <a:rPr lang="en-US" b="1" dirty="0" err="1">
                <a:solidFill>
                  <a:srgbClr val="0097D9"/>
                </a:solidFill>
              </a:rPr>
              <a:t>te</a:t>
            </a:r>
            <a:r>
              <a:rPr lang="en-US" b="1" dirty="0">
                <a:solidFill>
                  <a:srgbClr val="0097D9"/>
                </a:solidFill>
              </a:rPr>
              <a:t> </a:t>
            </a:r>
            <a:r>
              <a:rPr lang="en-US" b="1" dirty="0" err="1">
                <a:solidFill>
                  <a:srgbClr val="0097D9"/>
                </a:solidFill>
              </a:rPr>
              <a:t>prae</a:t>
            </a:r>
            <a:r>
              <a:rPr lang="en-US" b="1" dirty="0">
                <a:solidFill>
                  <a:srgbClr val="0097D9"/>
                </a:solidFill>
              </a:rPr>
              <a:t> </a:t>
            </a:r>
            <a:r>
              <a:rPr lang="en-US" dirty="0" err="1"/>
              <a:t>dolorem</a:t>
            </a:r>
            <a:r>
              <a:rPr lang="en-US" dirty="0"/>
              <a:t> </a:t>
            </a:r>
            <a:r>
              <a:rPr lang="en-US" dirty="0" err="1"/>
              <a:t>dolorehenis</a:t>
            </a:r>
            <a:r>
              <a:rPr lang="en-US" dirty="0"/>
              <a:t> ab </a:t>
            </a:r>
            <a:r>
              <a:rPr lang="en-US" dirty="0" err="1"/>
              <a:t>invelli</a:t>
            </a:r>
            <a:r>
              <a:rPr lang="en-US" dirty="0"/>
              <a:t> </a:t>
            </a:r>
            <a:r>
              <a:rPr lang="en-US" dirty="0" err="1"/>
              <a:t>ciisimu</a:t>
            </a:r>
            <a:r>
              <a:rPr lang="en-US" dirty="0"/>
              <a:t> </a:t>
            </a:r>
            <a:r>
              <a:rPr lang="en-US" dirty="0" err="1"/>
              <a:t>sanitia</a:t>
            </a:r>
            <a:r>
              <a:rPr lang="en-US" dirty="0"/>
              <a:t> </a:t>
            </a:r>
            <a:r>
              <a:rPr lang="en-US" dirty="0" err="1"/>
              <a:t>quatiisi</a:t>
            </a:r>
            <a:r>
              <a:rPr lang="en-US" dirty="0"/>
              <a:t> </a:t>
            </a:r>
            <a:r>
              <a:rPr lang="en-US" dirty="0" err="1"/>
              <a:t>siti</a:t>
            </a:r>
            <a:r>
              <a:rPr lang="en-US" dirty="0"/>
              <a:t> con </a:t>
            </a:r>
            <a:r>
              <a:rPr lang="en-US" dirty="0" err="1"/>
              <a:t>consequi</a:t>
            </a:r>
            <a:r>
              <a:rPr lang="en-US" dirty="0"/>
              <a:t> </a:t>
            </a:r>
            <a:r>
              <a:rPr lang="en-US" dirty="0" err="1"/>
              <a:t>tem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a:t>
            </a:r>
          </a:p>
          <a:p>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6</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a:lstStyle/>
          <a:p>
            <a:r>
              <a:rPr lang="en-US" dirty="0" err="1"/>
              <a:t>TractorTEK</a:t>
            </a:r>
            <a:r>
              <a:rPr lang="en-US" dirty="0"/>
              <a:t> – Web App UI</a:t>
            </a:r>
          </a:p>
        </p:txBody>
      </p:sp>
    </p:spTree>
    <p:extLst>
      <p:ext uri="{BB962C8B-B14F-4D97-AF65-F5344CB8AC3E}">
        <p14:creationId xmlns:p14="http://schemas.microsoft.com/office/powerpoint/2010/main" val="157777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This Headline is Arial Regular in Dark Blue</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p:txBody>
          <a:bodyPr>
            <a:normAutofit/>
          </a:bodyPr>
          <a:lstStyle/>
          <a:p>
            <a:r>
              <a:rPr lang="en-US" b="1" dirty="0">
                <a:solidFill>
                  <a:srgbClr val="0097D9"/>
                </a:solidFill>
              </a:rPr>
              <a:t>This Bolded portion is Arial in Medium Blue </a:t>
            </a:r>
            <a:r>
              <a:rPr lang="en-US" i="1" dirty="0"/>
              <a:t>This is a two column content heavy slides. </a:t>
            </a:r>
          </a:p>
          <a:p>
            <a:r>
              <a:rPr lang="en-US" b="1" dirty="0">
                <a:solidFill>
                  <a:srgbClr val="0097D9"/>
                </a:solidFill>
              </a:rPr>
              <a:t>To </a:t>
            </a:r>
            <a:r>
              <a:rPr lang="en-US" b="1" dirty="0" err="1">
                <a:solidFill>
                  <a:srgbClr val="0097D9"/>
                </a:solidFill>
              </a:rPr>
              <a:t>blautemped</a:t>
            </a:r>
            <a:r>
              <a:rPr lang="en-US" b="1" dirty="0">
                <a:solidFill>
                  <a:srgbClr val="0097D9"/>
                </a:solidFill>
              </a:rPr>
              <a:t> </a:t>
            </a:r>
            <a:r>
              <a:rPr lang="en-US" b="1" dirty="0" err="1">
                <a:solidFill>
                  <a:srgbClr val="0097D9"/>
                </a:solidFill>
              </a:rPr>
              <a:t>est</a:t>
            </a:r>
            <a:r>
              <a:rPr lang="en-US" b="1" dirty="0">
                <a:solidFill>
                  <a:srgbClr val="0097D9"/>
                </a:solidFill>
              </a:rPr>
              <a:t> </a:t>
            </a:r>
            <a:r>
              <a:rPr lang="en-US" b="1" dirty="0" err="1">
                <a:solidFill>
                  <a:srgbClr val="0097D9"/>
                </a:solidFill>
              </a:rPr>
              <a:t>es</a:t>
            </a:r>
            <a:r>
              <a:rPr lang="en-US" b="1" dirty="0">
                <a:solidFill>
                  <a:srgbClr val="0097D9"/>
                </a:solidFill>
              </a:rPr>
              <a:t> </a:t>
            </a:r>
            <a:r>
              <a:rPr lang="en-US" b="1" dirty="0" err="1">
                <a:solidFill>
                  <a:srgbClr val="0097D9"/>
                </a:solidFill>
              </a:rPr>
              <a:t>enita</a:t>
            </a:r>
            <a:r>
              <a:rPr lang="en-US" b="1" dirty="0">
                <a:solidFill>
                  <a:srgbClr val="0097D9"/>
                </a:solidFill>
              </a:rPr>
              <a:t> </a:t>
            </a:r>
            <a:r>
              <a:rPr lang="en-US" b="1" dirty="0" err="1">
                <a:solidFill>
                  <a:srgbClr val="0097D9"/>
                </a:solidFill>
              </a:rPr>
              <a:t>vit</a:t>
            </a:r>
            <a:r>
              <a:rPr lang="en-US" b="1" dirty="0">
                <a:solidFill>
                  <a:srgbClr val="0097D9"/>
                </a:solidFill>
              </a:rPr>
              <a:t> </a:t>
            </a:r>
            <a:r>
              <a:rPr lang="en-US" b="1" dirty="0" err="1">
                <a:solidFill>
                  <a:srgbClr val="0097D9"/>
                </a:solidFill>
              </a:rPr>
              <a:t>ea</a:t>
            </a:r>
            <a:r>
              <a:rPr lang="en-US" b="1" dirty="0">
                <a:solidFill>
                  <a:srgbClr val="0097D9"/>
                </a:solidFill>
              </a:rPr>
              <a:t> </a:t>
            </a:r>
            <a:r>
              <a:rPr lang="en-US" b="1" dirty="0" err="1">
                <a:solidFill>
                  <a:srgbClr val="0097D9"/>
                </a:solidFill>
              </a:rPr>
              <a:t>sunt</a:t>
            </a:r>
            <a:r>
              <a:rPr lang="en-US" b="1" dirty="0">
                <a:solidFill>
                  <a:srgbClr val="0097D9"/>
                </a:solidFill>
              </a:rPr>
              <a:t> </a:t>
            </a:r>
            <a:r>
              <a:rPr lang="en-US" dirty="0" err="1"/>
              <a:t>pliquidem</a:t>
            </a:r>
            <a:r>
              <a:rPr lang="en-US" dirty="0"/>
              <a:t> </a:t>
            </a:r>
            <a:r>
              <a:rPr lang="en-US" dirty="0" err="1"/>
              <a:t>velitat</a:t>
            </a:r>
            <a:r>
              <a:rPr lang="en-US" dirty="0"/>
              <a:t> </a:t>
            </a:r>
            <a:r>
              <a:rPr lang="en-US" dirty="0" err="1"/>
              <a:t>emporum</a:t>
            </a:r>
            <a:r>
              <a:rPr lang="en-US" dirty="0"/>
              <a:t> des </a:t>
            </a:r>
            <a:r>
              <a:rPr lang="en-US" dirty="0" err="1"/>
              <a:t>apedi</a:t>
            </a:r>
            <a:r>
              <a:rPr lang="en-US" dirty="0"/>
              <a:t> </a:t>
            </a:r>
            <a:r>
              <a:rPr lang="en-US" dirty="0" err="1"/>
              <a:t>dolorrovidus</a:t>
            </a:r>
            <a:r>
              <a:rPr lang="en-US" dirty="0"/>
              <a:t> </a:t>
            </a:r>
            <a:r>
              <a:rPr lang="en-US" dirty="0" err="1"/>
              <a:t>quat</a:t>
            </a:r>
            <a:r>
              <a:rPr lang="en-US" dirty="0"/>
              <a:t> </a:t>
            </a:r>
            <a:r>
              <a:rPr lang="en-US" dirty="0" err="1"/>
              <a:t>accus</a:t>
            </a:r>
            <a:r>
              <a:rPr lang="en-US" dirty="0"/>
              <a:t> </a:t>
            </a:r>
            <a:r>
              <a:rPr lang="en-US" dirty="0" err="1"/>
              <a:t>voluptae</a:t>
            </a:r>
            <a:r>
              <a:rPr lang="en-US" dirty="0"/>
              <a:t> </a:t>
            </a:r>
            <a:r>
              <a:rPr lang="en-US" dirty="0" err="1"/>
              <a:t>eiciam</a:t>
            </a:r>
            <a:r>
              <a:rPr lang="en-US" dirty="0"/>
              <a:t> </a:t>
            </a:r>
            <a:r>
              <a:rPr lang="en-US" dirty="0" err="1"/>
              <a:t>reri</a:t>
            </a:r>
            <a:r>
              <a:rPr lang="en-US" dirty="0"/>
              <a:t> </a:t>
            </a:r>
            <a:r>
              <a:rPr lang="en-US" dirty="0" err="1"/>
              <a:t>doluptaest</a:t>
            </a:r>
            <a:r>
              <a:rPr lang="en-US" dirty="0"/>
              <a:t> </a:t>
            </a:r>
            <a:r>
              <a:rPr lang="en-US" dirty="0" err="1"/>
              <a:t>odis</a:t>
            </a:r>
            <a:r>
              <a:rPr lang="en-US" dirty="0"/>
              <a:t> </a:t>
            </a:r>
            <a:r>
              <a:rPr lang="en-US" dirty="0" err="1"/>
              <a:t>assi</a:t>
            </a:r>
            <a:r>
              <a:rPr lang="en-US" dirty="0"/>
              <a:t> </a:t>
            </a:r>
            <a:r>
              <a:rPr lang="en-US" dirty="0" err="1"/>
              <a:t>dolesse</a:t>
            </a:r>
            <a:r>
              <a:rPr lang="en-US" dirty="0"/>
              <a:t> </a:t>
            </a:r>
            <a:r>
              <a:rPr lang="en-US" dirty="0" err="1"/>
              <a:t>rciminctas</a:t>
            </a:r>
            <a:r>
              <a:rPr lang="en-US" dirty="0"/>
              <a:t> </a:t>
            </a:r>
            <a:r>
              <a:rPr lang="en-US" dirty="0" err="1"/>
              <a:t>dolesec</a:t>
            </a:r>
            <a:r>
              <a:rPr lang="en-US" dirty="0"/>
              <a:t> </a:t>
            </a:r>
            <a:r>
              <a:rPr lang="en-US" dirty="0" err="1"/>
              <a:t>eperumq</a:t>
            </a:r>
            <a:r>
              <a:rPr lang="en-US" dirty="0"/>
              <a:t> </a:t>
            </a:r>
            <a:r>
              <a:rPr lang="en-US" dirty="0" err="1"/>
              <a:t>uuntio</a:t>
            </a:r>
            <a:r>
              <a:rPr lang="en-US" dirty="0"/>
              <a:t> que </a:t>
            </a:r>
            <a:r>
              <a:rPr lang="en-US" dirty="0" err="1"/>
              <a:t>vitaquia</a:t>
            </a:r>
            <a:r>
              <a:rPr lang="en-US" dirty="0"/>
              <a:t> </a:t>
            </a:r>
            <a:r>
              <a:rPr lang="en-US" dirty="0" err="1"/>
              <a:t>sam</a:t>
            </a:r>
            <a:r>
              <a:rPr lang="en-US" dirty="0"/>
              <a:t>, </a:t>
            </a:r>
            <a:r>
              <a:rPr lang="en-US" dirty="0" err="1"/>
              <a:t>nonseque</a:t>
            </a:r>
            <a:r>
              <a:rPr lang="en-US" dirty="0"/>
              <a:t> pro qui </a:t>
            </a:r>
            <a:r>
              <a:rPr lang="en-US" dirty="0" err="1"/>
              <a:t>offictibus</a:t>
            </a:r>
            <a:r>
              <a:rPr lang="en-US" dirty="0"/>
              <a:t> </a:t>
            </a:r>
            <a:r>
              <a:rPr lang="en-US" dirty="0" err="1"/>
              <a:t>aperestrum</a:t>
            </a:r>
            <a:r>
              <a:rPr lang="en-US" dirty="0"/>
              <a:t> quos et </a:t>
            </a:r>
            <a:r>
              <a:rPr lang="en-US" dirty="0" err="1"/>
              <a:t>harcimilia</a:t>
            </a:r>
            <a:r>
              <a:rPr lang="en-US" dirty="0"/>
              <a:t> </a:t>
            </a:r>
            <a:r>
              <a:rPr lang="en-US" dirty="0" err="1"/>
              <a:t>nonsequaero</a:t>
            </a:r>
            <a:r>
              <a:rPr lang="en-US" dirty="0"/>
              <a:t> </a:t>
            </a:r>
            <a:r>
              <a:rPr lang="en-US" dirty="0" err="1"/>
              <a:t>eaquas</a:t>
            </a:r>
            <a:r>
              <a:rPr lang="en-US" dirty="0"/>
              <a:t> </a:t>
            </a:r>
            <a:r>
              <a:rPr lang="en-US" dirty="0" err="1"/>
              <a:t>assiminverum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 </a:t>
            </a:r>
            <a:r>
              <a:rPr lang="en-US" dirty="0" err="1"/>
              <a:t>nonseque</a:t>
            </a:r>
            <a:r>
              <a:rPr lang="en-US" dirty="0"/>
              <a:t> pro qui </a:t>
            </a:r>
          </a:p>
          <a:p>
            <a:r>
              <a:rPr lang="en-US" b="1" dirty="0" err="1">
                <a:solidFill>
                  <a:srgbClr val="0097D9"/>
                </a:solidFill>
              </a:rPr>
              <a:t>Tem</a:t>
            </a:r>
            <a:r>
              <a:rPr lang="en-US" b="1" dirty="0">
                <a:solidFill>
                  <a:srgbClr val="0097D9"/>
                </a:solidFill>
              </a:rPr>
              <a:t> </a:t>
            </a:r>
            <a:r>
              <a:rPr lang="en-US" b="1" dirty="0" err="1">
                <a:solidFill>
                  <a:srgbClr val="0097D9"/>
                </a:solidFill>
              </a:rPr>
              <a:t>quiae</a:t>
            </a:r>
            <a:r>
              <a:rPr lang="en-US" b="1" dirty="0">
                <a:solidFill>
                  <a:srgbClr val="0097D9"/>
                </a:solidFill>
              </a:rPr>
              <a:t> </a:t>
            </a:r>
            <a:r>
              <a:rPr lang="en-US" b="1" dirty="0" err="1">
                <a:solidFill>
                  <a:srgbClr val="0097D9"/>
                </a:solidFill>
              </a:rPr>
              <a:t>ni</a:t>
            </a:r>
            <a:r>
              <a:rPr lang="en-US" b="1" dirty="0">
                <a:solidFill>
                  <a:srgbClr val="0097D9"/>
                </a:solidFill>
              </a:rPr>
              <a:t> </a:t>
            </a:r>
            <a:r>
              <a:rPr lang="en-US" b="1" dirty="0" err="1">
                <a:solidFill>
                  <a:srgbClr val="0097D9"/>
                </a:solidFill>
              </a:rPr>
              <a:t>descimus</a:t>
            </a:r>
            <a:r>
              <a:rPr lang="en-US" b="1" dirty="0">
                <a:solidFill>
                  <a:srgbClr val="0097D9"/>
                </a:solidFill>
              </a:rPr>
              <a:t>, </a:t>
            </a:r>
            <a:r>
              <a:rPr lang="en-US" b="1" dirty="0" err="1">
                <a:solidFill>
                  <a:srgbClr val="0097D9"/>
                </a:solidFill>
              </a:rPr>
              <a:t>necte</a:t>
            </a:r>
            <a:r>
              <a:rPr lang="en-US" b="1" dirty="0">
                <a:solidFill>
                  <a:srgbClr val="0097D9"/>
                </a:solidFill>
              </a:rPr>
              <a:t> </a:t>
            </a:r>
            <a:r>
              <a:rPr lang="en-US" b="1" dirty="0" err="1">
                <a:solidFill>
                  <a:srgbClr val="0097D9"/>
                </a:solidFill>
              </a:rPr>
              <a:t>reptiunt</a:t>
            </a:r>
            <a:r>
              <a:rPr lang="en-US" b="1" dirty="0">
                <a:solidFill>
                  <a:srgbClr val="0097D9"/>
                </a:solidFill>
              </a:rPr>
              <a:t> </a:t>
            </a:r>
            <a:r>
              <a:rPr lang="en-US" dirty="0"/>
              <a:t>at </a:t>
            </a:r>
            <a:r>
              <a:rPr lang="en-US" dirty="0" err="1"/>
              <a:t>quiam</a:t>
            </a:r>
            <a:r>
              <a:rPr lang="en-US" dirty="0"/>
              <a:t> </a:t>
            </a:r>
            <a:r>
              <a:rPr lang="en-US" dirty="0" err="1"/>
              <a:t>repratur</a:t>
            </a:r>
            <a:r>
              <a:rPr lang="en-US" dirty="0"/>
              <a:t> </a:t>
            </a:r>
            <a:r>
              <a:rPr lang="en-US" dirty="0" err="1"/>
              <a:t>modissimet</a:t>
            </a:r>
            <a:r>
              <a:rPr lang="en-US" dirty="0"/>
              <a:t> mil </a:t>
            </a:r>
            <a:r>
              <a:rPr lang="en-US" dirty="0" err="1"/>
              <a:t>moluptam</a:t>
            </a:r>
            <a:r>
              <a:rPr lang="en-US" dirty="0"/>
              <a:t> quos </a:t>
            </a:r>
            <a:r>
              <a:rPr lang="en-US" dirty="0" err="1"/>
              <a:t>nos</a:t>
            </a:r>
            <a:r>
              <a:rPr lang="en-US" dirty="0"/>
              <a:t> </a:t>
            </a:r>
            <a:r>
              <a:rPr lang="en-US" dirty="0" err="1"/>
              <a:t>magnis</a:t>
            </a:r>
            <a:r>
              <a:rPr lang="en-US" dirty="0"/>
              <a:t> </a:t>
            </a:r>
            <a:r>
              <a:rPr lang="en-US" dirty="0" err="1"/>
              <a:t>sitat</a:t>
            </a:r>
            <a:r>
              <a:rPr lang="en-US" dirty="0"/>
              <a:t>.</a:t>
            </a:r>
          </a:p>
          <a:p>
            <a:r>
              <a:rPr lang="en-US" b="1" dirty="0">
                <a:solidFill>
                  <a:srgbClr val="0097D9"/>
                </a:solidFill>
              </a:rPr>
              <a:t>Ro </a:t>
            </a:r>
            <a:r>
              <a:rPr lang="en-US" b="1" dirty="0" err="1">
                <a:solidFill>
                  <a:srgbClr val="0097D9"/>
                </a:solidFill>
              </a:rPr>
              <a:t>moluptaqui</a:t>
            </a:r>
            <a:r>
              <a:rPr lang="en-US" b="1" dirty="0">
                <a:solidFill>
                  <a:srgbClr val="0097D9"/>
                </a:solidFill>
              </a:rPr>
              <a:t> </a:t>
            </a:r>
            <a:r>
              <a:rPr lang="en-US" b="1" dirty="0" err="1">
                <a:solidFill>
                  <a:srgbClr val="0097D9"/>
                </a:solidFill>
              </a:rPr>
              <a:t>dolupturio</a:t>
            </a:r>
            <a:r>
              <a:rPr lang="en-US" b="1" dirty="0">
                <a:solidFill>
                  <a:srgbClr val="0097D9"/>
                </a:solidFill>
              </a:rPr>
              <a:t> </a:t>
            </a:r>
            <a:r>
              <a:rPr lang="en-US" b="1" dirty="0" err="1">
                <a:solidFill>
                  <a:srgbClr val="0097D9"/>
                </a:solidFill>
              </a:rPr>
              <a:t>te</a:t>
            </a:r>
            <a:r>
              <a:rPr lang="en-US" b="1" dirty="0">
                <a:solidFill>
                  <a:srgbClr val="0097D9"/>
                </a:solidFill>
              </a:rPr>
              <a:t> </a:t>
            </a:r>
            <a:r>
              <a:rPr lang="en-US" b="1" dirty="0" err="1">
                <a:solidFill>
                  <a:srgbClr val="0097D9"/>
                </a:solidFill>
              </a:rPr>
              <a:t>prae</a:t>
            </a:r>
            <a:r>
              <a:rPr lang="en-US" b="1" dirty="0">
                <a:solidFill>
                  <a:srgbClr val="0097D9"/>
                </a:solidFill>
              </a:rPr>
              <a:t> </a:t>
            </a:r>
            <a:r>
              <a:rPr lang="en-US" dirty="0" err="1"/>
              <a:t>dolorem</a:t>
            </a:r>
            <a:r>
              <a:rPr lang="en-US" dirty="0"/>
              <a:t> </a:t>
            </a:r>
            <a:r>
              <a:rPr lang="en-US" dirty="0" err="1"/>
              <a:t>dolorehenis</a:t>
            </a:r>
            <a:r>
              <a:rPr lang="en-US" dirty="0"/>
              <a:t> ab </a:t>
            </a:r>
            <a:r>
              <a:rPr lang="en-US" dirty="0" err="1"/>
              <a:t>invelli</a:t>
            </a:r>
            <a:r>
              <a:rPr lang="en-US" dirty="0"/>
              <a:t> </a:t>
            </a:r>
            <a:r>
              <a:rPr lang="en-US" dirty="0" err="1"/>
              <a:t>ciisimu</a:t>
            </a:r>
            <a:r>
              <a:rPr lang="en-US" dirty="0"/>
              <a:t> </a:t>
            </a:r>
            <a:r>
              <a:rPr lang="en-US" dirty="0" err="1"/>
              <a:t>sanitia</a:t>
            </a:r>
            <a:r>
              <a:rPr lang="en-US" dirty="0"/>
              <a:t> </a:t>
            </a:r>
            <a:r>
              <a:rPr lang="en-US" dirty="0" err="1"/>
              <a:t>quatiisi</a:t>
            </a:r>
            <a:r>
              <a:rPr lang="en-US" dirty="0"/>
              <a:t> </a:t>
            </a:r>
            <a:r>
              <a:rPr lang="en-US" dirty="0" err="1"/>
              <a:t>siti</a:t>
            </a:r>
            <a:r>
              <a:rPr lang="en-US" dirty="0"/>
              <a:t> con </a:t>
            </a:r>
            <a:r>
              <a:rPr lang="en-US" dirty="0" err="1"/>
              <a:t>consequi</a:t>
            </a:r>
            <a:r>
              <a:rPr lang="en-US" dirty="0"/>
              <a:t> </a:t>
            </a:r>
            <a:r>
              <a:rPr lang="en-US" dirty="0" err="1"/>
              <a:t>tem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a:t>
            </a:r>
          </a:p>
          <a:p>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7</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a:lstStyle/>
          <a:p>
            <a:r>
              <a:rPr lang="en-US" dirty="0"/>
              <a:t>This Subtitle is Arial in Light Orange</a:t>
            </a:r>
          </a:p>
        </p:txBody>
      </p:sp>
    </p:spTree>
    <p:extLst>
      <p:ext uri="{BB962C8B-B14F-4D97-AF65-F5344CB8AC3E}">
        <p14:creationId xmlns:p14="http://schemas.microsoft.com/office/powerpoint/2010/main" val="39180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9CE17D-2234-4E46-B9A4-A8F0A364F313}"/>
              </a:ext>
            </a:extLst>
          </p:cNvPr>
          <p:cNvSpPr>
            <a:spLocks noGrp="1"/>
          </p:cNvSpPr>
          <p:nvPr>
            <p:ph type="title"/>
          </p:nvPr>
        </p:nvSpPr>
        <p:spPr/>
        <p:txBody>
          <a:bodyPr/>
          <a:lstStyle/>
          <a:p>
            <a:r>
              <a:rPr lang="en-US" dirty="0"/>
              <a:t>This Headline is Arial Regular in Dark Blue</a:t>
            </a:r>
          </a:p>
        </p:txBody>
      </p:sp>
      <p:sp>
        <p:nvSpPr>
          <p:cNvPr id="14" name="Slide Number Placeholder 5">
            <a:extLst>
              <a:ext uri="{FF2B5EF4-FFF2-40B4-BE49-F238E27FC236}">
                <a16:creationId xmlns:a16="http://schemas.microsoft.com/office/drawing/2014/main" id="{12E0F59A-57A2-CB4E-B987-DE323577DB29}"/>
              </a:ext>
            </a:extLst>
          </p:cNvPr>
          <p:cNvSpPr>
            <a:spLocks noGrp="1"/>
          </p:cNvSpPr>
          <p:nvPr>
            <p:ph type="sldNum" sz="quarter" idx="12"/>
          </p:nvPr>
        </p:nvSpPr>
        <p:spPr/>
        <p:txBody>
          <a:bodyPr/>
          <a:lstStyle/>
          <a:p>
            <a:fld id="{535EF33A-04D8-4107-96E5-33B70AE88DFF}" type="slidenum">
              <a:rPr lang="en-US" smtClean="0"/>
              <a:pPr/>
              <a:t>8</a:t>
            </a:fld>
            <a:endParaRPr lang="en-US" dirty="0"/>
          </a:p>
        </p:txBody>
      </p:sp>
      <p:sp>
        <p:nvSpPr>
          <p:cNvPr id="10" name="Content Placeholder 9">
            <a:extLst>
              <a:ext uri="{FF2B5EF4-FFF2-40B4-BE49-F238E27FC236}">
                <a16:creationId xmlns:a16="http://schemas.microsoft.com/office/drawing/2014/main" id="{00BE441B-2B61-B840-9213-10E0C2B4E409}"/>
              </a:ext>
            </a:extLst>
          </p:cNvPr>
          <p:cNvSpPr>
            <a:spLocks noGrp="1"/>
          </p:cNvSpPr>
          <p:nvPr>
            <p:ph sz="half" idx="2"/>
          </p:nvPr>
        </p:nvSpPr>
        <p:spPr/>
        <p:txBody>
          <a:bodyPr>
            <a:normAutofit/>
          </a:bodyPr>
          <a:lstStyle/>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a:t>
            </a:r>
            <a:r>
              <a:rPr lang="en-US" dirty="0"/>
              <a:t> 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r>
              <a:rPr lang="en-US" dirty="0"/>
              <a:t> </a:t>
            </a:r>
            <a:r>
              <a:rPr lang="en-US" dirty="0" err="1"/>
              <a:t>imendic</a:t>
            </a:r>
            <a:r>
              <a:rPr lang="en-US" dirty="0"/>
              <a:t> </a:t>
            </a:r>
            <a:r>
              <a:rPr lang="en-US" dirty="0" err="1"/>
              <a:t>iducia</a:t>
            </a:r>
            <a:r>
              <a:rPr lang="en-US" dirty="0"/>
              <a:t> </a:t>
            </a:r>
            <a:r>
              <a:rPr lang="en-US" dirty="0" err="1"/>
              <a:t>cus</a:t>
            </a:r>
            <a:r>
              <a:rPr lang="en-US" dirty="0"/>
              <a:t> </a:t>
            </a:r>
            <a:r>
              <a:rPr lang="en-US" dirty="0" err="1"/>
              <a:t>quodit</a:t>
            </a:r>
            <a:r>
              <a:rPr lang="en-US" dirty="0"/>
              <a:t> </a:t>
            </a:r>
            <a:r>
              <a:rPr lang="en-US" dirty="0" err="1"/>
              <a:t>pliquid</a:t>
            </a:r>
            <a:r>
              <a:rPr lang="en-US" dirty="0"/>
              <a:t> </a:t>
            </a:r>
            <a:r>
              <a:rPr lang="en-US" dirty="0" err="1"/>
              <a:t>ellaturest</a:t>
            </a:r>
            <a:r>
              <a:rPr lang="en-US" dirty="0"/>
              <a:t>, </a:t>
            </a:r>
            <a:r>
              <a:rPr lang="en-US" dirty="0" err="1"/>
              <a:t>opta</a:t>
            </a:r>
            <a:r>
              <a:rPr lang="en-US" dirty="0"/>
              <a:t> </a:t>
            </a:r>
            <a:r>
              <a:rPr lang="en-US" dirty="0" err="1"/>
              <a:t>quatione</a:t>
            </a:r>
            <a:r>
              <a:rPr lang="en-US" dirty="0"/>
              <a:t> </a:t>
            </a:r>
            <a:r>
              <a:rPr lang="en-US" dirty="0" err="1"/>
              <a:t>anduntia</a:t>
            </a:r>
            <a:r>
              <a:rPr lang="en-US" dirty="0"/>
              <a:t> </a:t>
            </a:r>
            <a:r>
              <a:rPr lang="en-US" dirty="0" err="1"/>
              <a:t>dest</a:t>
            </a:r>
            <a:r>
              <a:rPr lang="en-US" dirty="0"/>
              <a:t>, </a:t>
            </a:r>
            <a:r>
              <a:rPr lang="en-US" dirty="0" err="1"/>
              <a:t>audam</a:t>
            </a:r>
            <a:r>
              <a:rPr lang="en-US" dirty="0"/>
              <a:t> </a:t>
            </a:r>
            <a:r>
              <a:rPr lang="en-US" dirty="0" err="1"/>
              <a:t>volores</a:t>
            </a:r>
            <a:r>
              <a:rPr lang="en-US" dirty="0"/>
              <a:t> </a:t>
            </a:r>
            <a:r>
              <a:rPr lang="en-US" dirty="0" err="1"/>
              <a:t>sequatur</a:t>
            </a:r>
            <a:r>
              <a:rPr lang="en-US" dirty="0"/>
              <a:t>, </a:t>
            </a:r>
            <a:r>
              <a:rPr lang="en-US" dirty="0" err="1"/>
              <a:t>quis</a:t>
            </a:r>
            <a:r>
              <a:rPr lang="en-US" dirty="0"/>
              <a:t> </a:t>
            </a:r>
            <a:r>
              <a:rPr lang="en-US" dirty="0" err="1"/>
              <a:t>comnimet</a:t>
            </a:r>
            <a:r>
              <a:rPr lang="en-US" dirty="0"/>
              <a:t>, </a:t>
            </a:r>
            <a:r>
              <a:rPr lang="en-US" dirty="0" err="1"/>
              <a:t>iumqui</a:t>
            </a:r>
            <a:r>
              <a:rPr lang="en-US" dirty="0"/>
              <a:t> res </a:t>
            </a:r>
            <a:r>
              <a:rPr lang="en-US" dirty="0" err="1"/>
              <a:t>nosa</a:t>
            </a:r>
            <a:r>
              <a:rPr lang="en-US" dirty="0"/>
              <a:t> </a:t>
            </a:r>
            <a:r>
              <a:rPr lang="en-US" dirty="0" err="1"/>
              <a:t>nonsequias</a:t>
            </a:r>
            <a:r>
              <a:rPr lang="en-US" dirty="0"/>
              <a:t> </a:t>
            </a:r>
            <a:r>
              <a:rPr lang="en-US" dirty="0" err="1"/>
              <a:t>excea</a:t>
            </a:r>
            <a:r>
              <a:rPr lang="en-US" dirty="0"/>
              <a:t> </a:t>
            </a:r>
            <a:r>
              <a:rPr lang="en-US" dirty="0" err="1"/>
              <a:t>quaesto</a:t>
            </a:r>
            <a:r>
              <a:rPr lang="en-US" dirty="0"/>
              <a:t> vid que </a:t>
            </a:r>
            <a:r>
              <a:rPr lang="en-US" dirty="0" err="1"/>
              <a:t>suntorum</a:t>
            </a:r>
            <a:r>
              <a:rPr lang="en-US" dirty="0"/>
              <a:t> am </a:t>
            </a:r>
            <a:r>
              <a:rPr lang="en-US" dirty="0" err="1"/>
              <a:t>fuga</a:t>
            </a:r>
            <a:r>
              <a:rPr lang="en-US" dirty="0"/>
              <a:t>. Et </a:t>
            </a:r>
            <a:r>
              <a:rPr lang="en-US" dirty="0" err="1"/>
              <a:t>facerio</a:t>
            </a:r>
            <a:r>
              <a:rPr lang="en-US" dirty="0"/>
              <a:t>. </a:t>
            </a:r>
            <a:br>
              <a:rPr lang="en-US" dirty="0"/>
            </a:br>
            <a:r>
              <a:rPr lang="en-US" dirty="0"/>
              <a:t>Ut </a:t>
            </a:r>
            <a:r>
              <a:rPr lang="en-US" dirty="0" err="1"/>
              <a:t>offic</a:t>
            </a:r>
            <a:r>
              <a:rPr lang="en-US" dirty="0"/>
              <a:t> tempore </a:t>
            </a:r>
            <a:r>
              <a:rPr lang="en-US" dirty="0" err="1"/>
              <a:t>strunti</a:t>
            </a:r>
            <a:r>
              <a:rPr lang="en-US" dirty="0"/>
              <a:t> </a:t>
            </a:r>
            <a:r>
              <a:rPr lang="en-US" dirty="0" err="1"/>
              <a:t>corrum</a:t>
            </a:r>
            <a:r>
              <a:rPr lang="en-US" dirty="0"/>
              <a:t> </a:t>
            </a:r>
            <a:r>
              <a:rPr lang="en-US" dirty="0" err="1"/>
              <a:t>idelit</a:t>
            </a:r>
            <a:r>
              <a:rPr lang="en-US" dirty="0"/>
              <a:t>, </a:t>
            </a:r>
            <a:r>
              <a:rPr lang="en-US" dirty="0" err="1"/>
              <a:t>es</a:t>
            </a:r>
            <a:r>
              <a:rPr lang="en-US" dirty="0"/>
              <a:t> </a:t>
            </a:r>
            <a:br>
              <a:rPr lang="en-US" dirty="0"/>
            </a:br>
            <a:r>
              <a:rPr lang="en-US" dirty="0" err="1"/>
              <a:t>soluptis</a:t>
            </a:r>
            <a:r>
              <a:rPr lang="en-US" dirty="0"/>
              <a:t> </a:t>
            </a:r>
            <a:r>
              <a:rPr lang="en-US" dirty="0" err="1"/>
              <a:t>aut</a:t>
            </a:r>
            <a:r>
              <a:rPr lang="en-US" dirty="0"/>
              <a:t> </a:t>
            </a:r>
            <a:r>
              <a:rPr lang="en-US" dirty="0" err="1"/>
              <a:t>ent</a:t>
            </a:r>
            <a:r>
              <a:rPr lang="en-US" dirty="0"/>
              <a:t>.</a:t>
            </a:r>
          </a:p>
        </p:txBody>
      </p:sp>
      <p:graphicFrame>
        <p:nvGraphicFramePr>
          <p:cNvPr id="13" name="Chart Placeholder 12">
            <a:extLst>
              <a:ext uri="{FF2B5EF4-FFF2-40B4-BE49-F238E27FC236}">
                <a16:creationId xmlns:a16="http://schemas.microsoft.com/office/drawing/2014/main" id="{5E5E37FA-4C13-184C-BDDE-ACCB1996C4DC}"/>
              </a:ext>
            </a:extLst>
          </p:cNvPr>
          <p:cNvGraphicFramePr>
            <a:graphicFrameLocks noGrp="1"/>
          </p:cNvGraphicFramePr>
          <p:nvPr>
            <p:ph type="chart" sz="quarter" idx="14"/>
            <p:extLst>
              <p:ext uri="{D42A27DB-BD31-4B8C-83A1-F6EECF244321}">
                <p14:modId xmlns:p14="http://schemas.microsoft.com/office/powerpoint/2010/main" val="3073241494"/>
              </p:ext>
            </p:extLst>
          </p:nvPr>
        </p:nvGraphicFramePr>
        <p:xfrm>
          <a:off x="647700" y="1747838"/>
          <a:ext cx="3924300" cy="267176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 Placeholder 10">
            <a:extLst>
              <a:ext uri="{FF2B5EF4-FFF2-40B4-BE49-F238E27FC236}">
                <a16:creationId xmlns:a16="http://schemas.microsoft.com/office/drawing/2014/main" id="{8925C4BA-0F8B-D04D-88FC-5275FF326B33}"/>
              </a:ext>
            </a:extLst>
          </p:cNvPr>
          <p:cNvSpPr>
            <a:spLocks noGrp="1"/>
          </p:cNvSpPr>
          <p:nvPr>
            <p:ph type="body" sz="quarter" idx="13"/>
          </p:nvPr>
        </p:nvSpPr>
        <p:spPr/>
        <p:txBody>
          <a:bodyPr/>
          <a:lstStyle/>
          <a:p>
            <a:r>
              <a:rPr lang="en-US" dirty="0"/>
              <a:t>This Subtitle is Arial in Light Orange</a:t>
            </a:r>
          </a:p>
        </p:txBody>
      </p:sp>
      <p:sp>
        <p:nvSpPr>
          <p:cNvPr id="15" name="TextBox 14">
            <a:extLst>
              <a:ext uri="{FF2B5EF4-FFF2-40B4-BE49-F238E27FC236}">
                <a16:creationId xmlns:a16="http://schemas.microsoft.com/office/drawing/2014/main" id="{D7838175-8273-EA4C-8971-F6CEB5D6F490}"/>
              </a:ext>
            </a:extLst>
          </p:cNvPr>
          <p:cNvSpPr txBox="1"/>
          <p:nvPr/>
        </p:nvSpPr>
        <p:spPr>
          <a:xfrm>
            <a:off x="2097530" y="2729538"/>
            <a:ext cx="1024640" cy="707886"/>
          </a:xfrm>
          <a:prstGeom prst="rect">
            <a:avLst/>
          </a:prstGeom>
          <a:noFill/>
        </p:spPr>
        <p:txBody>
          <a:bodyPr wrap="none" rtlCol="0">
            <a:spAutoFit/>
          </a:bodyPr>
          <a:lstStyle/>
          <a:p>
            <a:pPr algn="ctr"/>
            <a:r>
              <a:rPr lang="en-US" sz="2000" b="1" dirty="0"/>
              <a:t>This is</a:t>
            </a:r>
          </a:p>
          <a:p>
            <a:pPr algn="ctr"/>
            <a:r>
              <a:rPr lang="en-US" sz="2000" b="1" dirty="0"/>
              <a:t>a chart</a:t>
            </a:r>
          </a:p>
        </p:txBody>
      </p:sp>
    </p:spTree>
    <p:extLst>
      <p:ext uri="{BB962C8B-B14F-4D97-AF65-F5344CB8AC3E}">
        <p14:creationId xmlns:p14="http://schemas.microsoft.com/office/powerpoint/2010/main" val="40716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7633A60-68FA-EB48-851F-185DFAC1C529}"/>
              </a:ext>
            </a:extLst>
          </p:cNvPr>
          <p:cNvSpPr>
            <a:spLocks noGrp="1"/>
          </p:cNvSpPr>
          <p:nvPr>
            <p:ph sz="half" idx="1"/>
          </p:nvPr>
        </p:nvSpPr>
        <p:spPr/>
        <p:txBody>
          <a:bodyPr/>
          <a:lstStyle/>
          <a:p>
            <a:r>
              <a:rPr lang="en-US" dirty="0"/>
              <a:t>This slide is a two content option with imagery. To </a:t>
            </a:r>
            <a:br>
              <a:rPr lang="en-US" dirty="0"/>
            </a:br>
            <a:r>
              <a:rPr lang="en-US" dirty="0"/>
              <a:t>create the blue effect, click on the image, select the </a:t>
            </a:r>
            <a:br>
              <a:rPr lang="en-US" dirty="0"/>
            </a:br>
            <a:r>
              <a:rPr lang="en-US" dirty="0"/>
              <a:t>picture properties and drop the transparency to the </a:t>
            </a:r>
            <a:br>
              <a:rPr lang="en-US" dirty="0"/>
            </a:br>
            <a:r>
              <a:rPr lang="en-US" dirty="0"/>
              <a:t>desired opacity.</a:t>
            </a:r>
          </a:p>
        </p:txBody>
      </p:sp>
      <p:pic>
        <p:nvPicPr>
          <p:cNvPr id="14" name="Picture Placeholder 13">
            <a:extLst>
              <a:ext uri="{FF2B5EF4-FFF2-40B4-BE49-F238E27FC236}">
                <a16:creationId xmlns:a16="http://schemas.microsoft.com/office/drawing/2014/main" id="{E7CF66E4-961A-5B4D-BBD5-6D6F61CF07DB}"/>
              </a:ext>
            </a:extLst>
          </p:cNvPr>
          <p:cNvPicPr>
            <a:picLocks noGrp="1" noChangeAspect="1"/>
          </p:cNvPicPr>
          <p:nvPr>
            <p:ph type="pic" sz="quarter" idx="13"/>
          </p:nvPr>
        </p:nvPicPr>
        <p:blipFill rotWithShape="1">
          <a:blip r:embed="rId2" cstate="screen">
            <a:alphaModFix amt="69000"/>
            <a:extLst>
              <a:ext uri="{28A0092B-C50C-407E-A947-70E740481C1C}">
                <a14:useLocalDpi xmlns:a14="http://schemas.microsoft.com/office/drawing/2010/main"/>
              </a:ext>
            </a:extLst>
          </a:blip>
          <a:srcRect/>
          <a:stretch/>
        </p:blipFill>
        <p:spPr>
          <a:xfrm>
            <a:off x="504825" y="1655180"/>
            <a:ext cx="3997701" cy="1296364"/>
          </a:xfrm>
        </p:spPr>
      </p:pic>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p:txBody>
          <a:bodyPr/>
          <a:lstStyle/>
          <a:p>
            <a:r>
              <a:rPr lang="en-US" dirty="0"/>
              <a:t>This Headline is Arial Regular in Dark Blue</a:t>
            </a:r>
          </a:p>
        </p:txBody>
      </p:sp>
      <p:sp>
        <p:nvSpPr>
          <p:cNvPr id="10" name="Content Placeholder 9">
            <a:extLst>
              <a:ext uri="{FF2B5EF4-FFF2-40B4-BE49-F238E27FC236}">
                <a16:creationId xmlns:a16="http://schemas.microsoft.com/office/drawing/2014/main" id="{A7F5E52A-3874-BD41-ADC1-993E24BBB1A4}"/>
              </a:ext>
            </a:extLst>
          </p:cNvPr>
          <p:cNvSpPr>
            <a:spLocks noGrp="1"/>
          </p:cNvSpPr>
          <p:nvPr>
            <p:ph sz="half" idx="14"/>
          </p:nvPr>
        </p:nvSpPr>
        <p:spPr/>
        <p:txBody>
          <a:bodyPr/>
          <a:lstStyle/>
          <a:p>
            <a:r>
              <a:rPr lang="en-US"/>
              <a:t>Et alique prorenim ipsa sum etur? Qui consed most aut quia is voloria voluptatio beror sam, sites vollant, teceaque volorep erchil maximolupta sit, quo tem quunt rem quaeres ciiscia tenimo mo verecus, quis ut aliaess</a:t>
            </a:r>
            <a:endParaRPr lang="en-US" dirty="0"/>
          </a:p>
        </p:txBody>
      </p:sp>
      <p:pic>
        <p:nvPicPr>
          <p:cNvPr id="16" name="Picture Placeholder 15">
            <a:extLst>
              <a:ext uri="{FF2B5EF4-FFF2-40B4-BE49-F238E27FC236}">
                <a16:creationId xmlns:a16="http://schemas.microsoft.com/office/drawing/2014/main" id="{58B0F8A2-7739-C346-8D02-11BE3B0C9BFE}"/>
              </a:ext>
            </a:extLst>
          </p:cNvPr>
          <p:cNvPicPr>
            <a:picLocks noGrp="1" noChangeAspect="1"/>
          </p:cNvPicPr>
          <p:nvPr>
            <p:ph type="pic" sz="quarter" idx="15"/>
          </p:nvPr>
        </p:nvPicPr>
        <p:blipFill>
          <a:blip r:embed="rId3" cstate="screen">
            <a:alphaModFix amt="65000"/>
            <a:extLst>
              <a:ext uri="{28A0092B-C50C-407E-A947-70E740481C1C}">
                <a14:useLocalDpi xmlns:a14="http://schemas.microsoft.com/office/drawing/2010/main"/>
              </a:ext>
            </a:extLst>
          </a:blip>
          <a:srcRect/>
          <a:stretch>
            <a:fillRect/>
          </a:stretch>
        </p:blipFill>
        <p:spPr/>
      </p:pic>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9</a:t>
            </a:fld>
            <a:endParaRPr lang="en-US" dirty="0"/>
          </a:p>
        </p:txBody>
      </p:sp>
      <p:sp>
        <p:nvSpPr>
          <p:cNvPr id="12" name="Text Placeholder 11">
            <a:extLst>
              <a:ext uri="{FF2B5EF4-FFF2-40B4-BE49-F238E27FC236}">
                <a16:creationId xmlns:a16="http://schemas.microsoft.com/office/drawing/2014/main" id="{32F0EFD3-FAD0-B04F-AFFE-BE3E7BB589D5}"/>
              </a:ext>
            </a:extLst>
          </p:cNvPr>
          <p:cNvSpPr>
            <a:spLocks noGrp="1"/>
          </p:cNvSpPr>
          <p:nvPr>
            <p:ph type="body" sz="quarter" idx="16"/>
          </p:nvPr>
        </p:nvSpPr>
        <p:spPr/>
        <p:txBody>
          <a:bodyPr/>
          <a:lstStyle/>
          <a:p>
            <a:r>
              <a:rPr lang="en-US" dirty="0"/>
              <a:t>This Subtitle is Arial in Light Orange</a:t>
            </a:r>
          </a:p>
        </p:txBody>
      </p:sp>
    </p:spTree>
    <p:extLst>
      <p:ext uri="{BB962C8B-B14F-4D97-AF65-F5344CB8AC3E}">
        <p14:creationId xmlns:p14="http://schemas.microsoft.com/office/powerpoint/2010/main" val="154910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7" ma:contentTypeDescription="Create a new document." ma:contentTypeScope="" ma:versionID="83f648d576e601b92f7142a7f572c300">
  <xsd:schema xmlns:xsd="http://www.w3.org/2001/XMLSchema" xmlns:xs="http://www.w3.org/2001/XMLSchema" xmlns:p="http://schemas.microsoft.com/office/2006/metadata/properties" xmlns:ns2="d2a9f884-c2eb-4182-8d97-b2c1069a1e77" xmlns:ns3="ad1dcd44-2c79-421e-996d-e07b6b6a06b7" targetNamespace="http://schemas.microsoft.com/office/2006/metadata/properties" ma:root="true" ma:fieldsID="0d22376f87372475b46127375c8e888e" ns2:_="" ns3:_="">
    <xsd:import namespace="d2a9f884-c2eb-4182-8d97-b2c1069a1e77"/>
    <xsd:import namespace="ad1dcd44-2c79-421e-996d-e07b6b6a06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62DE58-109F-4D2D-8F00-D49A02B03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1117D9-2152-408D-8EA9-A138D8484626}">
  <ds:schemaRefs>
    <ds:schemaRef ds:uri="http://schemas.microsoft.com/sharepoint/v3/contenttype/forms"/>
  </ds:schemaRefs>
</ds:datastoreItem>
</file>

<file path=customXml/itemProps3.xml><?xml version="1.0" encoding="utf-8"?>
<ds:datastoreItem xmlns:ds="http://schemas.openxmlformats.org/officeDocument/2006/customXml" ds:itemID="{E3F0252B-B6E9-4221-B01E-0247E154DC26}">
  <ds:schemaRefs>
    <ds:schemaRef ds:uri="http://purl.org/dc/elements/1.1/"/>
    <ds:schemaRef ds:uri="http://schemas.microsoft.com/office/2006/metadata/properties"/>
    <ds:schemaRef ds:uri="7fd3c95c-4561-4366-9173-5ef59b8cd20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72877ae-a410-445f-835b-653367d2e53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36850</TotalTime>
  <Words>1003</Words>
  <Application>Microsoft Office PowerPoint</Application>
  <PresentationFormat>On-screen Show (16:9)</PresentationFormat>
  <Paragraphs>116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.AppleSystemUIFont</vt:lpstr>
      <vt:lpstr>Arial</vt:lpstr>
      <vt:lpstr>Calibri</vt:lpstr>
      <vt:lpstr>System Font Regular</vt:lpstr>
      <vt:lpstr>2018_TEK_PPT_Tmplt_Tagline</vt:lpstr>
      <vt:lpstr>Capstone #1</vt:lpstr>
      <vt:lpstr>Store Sales Decision System</vt:lpstr>
      <vt:lpstr>Store Sales Decision System</vt:lpstr>
      <vt:lpstr>Instructions</vt:lpstr>
      <vt:lpstr>Instructions</vt:lpstr>
      <vt:lpstr>Store Sales Decision System</vt:lpstr>
      <vt:lpstr>This Headline is Arial Regular in Dark Blue</vt:lpstr>
      <vt:lpstr>This Headline is Arial Regular in Dark Blue</vt:lpstr>
      <vt:lpstr>This Headline is Arial Regular in Dark Blue</vt:lpstr>
      <vt:lpstr>This Headline is Arial Regular in Dark Blue</vt:lpstr>
      <vt:lpstr>This Headline is Arial Regular in Dark Blue</vt:lpstr>
      <vt:lpstr>Divider Slide for Presentation use 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Ivan Zapata</cp:lastModifiedBy>
  <cp:revision>521</cp:revision>
  <cp:lastPrinted>2019-09-27T20:27:38Z</cp:lastPrinted>
  <dcterms:created xsi:type="dcterms:W3CDTF">2018-04-23T16:24:53Z</dcterms:created>
  <dcterms:modified xsi:type="dcterms:W3CDTF">2021-04-14T02:37:07Z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