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421E1-0558-4564-844B-18AE6180CBF1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20A82-4E8D-4843-899C-2BF26D969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414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3CDA5-0278-750E-01DA-2338A1B7C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692458"/>
            <a:ext cx="9025355" cy="2817505"/>
          </a:xfrm>
        </p:spPr>
        <p:txBody>
          <a:bodyPr>
            <a:normAutofit/>
          </a:bodyPr>
          <a:lstStyle/>
          <a:p>
            <a:r>
              <a:rPr lang="ru-RU" dirty="0"/>
              <a:t>Телеграмм бот для управления задачами</a:t>
            </a:r>
            <a:br>
              <a:rPr lang="ru-RU" dirty="0"/>
            </a:br>
            <a:r>
              <a:rPr lang="ru-RU" dirty="0"/>
              <a:t>кодовое название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dirty="0" err="1"/>
              <a:t>управляшка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30DE26-B756-CBAB-AD1A-D54AF75AA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подготовил Жгилев Иван</a:t>
            </a:r>
          </a:p>
        </p:txBody>
      </p:sp>
    </p:spTree>
    <p:extLst>
      <p:ext uri="{BB962C8B-B14F-4D97-AF65-F5344CB8AC3E}">
        <p14:creationId xmlns:p14="http://schemas.microsoft.com/office/powerpoint/2010/main" val="268213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9357E5-200C-241E-712A-42785776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69943"/>
            <a:ext cx="9905998" cy="1478570"/>
          </a:xfrm>
        </p:spPr>
        <p:txBody>
          <a:bodyPr/>
          <a:lstStyle/>
          <a:p>
            <a:r>
              <a:rPr lang="ru-RU" dirty="0"/>
              <a:t>Общая информация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79A4F-AD94-7961-B4B5-16FD1AE8F6C1}"/>
              </a:ext>
            </a:extLst>
          </p:cNvPr>
          <p:cNvSpPr txBox="1"/>
          <p:nvPr/>
        </p:nvSpPr>
        <p:spPr>
          <a:xfrm>
            <a:off x="572906" y="1848513"/>
            <a:ext cx="52792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Бот предназначен для помощи с управлением задачами.</a:t>
            </a:r>
          </a:p>
          <a:p>
            <a:r>
              <a:rPr lang="ru-RU" sz="2400" dirty="0"/>
              <a:t>Возможности</a:t>
            </a:r>
            <a:r>
              <a:rPr lang="en-US" sz="2400" dirty="0"/>
              <a:t>: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Сохранять задачи пользователя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Показать все задачи пользователя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Показывает статистику выполненных задач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Уведомлять о начале задачи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Отслеживать время выполнения задачи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01EFA5B-C705-8100-7A45-C4DB1B580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647" y="2041864"/>
            <a:ext cx="5986083" cy="314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7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3A5ED-7B5B-725B-E4A0-46A443C44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3412"/>
            <a:ext cx="9905998" cy="1478570"/>
          </a:xfrm>
        </p:spPr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1C506C5-B272-9DF9-5D8F-58F241CC0A90}"/>
              </a:ext>
            </a:extLst>
          </p:cNvPr>
          <p:cNvSpPr/>
          <p:nvPr/>
        </p:nvSpPr>
        <p:spPr>
          <a:xfrm>
            <a:off x="4483224" y="1351365"/>
            <a:ext cx="2698812" cy="1196528"/>
          </a:xfrm>
          <a:prstGeom prst="roundRect">
            <a:avLst>
              <a:gd name="adj" fmla="val 3076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/>
              <a:t>Проект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6A0F847-0995-F51A-53B0-40FFC5A86B7A}"/>
              </a:ext>
            </a:extLst>
          </p:cNvPr>
          <p:cNvSpPr/>
          <p:nvPr/>
        </p:nvSpPr>
        <p:spPr>
          <a:xfrm>
            <a:off x="1525850" y="2935049"/>
            <a:ext cx="2148396" cy="1012054"/>
          </a:xfrm>
          <a:prstGeom prst="roundRect">
            <a:avLst>
              <a:gd name="adj" fmla="val 4035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api</a:t>
            </a:r>
            <a:endParaRPr lang="ru-RU" sz="2400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B14CD05-5FED-A9DA-548A-A923D8B39BD9}"/>
              </a:ext>
            </a:extLst>
          </p:cNvPr>
          <p:cNvSpPr/>
          <p:nvPr/>
        </p:nvSpPr>
        <p:spPr>
          <a:xfrm>
            <a:off x="8078680" y="2823100"/>
            <a:ext cx="2148396" cy="1012054"/>
          </a:xfrm>
          <a:prstGeom prst="roundRect">
            <a:avLst>
              <a:gd name="adj" fmla="val 4035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/>
              <a:t>Телеграмм бот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1D7E6530-DA68-1B82-583E-0618E1C7733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600048" y="2547893"/>
            <a:ext cx="3232582" cy="387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3AA483BE-C0E7-3CFF-7DA1-BD9725B2574E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832630" y="2547893"/>
            <a:ext cx="3320248" cy="2752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0D18DD06-E890-BD53-CC63-59CCE14066C4}"/>
              </a:ext>
            </a:extLst>
          </p:cNvPr>
          <p:cNvSpPr/>
          <p:nvPr/>
        </p:nvSpPr>
        <p:spPr>
          <a:xfrm>
            <a:off x="477178" y="4543636"/>
            <a:ext cx="1751119" cy="825623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База данных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D8E571DF-4549-FCBF-A57D-ED6E8E01DE00}"/>
              </a:ext>
            </a:extLst>
          </p:cNvPr>
          <p:cNvSpPr/>
          <p:nvPr/>
        </p:nvSpPr>
        <p:spPr>
          <a:xfrm>
            <a:off x="3607664" y="4543637"/>
            <a:ext cx="1751119" cy="825623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Flask</a:t>
            </a:r>
            <a:r>
              <a:rPr lang="ru-RU" dirty="0"/>
              <a:t> приложение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C29EE22B-537C-6B16-6E36-C01D8079FED2}"/>
              </a:ext>
            </a:extLst>
          </p:cNvPr>
          <p:cNvCxnSpPr>
            <a:stCxn id="5" idx="2"/>
            <a:endCxn id="18" idx="0"/>
          </p:cNvCxnSpPr>
          <p:nvPr/>
        </p:nvCxnSpPr>
        <p:spPr>
          <a:xfrm flipH="1">
            <a:off x="1352738" y="3947103"/>
            <a:ext cx="1247310" cy="596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B5F9AA32-BEFC-3550-DB63-8C7C2A10CB04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2600048" y="3947103"/>
            <a:ext cx="1883176" cy="596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8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CCBC5-6520-A246-B088-E7E83912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26" y="325554"/>
            <a:ext cx="9905998" cy="1478570"/>
          </a:xfrm>
        </p:spPr>
        <p:txBody>
          <a:bodyPr/>
          <a:lstStyle/>
          <a:p>
            <a:r>
              <a:rPr lang="ru-RU" dirty="0"/>
              <a:t>Библиотеки</a:t>
            </a:r>
          </a:p>
        </p:txBody>
      </p:sp>
      <p:pic>
        <p:nvPicPr>
          <p:cNvPr id="4" name="Рисунок 3" descr="Изображение выглядит как текст, человек, люди, группа&#10;&#10;Автоматически созданное описание">
            <a:extLst>
              <a:ext uri="{FF2B5EF4-FFF2-40B4-BE49-F238E27FC236}">
                <a16:creationId xmlns:a16="http://schemas.microsoft.com/office/drawing/2014/main" id="{8D846E36-4C6F-EF8C-762C-A2F491EBD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088" y="1600094"/>
            <a:ext cx="4861786" cy="40200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CFB15C-3DA3-4C0E-8798-661B8B575F75}"/>
              </a:ext>
            </a:extLst>
          </p:cNvPr>
          <p:cNvSpPr txBox="1"/>
          <p:nvPr/>
        </p:nvSpPr>
        <p:spPr>
          <a:xfrm>
            <a:off x="1017126" y="1897698"/>
            <a:ext cx="39155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Для реализации проекта я использовал следующие библиотеки</a:t>
            </a:r>
            <a:r>
              <a:rPr lang="en-US" sz="2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SQLAlchemy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SQLAlchemy</a:t>
            </a:r>
            <a:r>
              <a:rPr lang="en-US" sz="2800" dirty="0"/>
              <a:t>-serializer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Flask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Flask-RESTful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python-telegram-bot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7903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121C2-6999-88D5-D7CE-7B219C5E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67598"/>
            <a:ext cx="9905998" cy="1478570"/>
          </a:xfrm>
        </p:spPr>
        <p:txBody>
          <a:bodyPr/>
          <a:lstStyle/>
          <a:p>
            <a:r>
              <a:rPr lang="ru-RU" dirty="0"/>
              <a:t>Дальнейшие доработки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DDB5D0-101A-48B5-8050-85564D3D24EB}"/>
              </a:ext>
            </a:extLst>
          </p:cNvPr>
          <p:cNvSpPr txBox="1"/>
          <p:nvPr/>
        </p:nvSpPr>
        <p:spPr>
          <a:xfrm>
            <a:off x="1143001" y="1740023"/>
            <a:ext cx="577009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Возможные улучшения проекта</a:t>
            </a:r>
            <a:r>
              <a:rPr lang="en-US" sz="2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Сделать распределение задач по группам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Добавить возможность создавать подзадачи для задач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Добавить </a:t>
            </a:r>
            <a:r>
              <a:rPr lang="ru-RU" sz="2800"/>
              <a:t>приоритеты для задач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5" name="Рисунок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EA88772B-C14D-7964-B7C9-D19637AAF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641" y="1946168"/>
            <a:ext cx="4135905" cy="307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38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0</TotalTime>
  <Words>89</Words>
  <Application>Microsoft Office PowerPoint</Application>
  <PresentationFormat>Широкоэкранный</PresentationFormat>
  <Paragraphs>28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Контур</vt:lpstr>
      <vt:lpstr>Телеграмм бот для управления задачами кодовое название: управляшка</vt:lpstr>
      <vt:lpstr>Общая информация</vt:lpstr>
      <vt:lpstr>Реализация</vt:lpstr>
      <vt:lpstr>Библиотеки</vt:lpstr>
      <vt:lpstr>Дальнейшие доработки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Телеграмм бот для управления задачами кодовое название: управляшка</dc:title>
  <dc:creator>Иван Жгилев</dc:creator>
  <cp:lastModifiedBy>Иван Жгилев</cp:lastModifiedBy>
  <cp:revision>1</cp:revision>
  <dcterms:created xsi:type="dcterms:W3CDTF">2023-04-21T17:53:05Z</dcterms:created>
  <dcterms:modified xsi:type="dcterms:W3CDTF">2023-04-21T18:35:15Z</dcterms:modified>
</cp:coreProperties>
</file>