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784AB-9A24-452E-8B39-16F3C9657DB0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hr-HR"/>
        </a:p>
      </dgm:t>
    </dgm:pt>
    <dgm:pt modelId="{EE5FE652-6CD3-4C7C-8416-8E5251459A9E}">
      <dgm:prSet phldrT="[Text]"/>
      <dgm:spPr/>
      <dgm:t>
        <a:bodyPr/>
        <a:lstStyle/>
        <a:p>
          <a:r>
            <a:rPr lang="hr-HR" noProof="0" dirty="0"/>
            <a:t>Specifikacija</a:t>
          </a:r>
        </a:p>
      </dgm:t>
    </dgm:pt>
    <dgm:pt modelId="{B96F89D2-9500-4921-B9A5-966831DD63B7}" type="parTrans" cxnId="{297FBA1A-505A-4F97-9872-3A3304B22BD2}">
      <dgm:prSet/>
      <dgm:spPr/>
      <dgm:t>
        <a:bodyPr/>
        <a:lstStyle/>
        <a:p>
          <a:endParaRPr lang="hr-HR"/>
        </a:p>
      </dgm:t>
    </dgm:pt>
    <dgm:pt modelId="{21C71F33-E491-4DBD-9E01-22F5AB9BE629}" type="sibTrans" cxnId="{297FBA1A-505A-4F97-9872-3A3304B22BD2}">
      <dgm:prSet/>
      <dgm:spPr/>
      <dgm:t>
        <a:bodyPr/>
        <a:lstStyle/>
        <a:p>
          <a:endParaRPr lang="hr-HR"/>
        </a:p>
      </dgm:t>
    </dgm:pt>
    <dgm:pt modelId="{9C5BAB1A-F5E3-4F14-BFB5-7CAB64763A89}">
      <dgm:prSet phldrT="[Text]"/>
      <dgm:spPr/>
      <dgm:t>
        <a:bodyPr/>
        <a:lstStyle/>
        <a:p>
          <a:r>
            <a:rPr lang="hr-HR" noProof="0" dirty="0"/>
            <a:t>Implementacija</a:t>
          </a:r>
        </a:p>
      </dgm:t>
    </dgm:pt>
    <dgm:pt modelId="{1CF65302-E2C9-41E8-A616-B0B6F9CC7411}" type="parTrans" cxnId="{7DF438BB-8452-4B5C-8EDD-235BF9D79B9A}">
      <dgm:prSet/>
      <dgm:spPr/>
      <dgm:t>
        <a:bodyPr/>
        <a:lstStyle/>
        <a:p>
          <a:endParaRPr lang="hr-HR"/>
        </a:p>
      </dgm:t>
    </dgm:pt>
    <dgm:pt modelId="{A90C33AB-C5CE-4D8F-8B22-C8AC2FE521E7}" type="sibTrans" cxnId="{7DF438BB-8452-4B5C-8EDD-235BF9D79B9A}">
      <dgm:prSet/>
      <dgm:spPr/>
      <dgm:t>
        <a:bodyPr/>
        <a:lstStyle/>
        <a:p>
          <a:endParaRPr lang="hr-HR"/>
        </a:p>
      </dgm:t>
    </dgm:pt>
    <dgm:pt modelId="{323BA3B7-0828-4FF5-8741-C2A06D949771}">
      <dgm:prSet phldrT="[Text]"/>
      <dgm:spPr/>
      <dgm:t>
        <a:bodyPr/>
        <a:lstStyle/>
        <a:p>
          <a:r>
            <a:rPr lang="hr-HR" noProof="0" dirty="0"/>
            <a:t>Testiranje</a:t>
          </a:r>
        </a:p>
      </dgm:t>
    </dgm:pt>
    <dgm:pt modelId="{6892332F-0B8F-4992-A712-9A5CB009B37D}" type="parTrans" cxnId="{742D4BC2-4B62-450D-A237-46B4304C4CDD}">
      <dgm:prSet/>
      <dgm:spPr/>
      <dgm:t>
        <a:bodyPr/>
        <a:lstStyle/>
        <a:p>
          <a:endParaRPr lang="hr-HR"/>
        </a:p>
      </dgm:t>
    </dgm:pt>
    <dgm:pt modelId="{BA8B7553-E1D6-487E-8702-8EBC80A69998}" type="sibTrans" cxnId="{742D4BC2-4B62-450D-A237-46B4304C4CDD}">
      <dgm:prSet/>
      <dgm:spPr/>
      <dgm:t>
        <a:bodyPr/>
        <a:lstStyle/>
        <a:p>
          <a:endParaRPr lang="hr-HR"/>
        </a:p>
      </dgm:t>
    </dgm:pt>
    <dgm:pt modelId="{E4706F0C-279B-43E1-A03B-05013D1AF240}">
      <dgm:prSet phldrT="[Text]"/>
      <dgm:spPr/>
      <dgm:t>
        <a:bodyPr/>
        <a:lstStyle/>
        <a:p>
          <a:r>
            <a:rPr lang="hr-HR" noProof="0" dirty="0"/>
            <a:t>Oblikovanje</a:t>
          </a:r>
        </a:p>
      </dgm:t>
    </dgm:pt>
    <dgm:pt modelId="{69B3D9BC-E32C-41B3-A946-382BFA15B985}" type="parTrans" cxnId="{FF646335-8F96-454C-B85C-ED9A879786D7}">
      <dgm:prSet/>
      <dgm:spPr/>
      <dgm:t>
        <a:bodyPr/>
        <a:lstStyle/>
        <a:p>
          <a:endParaRPr lang="hr-HR"/>
        </a:p>
      </dgm:t>
    </dgm:pt>
    <dgm:pt modelId="{19F48A88-90A4-4C5F-B4B3-9A08840B573F}" type="sibTrans" cxnId="{FF646335-8F96-454C-B85C-ED9A879786D7}">
      <dgm:prSet/>
      <dgm:spPr/>
      <dgm:t>
        <a:bodyPr/>
        <a:lstStyle/>
        <a:p>
          <a:endParaRPr lang="hr-HR"/>
        </a:p>
      </dgm:t>
    </dgm:pt>
    <dgm:pt modelId="{9FD9E4AC-6C64-476B-84CB-9F74641D2F2E}" type="pres">
      <dgm:prSet presAssocID="{E47784AB-9A24-452E-8B39-16F3C9657DB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0C36D5C-CCF4-43FD-A6DE-1B0FFA6F7505}" type="pres">
      <dgm:prSet presAssocID="{323BA3B7-0828-4FF5-8741-C2A06D949771}" presName="Accent4" presStyleCnt="0"/>
      <dgm:spPr/>
    </dgm:pt>
    <dgm:pt modelId="{00415DFE-D682-47D0-A897-902052CDB9F3}" type="pres">
      <dgm:prSet presAssocID="{323BA3B7-0828-4FF5-8741-C2A06D949771}" presName="Accent" presStyleLbl="node1" presStyleIdx="0" presStyleCnt="4"/>
      <dgm:spPr/>
    </dgm:pt>
    <dgm:pt modelId="{14B86EA3-81AE-4868-A8C2-EDB6E9DDDF58}" type="pres">
      <dgm:prSet presAssocID="{323BA3B7-0828-4FF5-8741-C2A06D949771}" presName="ParentBackground4" presStyleCnt="0"/>
      <dgm:spPr/>
    </dgm:pt>
    <dgm:pt modelId="{E999F558-55BC-4634-9022-089228549857}" type="pres">
      <dgm:prSet presAssocID="{323BA3B7-0828-4FF5-8741-C2A06D949771}" presName="ParentBackground" presStyleLbl="fgAcc1" presStyleIdx="0" presStyleCnt="4"/>
      <dgm:spPr/>
    </dgm:pt>
    <dgm:pt modelId="{4EEEA20A-2E72-49BD-9B7B-B9A3AAD0E3E9}" type="pres">
      <dgm:prSet presAssocID="{323BA3B7-0828-4FF5-8741-C2A06D94977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DEAD529-D816-4FB7-A355-4659241511F4}" type="pres">
      <dgm:prSet presAssocID="{9C5BAB1A-F5E3-4F14-BFB5-7CAB64763A89}" presName="Accent3" presStyleCnt="0"/>
      <dgm:spPr/>
    </dgm:pt>
    <dgm:pt modelId="{7BD67AFE-57A1-4BDA-8120-64573C8B9F5E}" type="pres">
      <dgm:prSet presAssocID="{9C5BAB1A-F5E3-4F14-BFB5-7CAB64763A89}" presName="Accent" presStyleLbl="node1" presStyleIdx="1" presStyleCnt="4"/>
      <dgm:spPr/>
    </dgm:pt>
    <dgm:pt modelId="{3D083B04-F47C-4690-AA14-21C800EC8683}" type="pres">
      <dgm:prSet presAssocID="{9C5BAB1A-F5E3-4F14-BFB5-7CAB64763A89}" presName="ParentBackground3" presStyleCnt="0"/>
      <dgm:spPr/>
    </dgm:pt>
    <dgm:pt modelId="{B7969BD0-2D38-4972-979A-47490BC4E8F3}" type="pres">
      <dgm:prSet presAssocID="{9C5BAB1A-F5E3-4F14-BFB5-7CAB64763A89}" presName="ParentBackground" presStyleLbl="fgAcc1" presStyleIdx="1" presStyleCnt="4"/>
      <dgm:spPr/>
    </dgm:pt>
    <dgm:pt modelId="{DB779573-5760-4FBF-A08D-BB2C82BD05C1}" type="pres">
      <dgm:prSet presAssocID="{9C5BAB1A-F5E3-4F14-BFB5-7CAB64763A8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0FDEB1C-01BB-48FB-8467-1E63C7A8393E}" type="pres">
      <dgm:prSet presAssocID="{E4706F0C-279B-43E1-A03B-05013D1AF240}" presName="Accent2" presStyleCnt="0"/>
      <dgm:spPr/>
    </dgm:pt>
    <dgm:pt modelId="{9FF3BBAB-06E6-4088-8411-BF2952AAA19F}" type="pres">
      <dgm:prSet presAssocID="{E4706F0C-279B-43E1-A03B-05013D1AF240}" presName="Accent" presStyleLbl="node1" presStyleIdx="2" presStyleCnt="4"/>
      <dgm:spPr/>
    </dgm:pt>
    <dgm:pt modelId="{394125A9-4F0B-4201-8ECB-80F8B7E2450F}" type="pres">
      <dgm:prSet presAssocID="{E4706F0C-279B-43E1-A03B-05013D1AF240}" presName="ParentBackground2" presStyleCnt="0"/>
      <dgm:spPr/>
    </dgm:pt>
    <dgm:pt modelId="{F7647167-AC34-49AE-B0FE-A5E5B77EA89A}" type="pres">
      <dgm:prSet presAssocID="{E4706F0C-279B-43E1-A03B-05013D1AF240}" presName="ParentBackground" presStyleLbl="fgAcc1" presStyleIdx="2" presStyleCnt="4"/>
      <dgm:spPr/>
    </dgm:pt>
    <dgm:pt modelId="{814D3767-C0EC-4F56-A26E-6943B684BC7D}" type="pres">
      <dgm:prSet presAssocID="{E4706F0C-279B-43E1-A03B-05013D1AF24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2641DC6-1A08-4FB7-ADFA-E0BE1517D546}" type="pres">
      <dgm:prSet presAssocID="{EE5FE652-6CD3-4C7C-8416-8E5251459A9E}" presName="Accent1" presStyleCnt="0"/>
      <dgm:spPr/>
    </dgm:pt>
    <dgm:pt modelId="{114413AF-578B-4E5C-87F2-E051D2938F37}" type="pres">
      <dgm:prSet presAssocID="{EE5FE652-6CD3-4C7C-8416-8E5251459A9E}" presName="Accent" presStyleLbl="node1" presStyleIdx="3" presStyleCnt="4"/>
      <dgm:spPr/>
    </dgm:pt>
    <dgm:pt modelId="{7E082CED-01EE-4766-86AC-33A2C1543C6E}" type="pres">
      <dgm:prSet presAssocID="{EE5FE652-6CD3-4C7C-8416-8E5251459A9E}" presName="ParentBackground1" presStyleCnt="0"/>
      <dgm:spPr/>
    </dgm:pt>
    <dgm:pt modelId="{EF5ED484-235C-4193-9BDE-01678ED2958B}" type="pres">
      <dgm:prSet presAssocID="{EE5FE652-6CD3-4C7C-8416-8E5251459A9E}" presName="ParentBackground" presStyleLbl="fgAcc1" presStyleIdx="3" presStyleCnt="4"/>
      <dgm:spPr/>
    </dgm:pt>
    <dgm:pt modelId="{5E75CAAC-937E-4B25-A66F-A8A086A6244C}" type="pres">
      <dgm:prSet presAssocID="{EE5FE652-6CD3-4C7C-8416-8E5251459A9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97FBA1A-505A-4F97-9872-3A3304B22BD2}" srcId="{E47784AB-9A24-452E-8B39-16F3C9657DB0}" destId="{EE5FE652-6CD3-4C7C-8416-8E5251459A9E}" srcOrd="0" destOrd="0" parTransId="{B96F89D2-9500-4921-B9A5-966831DD63B7}" sibTransId="{21C71F33-E491-4DBD-9E01-22F5AB9BE629}"/>
    <dgm:cxn modelId="{43FA6D21-C22F-4D98-830D-9E26B2D1DD7E}" type="presOf" srcId="{E4706F0C-279B-43E1-A03B-05013D1AF240}" destId="{F7647167-AC34-49AE-B0FE-A5E5B77EA89A}" srcOrd="0" destOrd="0" presId="urn:microsoft.com/office/officeart/2011/layout/CircleProcess"/>
    <dgm:cxn modelId="{FF646335-8F96-454C-B85C-ED9A879786D7}" srcId="{E47784AB-9A24-452E-8B39-16F3C9657DB0}" destId="{E4706F0C-279B-43E1-A03B-05013D1AF240}" srcOrd="1" destOrd="0" parTransId="{69B3D9BC-E32C-41B3-A946-382BFA15B985}" sibTransId="{19F48A88-90A4-4C5F-B4B3-9A08840B573F}"/>
    <dgm:cxn modelId="{2E43033E-81F2-4AD1-985C-F5F5AA5E1963}" type="presOf" srcId="{323BA3B7-0828-4FF5-8741-C2A06D949771}" destId="{4EEEA20A-2E72-49BD-9B7B-B9A3AAD0E3E9}" srcOrd="1" destOrd="0" presId="urn:microsoft.com/office/officeart/2011/layout/CircleProcess"/>
    <dgm:cxn modelId="{20E9F85C-C0B4-4A02-861A-DD598EE3F93E}" type="presOf" srcId="{9C5BAB1A-F5E3-4F14-BFB5-7CAB64763A89}" destId="{B7969BD0-2D38-4972-979A-47490BC4E8F3}" srcOrd="0" destOrd="0" presId="urn:microsoft.com/office/officeart/2011/layout/CircleProcess"/>
    <dgm:cxn modelId="{7A45DC4D-9014-4017-B504-E37D89C7132F}" type="presOf" srcId="{E4706F0C-279B-43E1-A03B-05013D1AF240}" destId="{814D3767-C0EC-4F56-A26E-6943B684BC7D}" srcOrd="1" destOrd="0" presId="urn:microsoft.com/office/officeart/2011/layout/CircleProcess"/>
    <dgm:cxn modelId="{C9E4BD90-6E17-4772-B795-CC693E9CA87F}" type="presOf" srcId="{EE5FE652-6CD3-4C7C-8416-8E5251459A9E}" destId="{EF5ED484-235C-4193-9BDE-01678ED2958B}" srcOrd="0" destOrd="0" presId="urn:microsoft.com/office/officeart/2011/layout/CircleProcess"/>
    <dgm:cxn modelId="{E86B2591-84FF-4649-AF7D-FCCBD0F9DD3E}" type="presOf" srcId="{E47784AB-9A24-452E-8B39-16F3C9657DB0}" destId="{9FD9E4AC-6C64-476B-84CB-9F74641D2F2E}" srcOrd="0" destOrd="0" presId="urn:microsoft.com/office/officeart/2011/layout/CircleProcess"/>
    <dgm:cxn modelId="{7DF438BB-8452-4B5C-8EDD-235BF9D79B9A}" srcId="{E47784AB-9A24-452E-8B39-16F3C9657DB0}" destId="{9C5BAB1A-F5E3-4F14-BFB5-7CAB64763A89}" srcOrd="2" destOrd="0" parTransId="{1CF65302-E2C9-41E8-A616-B0B6F9CC7411}" sibTransId="{A90C33AB-C5CE-4D8F-8B22-C8AC2FE521E7}"/>
    <dgm:cxn modelId="{742D4BC2-4B62-450D-A237-46B4304C4CDD}" srcId="{E47784AB-9A24-452E-8B39-16F3C9657DB0}" destId="{323BA3B7-0828-4FF5-8741-C2A06D949771}" srcOrd="3" destOrd="0" parTransId="{6892332F-0B8F-4992-A712-9A5CB009B37D}" sibTransId="{BA8B7553-E1D6-487E-8702-8EBC80A69998}"/>
    <dgm:cxn modelId="{CF286AD5-4ABD-4388-BAC1-4AF36EFF7A36}" type="presOf" srcId="{323BA3B7-0828-4FF5-8741-C2A06D949771}" destId="{E999F558-55BC-4634-9022-089228549857}" srcOrd="0" destOrd="0" presId="urn:microsoft.com/office/officeart/2011/layout/CircleProcess"/>
    <dgm:cxn modelId="{E78D0FF2-BE07-4757-BA37-A05AC8CA6A45}" type="presOf" srcId="{EE5FE652-6CD3-4C7C-8416-8E5251459A9E}" destId="{5E75CAAC-937E-4B25-A66F-A8A086A6244C}" srcOrd="1" destOrd="0" presId="urn:microsoft.com/office/officeart/2011/layout/CircleProcess"/>
    <dgm:cxn modelId="{B5E294F2-89B6-490C-A005-50661480DEBB}" type="presOf" srcId="{9C5BAB1A-F5E3-4F14-BFB5-7CAB64763A89}" destId="{DB779573-5760-4FBF-A08D-BB2C82BD05C1}" srcOrd="1" destOrd="0" presId="urn:microsoft.com/office/officeart/2011/layout/CircleProcess"/>
    <dgm:cxn modelId="{3D3B21C2-7C1B-4CE3-AF8E-1695E9CE66A4}" type="presParOf" srcId="{9FD9E4AC-6C64-476B-84CB-9F74641D2F2E}" destId="{40C36D5C-CCF4-43FD-A6DE-1B0FFA6F7505}" srcOrd="0" destOrd="0" presId="urn:microsoft.com/office/officeart/2011/layout/CircleProcess"/>
    <dgm:cxn modelId="{3B5FCE40-B57A-4DB2-B4B7-DC3B3A04F02A}" type="presParOf" srcId="{40C36D5C-CCF4-43FD-A6DE-1B0FFA6F7505}" destId="{00415DFE-D682-47D0-A897-902052CDB9F3}" srcOrd="0" destOrd="0" presId="urn:microsoft.com/office/officeart/2011/layout/CircleProcess"/>
    <dgm:cxn modelId="{725242AF-BD3B-4417-B6FE-1842FC9FA3A4}" type="presParOf" srcId="{9FD9E4AC-6C64-476B-84CB-9F74641D2F2E}" destId="{14B86EA3-81AE-4868-A8C2-EDB6E9DDDF58}" srcOrd="1" destOrd="0" presId="urn:microsoft.com/office/officeart/2011/layout/CircleProcess"/>
    <dgm:cxn modelId="{7709DA25-CC2F-48BB-A884-5EF9A9F2280A}" type="presParOf" srcId="{14B86EA3-81AE-4868-A8C2-EDB6E9DDDF58}" destId="{E999F558-55BC-4634-9022-089228549857}" srcOrd="0" destOrd="0" presId="urn:microsoft.com/office/officeart/2011/layout/CircleProcess"/>
    <dgm:cxn modelId="{44620EDF-BC48-41BD-B9DC-FDCE6ADA5226}" type="presParOf" srcId="{9FD9E4AC-6C64-476B-84CB-9F74641D2F2E}" destId="{4EEEA20A-2E72-49BD-9B7B-B9A3AAD0E3E9}" srcOrd="2" destOrd="0" presId="urn:microsoft.com/office/officeart/2011/layout/CircleProcess"/>
    <dgm:cxn modelId="{B07C56C1-DF9D-403D-AA08-D7CA7A7C8381}" type="presParOf" srcId="{9FD9E4AC-6C64-476B-84CB-9F74641D2F2E}" destId="{2DEAD529-D816-4FB7-A355-4659241511F4}" srcOrd="3" destOrd="0" presId="urn:microsoft.com/office/officeart/2011/layout/CircleProcess"/>
    <dgm:cxn modelId="{163E7E7F-09D3-491A-AD49-B4B8D79C7FE6}" type="presParOf" srcId="{2DEAD529-D816-4FB7-A355-4659241511F4}" destId="{7BD67AFE-57A1-4BDA-8120-64573C8B9F5E}" srcOrd="0" destOrd="0" presId="urn:microsoft.com/office/officeart/2011/layout/CircleProcess"/>
    <dgm:cxn modelId="{327A2F87-2BD9-47A9-92FE-031C308CAEAC}" type="presParOf" srcId="{9FD9E4AC-6C64-476B-84CB-9F74641D2F2E}" destId="{3D083B04-F47C-4690-AA14-21C800EC8683}" srcOrd="4" destOrd="0" presId="urn:microsoft.com/office/officeart/2011/layout/CircleProcess"/>
    <dgm:cxn modelId="{90D790F8-9289-4728-9A1A-8C95AC6E0CCD}" type="presParOf" srcId="{3D083B04-F47C-4690-AA14-21C800EC8683}" destId="{B7969BD0-2D38-4972-979A-47490BC4E8F3}" srcOrd="0" destOrd="0" presId="urn:microsoft.com/office/officeart/2011/layout/CircleProcess"/>
    <dgm:cxn modelId="{02D4A88B-853F-4E63-A2FD-80D3E828BA93}" type="presParOf" srcId="{9FD9E4AC-6C64-476B-84CB-9F74641D2F2E}" destId="{DB779573-5760-4FBF-A08D-BB2C82BD05C1}" srcOrd="5" destOrd="0" presId="urn:microsoft.com/office/officeart/2011/layout/CircleProcess"/>
    <dgm:cxn modelId="{3AD0028D-6B58-4822-8563-712960BABE33}" type="presParOf" srcId="{9FD9E4AC-6C64-476B-84CB-9F74641D2F2E}" destId="{90FDEB1C-01BB-48FB-8467-1E63C7A8393E}" srcOrd="6" destOrd="0" presId="urn:microsoft.com/office/officeart/2011/layout/CircleProcess"/>
    <dgm:cxn modelId="{08924456-C558-4B86-B85C-BEBF6596B6B9}" type="presParOf" srcId="{90FDEB1C-01BB-48FB-8467-1E63C7A8393E}" destId="{9FF3BBAB-06E6-4088-8411-BF2952AAA19F}" srcOrd="0" destOrd="0" presId="urn:microsoft.com/office/officeart/2011/layout/CircleProcess"/>
    <dgm:cxn modelId="{E3D4DE3A-D7DE-4869-86A6-FE3FF4D088AB}" type="presParOf" srcId="{9FD9E4AC-6C64-476B-84CB-9F74641D2F2E}" destId="{394125A9-4F0B-4201-8ECB-80F8B7E2450F}" srcOrd="7" destOrd="0" presId="urn:microsoft.com/office/officeart/2011/layout/CircleProcess"/>
    <dgm:cxn modelId="{8C147632-149C-452F-8B41-E4E2DE5AEADD}" type="presParOf" srcId="{394125A9-4F0B-4201-8ECB-80F8B7E2450F}" destId="{F7647167-AC34-49AE-B0FE-A5E5B77EA89A}" srcOrd="0" destOrd="0" presId="urn:microsoft.com/office/officeart/2011/layout/CircleProcess"/>
    <dgm:cxn modelId="{A611D469-0012-4187-92A1-24D1FAA858FC}" type="presParOf" srcId="{9FD9E4AC-6C64-476B-84CB-9F74641D2F2E}" destId="{814D3767-C0EC-4F56-A26E-6943B684BC7D}" srcOrd="8" destOrd="0" presId="urn:microsoft.com/office/officeart/2011/layout/CircleProcess"/>
    <dgm:cxn modelId="{2DF20A57-63FD-4139-A341-06E00E365382}" type="presParOf" srcId="{9FD9E4AC-6C64-476B-84CB-9F74641D2F2E}" destId="{32641DC6-1A08-4FB7-ADFA-E0BE1517D546}" srcOrd="9" destOrd="0" presId="urn:microsoft.com/office/officeart/2011/layout/CircleProcess"/>
    <dgm:cxn modelId="{502F6B24-7234-4CFC-80A3-2C898B4B1DBD}" type="presParOf" srcId="{32641DC6-1A08-4FB7-ADFA-E0BE1517D546}" destId="{114413AF-578B-4E5C-87F2-E051D2938F37}" srcOrd="0" destOrd="0" presId="urn:microsoft.com/office/officeart/2011/layout/CircleProcess"/>
    <dgm:cxn modelId="{9F0C6024-4325-47AC-8294-D217171C1F8A}" type="presParOf" srcId="{9FD9E4AC-6C64-476B-84CB-9F74641D2F2E}" destId="{7E082CED-01EE-4766-86AC-33A2C1543C6E}" srcOrd="10" destOrd="0" presId="urn:microsoft.com/office/officeart/2011/layout/CircleProcess"/>
    <dgm:cxn modelId="{82B6511D-B14D-4B61-854C-54A74EEEC12A}" type="presParOf" srcId="{7E082CED-01EE-4766-86AC-33A2C1543C6E}" destId="{EF5ED484-235C-4193-9BDE-01678ED2958B}" srcOrd="0" destOrd="0" presId="urn:microsoft.com/office/officeart/2011/layout/CircleProcess"/>
    <dgm:cxn modelId="{A400D306-4D65-4EB1-8FDE-3414325384C4}" type="presParOf" srcId="{9FD9E4AC-6C64-476B-84CB-9F74641D2F2E}" destId="{5E75CAAC-937E-4B25-A66F-A8A086A6244C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15DFE-D682-47D0-A897-902052CDB9F3}">
      <dsp:nvSpPr>
        <dsp:cNvPr id="0" name=""/>
        <dsp:cNvSpPr/>
      </dsp:nvSpPr>
      <dsp:spPr>
        <a:xfrm>
          <a:off x="4973663" y="1287838"/>
          <a:ext cx="1488507" cy="14885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9F558-55BC-4634-9022-089228549857}">
      <dsp:nvSpPr>
        <dsp:cNvPr id="0" name=""/>
        <dsp:cNvSpPr/>
      </dsp:nvSpPr>
      <dsp:spPr>
        <a:xfrm>
          <a:off x="5023450" y="1337466"/>
          <a:ext cx="1389571" cy="138932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noProof="0" dirty="0"/>
            <a:t>Testiranje</a:t>
          </a:r>
        </a:p>
      </dsp:txBody>
      <dsp:txXfrm>
        <a:off x="5221960" y="1535979"/>
        <a:ext cx="992551" cy="992302"/>
      </dsp:txXfrm>
    </dsp:sp>
    <dsp:sp modelId="{7BD67AFE-57A1-4BDA-8120-64573C8B9F5E}">
      <dsp:nvSpPr>
        <dsp:cNvPr id="0" name=""/>
        <dsp:cNvSpPr/>
      </dsp:nvSpPr>
      <dsp:spPr>
        <a:xfrm rot="2700000">
          <a:off x="3428973" y="1287733"/>
          <a:ext cx="1488532" cy="1488532"/>
        </a:xfrm>
        <a:prstGeom prst="teardrop">
          <a:avLst>
            <a:gd name="adj" fmla="val 100000"/>
          </a:avLst>
        </a:prstGeom>
        <a:solidFill>
          <a:schemeClr val="accent3">
            <a:hueOff val="-1860324"/>
            <a:satOff val="-10190"/>
            <a:lumOff val="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69BD0-2D38-4972-979A-47490BC4E8F3}">
      <dsp:nvSpPr>
        <dsp:cNvPr id="0" name=""/>
        <dsp:cNvSpPr/>
      </dsp:nvSpPr>
      <dsp:spPr>
        <a:xfrm>
          <a:off x="3485155" y="1337466"/>
          <a:ext cx="1389571" cy="138932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860324"/>
              <a:satOff val="-10190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noProof="0" dirty="0"/>
            <a:t>Implementacija</a:t>
          </a:r>
        </a:p>
      </dsp:txBody>
      <dsp:txXfrm>
        <a:off x="3683666" y="1535979"/>
        <a:ext cx="992551" cy="992302"/>
      </dsp:txXfrm>
    </dsp:sp>
    <dsp:sp modelId="{9FF3BBAB-06E6-4088-8411-BF2952AAA19F}">
      <dsp:nvSpPr>
        <dsp:cNvPr id="0" name=""/>
        <dsp:cNvSpPr/>
      </dsp:nvSpPr>
      <dsp:spPr>
        <a:xfrm rot="2700000">
          <a:off x="1897061" y="1287733"/>
          <a:ext cx="1488532" cy="1488532"/>
        </a:xfrm>
        <a:prstGeom prst="teardrop">
          <a:avLst>
            <a:gd name="adj" fmla="val 100000"/>
          </a:avLst>
        </a:prstGeom>
        <a:solidFill>
          <a:schemeClr val="accent3">
            <a:hueOff val="-3720648"/>
            <a:satOff val="-20381"/>
            <a:lumOff val="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47167-AC34-49AE-B0FE-A5E5B77EA89A}">
      <dsp:nvSpPr>
        <dsp:cNvPr id="0" name=""/>
        <dsp:cNvSpPr/>
      </dsp:nvSpPr>
      <dsp:spPr>
        <a:xfrm>
          <a:off x="1946861" y="1337466"/>
          <a:ext cx="1389571" cy="138932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720648"/>
              <a:satOff val="-20381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noProof="0" dirty="0"/>
            <a:t>Oblikovanje</a:t>
          </a:r>
        </a:p>
      </dsp:txBody>
      <dsp:txXfrm>
        <a:off x="2145371" y="1535979"/>
        <a:ext cx="992551" cy="992302"/>
      </dsp:txXfrm>
    </dsp:sp>
    <dsp:sp modelId="{114413AF-578B-4E5C-87F2-E051D2938F37}">
      <dsp:nvSpPr>
        <dsp:cNvPr id="0" name=""/>
        <dsp:cNvSpPr/>
      </dsp:nvSpPr>
      <dsp:spPr>
        <a:xfrm rot="2700000">
          <a:off x="358766" y="1287733"/>
          <a:ext cx="1488532" cy="1488532"/>
        </a:xfrm>
        <a:prstGeom prst="teardrop">
          <a:avLst>
            <a:gd name="adj" fmla="val 100000"/>
          </a:avLst>
        </a:prstGeom>
        <a:solidFill>
          <a:schemeClr val="accent3">
            <a:hueOff val="-5580972"/>
            <a:satOff val="-30571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ED484-235C-4193-9BDE-01678ED2958B}">
      <dsp:nvSpPr>
        <dsp:cNvPr id="0" name=""/>
        <dsp:cNvSpPr/>
      </dsp:nvSpPr>
      <dsp:spPr>
        <a:xfrm>
          <a:off x="408566" y="1337466"/>
          <a:ext cx="1389571" cy="138932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5580972"/>
              <a:satOff val="-30571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100" kern="1200" noProof="0" dirty="0"/>
            <a:t>Specifikacija</a:t>
          </a:r>
        </a:p>
      </dsp:txBody>
      <dsp:txXfrm>
        <a:off x="607076" y="1535979"/>
        <a:ext cx="992551" cy="992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20.1.2019.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mikroel.,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 dirty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ak.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>
                <a:solidFill>
                  <a:schemeClr val="folHlink"/>
                </a:solidFill>
                <a:effectLst/>
              </a:rPr>
              <a:t>2018./2019. </a:t>
            </a: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/>
              <a:t>Title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20.1.2019.</a:t>
            </a:fld>
            <a:endParaRPr lang="hr-HR" dirty="0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 dirty="0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stah.net/" TargetMode="External"/><Relationship Id="rId2" Type="http://schemas.openxmlformats.org/officeDocument/2006/relationships/hyperlink" Target="https://gitla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eclipse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en-US" dirty="0"/>
              <a:t>Dostavljaona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en-US" dirty="0"/>
              <a:t>BitSoftTechnologies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>
                <a:sym typeface="Wingdings" panose="05000000000000000000" pitchFamily="2" charset="2"/>
              </a:rPr>
              <a:t>Koristiti više gotovih rješenja </a:t>
            </a:r>
          </a:p>
          <a:p>
            <a:pPr lvl="1"/>
            <a:r>
              <a:rPr lang="hr-BA" dirty="0">
                <a:sym typeface="Wingdings" panose="05000000000000000000" pitchFamily="2" charset="2"/>
              </a:rPr>
              <a:t>Puno vremena potrošeno na razvoj već dostupnih elemenata</a:t>
            </a:r>
          </a:p>
          <a:p>
            <a:r>
              <a:rPr lang="hr-HR" dirty="0"/>
              <a:t>Postaviti agresivnije rokove</a:t>
            </a:r>
          </a:p>
          <a:p>
            <a:pPr lvl="1"/>
            <a:r>
              <a:rPr lang="hr-HR" dirty="0"/>
              <a:t>Uvijek na kraju nešto pođe krivo</a:t>
            </a:r>
          </a:p>
          <a:p>
            <a:r>
              <a:rPr lang="hr-HR" dirty="0"/>
              <a:t>Uspostaviti jake kanale komunikacije</a:t>
            </a:r>
          </a:p>
          <a:p>
            <a:pPr lvl="1"/>
            <a:r>
              <a:rPr lang="hr-HR" dirty="0"/>
              <a:t>Svaki član tima treba u svakom trenutku znati što mora raditi, i okvirno znati na čemu drugi članovi rade</a:t>
            </a:r>
          </a:p>
          <a:p>
            <a:r>
              <a:rPr lang="hr-HR" dirty="0"/>
              <a:t>Postaviti česte točke evaluacije</a:t>
            </a:r>
          </a:p>
          <a:p>
            <a:pPr lvl="1"/>
            <a:r>
              <a:rPr lang="hr-HR" dirty="0"/>
              <a:t>Stanje projekta treba biti evaluirano što češće, da prilagodba bude što jednostavnija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ovog projekta je razviti aplikaciju za organizaciju dostave hrane Fina i brza hrana. Aplikacija će korisniku omogućiti pregled i naručivanje hrane iz više različitih restorana. Restoranima će aplikacija pružiti platformu na kojoj će moći predstaviti i prodavati svoju ponudu.</a:t>
            </a:r>
          </a:p>
          <a:p>
            <a:r>
              <a:rPr lang="hr-HR" dirty="0"/>
              <a:t>Na tržištu već postoji web stranica dobartek.hr koja nudi slične funkcionalnosti</a:t>
            </a:r>
          </a:p>
          <a:p>
            <a:pPr lvl="1"/>
            <a:r>
              <a:rPr lang="hr-HR" dirty="0"/>
              <a:t>S pogleda korisnika, obje aplikacije nude vrlo slične funkcionalnosti – pregled menija restorana te naručivanje hrane na kućnu adresu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Neregistrirani korisnik</a:t>
            </a:r>
          </a:p>
          <a:p>
            <a:pPr lvl="1"/>
            <a:r>
              <a:rPr lang="hr-HR" dirty="0"/>
              <a:t>Pregled proizvoda svih odobrenih restorana </a:t>
            </a:r>
          </a:p>
          <a:p>
            <a:pPr lvl="1"/>
            <a:r>
              <a:rPr lang="hr-HR" dirty="0"/>
              <a:t>Općenite informacije o restoranu</a:t>
            </a:r>
          </a:p>
          <a:p>
            <a:pPr lvl="1"/>
            <a:r>
              <a:rPr lang="hr-HR" dirty="0"/>
              <a:t>Kreiranje korisničkog računa</a:t>
            </a:r>
          </a:p>
          <a:p>
            <a:r>
              <a:rPr lang="hr-HR" dirty="0"/>
              <a:t>Klijent</a:t>
            </a:r>
          </a:p>
          <a:p>
            <a:pPr lvl="1"/>
            <a:r>
              <a:rPr lang="hr-HR" dirty="0"/>
              <a:t>Dodavanje željenih proizvoda iz kataloga restorana u košaricu</a:t>
            </a:r>
          </a:p>
          <a:p>
            <a:pPr lvl="1"/>
            <a:r>
              <a:rPr lang="hr-HR" dirty="0"/>
              <a:t>Narudžba proizvoda iz košarice</a:t>
            </a:r>
          </a:p>
          <a:p>
            <a:pPr lvl="1"/>
            <a:r>
              <a:rPr lang="hr-HR" dirty="0"/>
              <a:t>Lokacija aktivne narudžbe na karti</a:t>
            </a:r>
          </a:p>
          <a:p>
            <a:pPr lvl="1"/>
            <a:r>
              <a:rPr lang="hr-HR" dirty="0"/>
              <a:t>Predlaganje vlastitog restorana </a:t>
            </a:r>
          </a:p>
          <a:p>
            <a:r>
              <a:rPr lang="hr-HR" dirty="0"/>
              <a:t>Vlasnik restorana</a:t>
            </a:r>
          </a:p>
          <a:p>
            <a:pPr lvl="1"/>
            <a:r>
              <a:rPr lang="hr-HR" dirty="0"/>
              <a:t>Ima ista prava kao i klijent</a:t>
            </a:r>
          </a:p>
          <a:p>
            <a:pPr lvl="1"/>
            <a:r>
              <a:rPr lang="hr-HR" dirty="0"/>
              <a:t>Uz to, upravljanje nad informacijama vlastitog restorana – uređivanje menija</a:t>
            </a:r>
          </a:p>
          <a:p>
            <a:pPr lvl="1"/>
            <a:r>
              <a:rPr lang="hr-HR" dirty="0"/>
              <a:t>Pregled trenutno aktivnih, i narudžbi završenih unutra zadnja dva sata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Dispečer </a:t>
            </a:r>
          </a:p>
          <a:p>
            <a:pPr lvl="1"/>
            <a:r>
              <a:rPr lang="hr-HR" dirty="0"/>
              <a:t>Raspoređivanje zaprimljenih narudžbi slobodnim dostavljačima </a:t>
            </a:r>
          </a:p>
          <a:p>
            <a:pPr lvl="1"/>
            <a:r>
              <a:rPr lang="hr-HR" dirty="0"/>
              <a:t>Određivanje redoslijeda kojim će obaviti dostavu</a:t>
            </a:r>
          </a:p>
          <a:p>
            <a:pPr lvl="1"/>
            <a:r>
              <a:rPr lang="hr-HR" dirty="0"/>
              <a:t>Može dostavljaču dodijeliti zadatak uzmi narudžbu, ostavi narudžbu i idi na novu lokaciju</a:t>
            </a:r>
          </a:p>
          <a:p>
            <a:r>
              <a:rPr lang="hr-HR" dirty="0"/>
              <a:t>Dostavljač</a:t>
            </a:r>
          </a:p>
          <a:p>
            <a:pPr lvl="1"/>
            <a:r>
              <a:rPr lang="hr-HR" dirty="0"/>
              <a:t>Ima pristup informacijama o pozicijama, rutama i redoslijedu dodijeljenih zadataka </a:t>
            </a:r>
          </a:p>
          <a:p>
            <a:pPr lvl="1"/>
            <a:r>
              <a:rPr lang="hr-HR" dirty="0"/>
              <a:t>Pri izvršenju zadatka mora ga označiti gotovim</a:t>
            </a:r>
          </a:p>
          <a:p>
            <a:r>
              <a:rPr lang="hr-HR" dirty="0"/>
              <a:t>Administrator</a:t>
            </a:r>
          </a:p>
          <a:p>
            <a:pPr lvl="1"/>
            <a:r>
              <a:rPr lang="hr-HR" dirty="0"/>
              <a:t>Korisnicima može mijenjati razinu pristupa aplikaciji</a:t>
            </a:r>
          </a:p>
          <a:p>
            <a:pPr lvl="1"/>
            <a:r>
              <a:rPr lang="hr-HR" dirty="0"/>
              <a:t>Odobrava prijave klijentskih restorana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840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696A-9179-43B7-9FEB-DD7278E9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C023-7C8A-40AA-B072-3B6B5698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Ostali zahtjevi </a:t>
            </a:r>
          </a:p>
          <a:p>
            <a:pPr lvl="1"/>
            <a:r>
              <a:rPr lang="hr-HR" dirty="0"/>
              <a:t>Aplikacija mora podržavati hrvatske dijakritičke znakove </a:t>
            </a:r>
            <a:endParaRPr lang="en-US" dirty="0"/>
          </a:p>
          <a:p>
            <a:pPr lvl="1"/>
            <a:r>
              <a:rPr lang="hr-HR" dirty="0"/>
              <a:t>Sustav mora omogućiti paralelan rad više korisnika istovremen</a:t>
            </a:r>
            <a:r>
              <a:rPr lang="en-US" dirty="0"/>
              <a:t>o</a:t>
            </a:r>
          </a:p>
          <a:p>
            <a:pPr lvl="1"/>
            <a:r>
              <a:rPr lang="hr-HR" dirty="0"/>
              <a:t>Korisnicima se ne smije dopustiti pristup aktivnostima za koje nemaju ovlasti</a:t>
            </a:r>
            <a:endParaRPr lang="en-US" dirty="0"/>
          </a:p>
          <a:p>
            <a:pPr lvl="1"/>
            <a:r>
              <a:rPr lang="hr-HR" dirty="0"/>
              <a:t>Sustav mora biti neosjetljiv na pogreške izazvane nepravilnim ponašanjem korisnika</a:t>
            </a:r>
            <a:endParaRPr lang="en-US" dirty="0"/>
          </a:p>
          <a:p>
            <a:pPr lvl="1"/>
            <a:r>
              <a:rPr lang="hr-HR" dirty="0"/>
              <a:t>Korisničko sučelje mora biti lako razumljivo</a:t>
            </a:r>
            <a:endParaRPr lang="en-US" dirty="0"/>
          </a:p>
          <a:p>
            <a:pPr lvl="1"/>
            <a:r>
              <a:rPr lang="hr-HR" dirty="0"/>
              <a:t>Sustav mora pružati točne informacije pri svakom upitu</a:t>
            </a:r>
            <a:endParaRPr lang="en-US" dirty="0"/>
          </a:p>
          <a:p>
            <a:pPr lvl="1"/>
            <a:r>
              <a:rPr lang="hr-HR" dirty="0"/>
              <a:t>Buduće nadogradnje sustava ne smiju ugroziti funkcionalnost sustava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71D0-6B4B-459F-94D7-7560FC5C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590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upravljanje verzijama i promjenama korišten je </a:t>
            </a:r>
            <a:r>
              <a:rPr lang="hr-HR" b="1" dirty="0">
                <a:hlinkClick r:id="rId2"/>
              </a:rPr>
              <a:t>GitLab</a:t>
            </a:r>
            <a:endParaRPr lang="hr-HR" b="1" dirty="0"/>
          </a:p>
          <a:p>
            <a:r>
              <a:rPr lang="hr-HR" dirty="0"/>
              <a:t>Za izradu UML dijagrama korišten je </a:t>
            </a:r>
            <a:r>
              <a:rPr lang="hr-HR" b="1" dirty="0">
                <a:hlinkClick r:id="rId3"/>
              </a:rPr>
              <a:t>Astah UML</a:t>
            </a:r>
            <a:endParaRPr lang="hr-HR" b="1" dirty="0"/>
          </a:p>
          <a:p>
            <a:r>
              <a:rPr lang="hr-HR" dirty="0"/>
              <a:t>Za razvoj programske podrške korišten je </a:t>
            </a:r>
            <a:r>
              <a:rPr lang="hr-HR" b="1" dirty="0">
                <a:hlinkClick r:id="rId4"/>
              </a:rPr>
              <a:t>Eclipse</a:t>
            </a:r>
            <a:endParaRPr lang="hr-HR" b="1" dirty="0"/>
          </a:p>
          <a:p>
            <a:r>
              <a:rPr lang="hr-HR" dirty="0"/>
              <a:t>Za Izradu i održavanje baze podataka korišten je </a:t>
            </a:r>
            <a:r>
              <a:rPr lang="hr-HR" b="1" dirty="0">
                <a:hlinkClick r:id="rId5"/>
              </a:rPr>
              <a:t>MySQL</a:t>
            </a:r>
            <a:endParaRPr lang="hr-HR" b="1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Projekt je razvijan u potpunosti u </a:t>
            </a:r>
            <a:r>
              <a:rPr lang="hr-HR" b="1" dirty="0">
                <a:hlinkClick r:id="rId6"/>
              </a:rPr>
              <a:t>Java</a:t>
            </a:r>
            <a:r>
              <a:rPr lang="hr-HR" dirty="0"/>
              <a:t> programskom jeziku</a:t>
            </a:r>
          </a:p>
          <a:p>
            <a:pPr lvl="1"/>
            <a:r>
              <a:rPr lang="hr-HR" dirty="0"/>
              <a:t>Front end i Back end razvijeni su u Java programskom jeziku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ovaj projekt odabrali smo arhitekturu desktop aplikacije.</a:t>
            </a:r>
            <a:endParaRPr lang="en-US" dirty="0"/>
          </a:p>
          <a:p>
            <a:r>
              <a:rPr lang="hr-HR" dirty="0"/>
              <a:t>Sustav se na najvišoj razini dijeli na dva podsustava: </a:t>
            </a:r>
            <a:endParaRPr lang="en-US" dirty="0"/>
          </a:p>
          <a:p>
            <a:pPr lvl="1"/>
            <a:r>
              <a:rPr lang="hr-HR" dirty="0"/>
              <a:t>1. Desktop aplikacija </a:t>
            </a:r>
            <a:endParaRPr lang="en-US" dirty="0"/>
          </a:p>
          <a:p>
            <a:pPr lvl="1"/>
            <a:r>
              <a:rPr lang="hr-HR" dirty="0"/>
              <a:t>2. Baza podataka</a:t>
            </a:r>
          </a:p>
          <a:p>
            <a:r>
              <a:rPr lang="hr-HR" dirty="0"/>
              <a:t>Desktop aplikacija:</a:t>
            </a:r>
          </a:p>
          <a:p>
            <a:pPr lvl="1"/>
            <a:r>
              <a:rPr lang="hr-HR" dirty="0"/>
              <a:t>1. Grafičko sučelje</a:t>
            </a:r>
          </a:p>
          <a:p>
            <a:pPr lvl="1"/>
            <a:r>
              <a:rPr lang="hr-HR" dirty="0"/>
              <a:t>2. Podatkovni podsustav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9F8042-C7FA-4C49-B072-228655164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79" y="1943374"/>
            <a:ext cx="4823325" cy="40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prvom ciklusu (prvih 7 tjedana) predavanja rad na projektu se zasnivao na specifikaciji i oblikovanju sustava</a:t>
            </a:r>
          </a:p>
          <a:p>
            <a:r>
              <a:rPr lang="hr-HR" dirty="0"/>
              <a:t>U drugom ciklusu (6 tjedana) predavanja, rad se zasnivao na implementaciji i verifikaciji programske podrške</a:t>
            </a:r>
          </a:p>
          <a:p>
            <a:r>
              <a:rPr lang="hr-HR" dirty="0"/>
              <a:t>Na dokumentaciji se radilo kontinuirano tokom cijelog razdoblja rada na projektu</a:t>
            </a:r>
            <a:endParaRPr lang="en-US" dirty="0"/>
          </a:p>
          <a:p>
            <a:pPr marL="0" indent="0">
              <a:buNone/>
            </a:pP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endParaRPr lang="en-US" dirty="0"/>
          </a:p>
          <a:p>
            <a:endParaRPr lang="en-US" dirty="0"/>
          </a:p>
          <a:p>
            <a:r>
              <a:rPr lang="hr-HR" dirty="0"/>
              <a:t>U prvom ciklusu, svi članovi tima su radili na specifikaciji i oblikovanju (I dokumentaciji istih), dok su se u drugom ciklusu 4 člana tima bavila implementacijom, a 2 dokumentacijom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DC1F0-580B-4200-B600-BA4467997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429718"/>
              </p:ext>
            </p:extLst>
          </p:nvPr>
        </p:nvGraphicFramePr>
        <p:xfrm>
          <a:off x="1315673" y="2361734"/>
          <a:ext cx="651265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1214</TotalTime>
  <Words>536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Dostavljaona</vt:lpstr>
      <vt:lpstr>Sadržaj</vt:lpstr>
      <vt:lpstr>Opis zadatka</vt:lpstr>
      <vt:lpstr>Pregled zahtjeva</vt:lpstr>
      <vt:lpstr>Pregled zahtjeva</vt:lpstr>
      <vt:lpstr>Pregled zahtjeva</vt:lpstr>
      <vt:lpstr>Korišteni alati i tehnologije</vt:lpstr>
      <vt:lpstr>Arhitektura sustava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Luka Mrković</cp:lastModifiedBy>
  <cp:revision>25</cp:revision>
  <dcterms:created xsi:type="dcterms:W3CDTF">2016-01-18T13:10:52Z</dcterms:created>
  <dcterms:modified xsi:type="dcterms:W3CDTF">2019-01-20T12:51:33Z</dcterms:modified>
</cp:coreProperties>
</file>