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1ac3b51d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1ac3b51d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1ac3b51d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1ac3b51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1ac3b51d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1ac3b51d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1ac3b51d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1ac3b51d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1ac3b51d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1ac3b51d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ac3b51d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1ac3b51d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ac3b51d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1ac3b51d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1ac3b51d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1ac3b51d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1ac3b51d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1ac3b51d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1ac3b51d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1ac3b51d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para estágio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Desenvolvedor: Ivan Viana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projeto desafiador,  apesar do tempo curto pude aprimorar muitas coisas e conhecer </a:t>
            </a:r>
            <a:r>
              <a:rPr lang="pt-BR"/>
              <a:t>várias</a:t>
            </a:r>
            <a:r>
              <a:rPr lang="pt-BR"/>
              <a:t> outras.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</a:t>
            </a:r>
            <a:r>
              <a:rPr lang="pt-BR"/>
              <a:t>experiência ímpar, pois a preparação e organização das etapas de trabalho são bem minuciosas e os desafios contra os problemas durante a jornada são bem exigentes.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Mas a satisfação após superá-los torna tudo ainda mais gratificante.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a todos!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500"/>
              <a:t>Canal Zero Bugs:</a:t>
            </a:r>
            <a:r>
              <a:rPr lang="pt-BR"/>
              <a:t>  https://www.youtube.com/@zerobugs-tutorial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500"/>
              <a:t>Canal TI:</a:t>
            </a:r>
            <a:r>
              <a:rPr lang="pt-BR"/>
              <a:t>  https://www.youtube.com/@canaltioficial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500"/>
              <a:t>W3Schools:  </a:t>
            </a:r>
            <a:r>
              <a:rPr lang="pt-BR"/>
              <a:t>https://www.w3schools.com/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500"/>
              <a:t>Php Org.:</a:t>
            </a:r>
            <a:r>
              <a:rPr lang="pt-BR"/>
              <a:t>  https://www.php.net/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projeto consiste em um sistema de cadastro de lista de presentes e escolha dos presentes pelos convidados de um evento. Onde deve ser </a:t>
            </a:r>
            <a:r>
              <a:rPr lang="pt-BR"/>
              <a:t>possível</a:t>
            </a:r>
            <a:r>
              <a:rPr lang="pt-BR"/>
              <a:t> editar, ler e excluir os presentes e outras informações cadastradas.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propostos: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</a:t>
            </a:r>
            <a:r>
              <a:rPr lang="pt-BR"/>
              <a:t>adastrar  eventos;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Cadastrar  </a:t>
            </a:r>
            <a:r>
              <a:rPr lang="pt-BR"/>
              <a:t>presentes;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Cadastrar  </a:t>
            </a:r>
            <a:r>
              <a:rPr lang="pt-BR"/>
              <a:t>categorias dos presentes;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Cadastrar </a:t>
            </a:r>
            <a:r>
              <a:rPr lang="pt-BR"/>
              <a:t>formas de pagamento aceitas;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Editar, ler e excluir os presentes e outras informações cadastradas;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Listar presentes em modo Grade;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Botão, onde a pessoa deverá clicar em presentear;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Escrever uma mensagem para o anfitrião.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Mostrar lista de presentes;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Mostrar os convidados que já selecionaram os presentes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Mostra  total de presentes escolhidos, categorias mais escolhidas e presentes que ainda não foram selecionados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alcançados: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trike="sngStrike"/>
              <a:t>Cadastrar  eventos;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trike="sngStrike"/>
              <a:t>Cadastrar  presentes;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trike="sngStrike"/>
              <a:t>Cadastrar  categorias dos presentes;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trike="sngStrike"/>
              <a:t>Cadastrar formas de pagamento aceitas;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Editar, ler e excluir os presentes e outras informações cadastradas;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trike="sngStrike"/>
              <a:t>Listar presentes em modo Grade;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trike="sngStrike"/>
              <a:t>Botão, onde a pessoa deverá clicar em presentear;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Escrever uma mensagem para o anfitrião.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Mostrar lista de presentes;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Mostrar os convidados que já selecionaram os presentes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Mostra  total de presentes escolhidos, categorias mais escolhidas e presentes que ainda não foram selecionados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de Login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900" y="1313850"/>
            <a:ext cx="3509300" cy="34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550" y="1313838"/>
            <a:ext cx="3537848" cy="34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936025" y="1003050"/>
            <a:ext cx="1857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 anfitriões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686000" y="1003050"/>
            <a:ext cx="1787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 convidados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de Cadastro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" y="1567550"/>
            <a:ext cx="2374675" cy="18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011" y="3189700"/>
            <a:ext cx="2033614" cy="18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979" y="3290700"/>
            <a:ext cx="2409721" cy="17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113" y="1368987"/>
            <a:ext cx="2492731" cy="17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7241300" y="2773775"/>
            <a:ext cx="1398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Cadastrar convidado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de editar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6" y="1610150"/>
            <a:ext cx="3104526" cy="2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97" y="1768638"/>
            <a:ext cx="3266075" cy="25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75" y="1007700"/>
            <a:ext cx="7396675" cy="40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em modo Grade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00" y="1214625"/>
            <a:ext cx="7224899" cy="373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