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Temperatur og Varme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Ivar Haugerud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Eirin Grinde Pedersen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Sondre Fortun Slettemoen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Introduksjon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Gjorde forsøk for å forstå: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Forskjellige måter å måle temperatur på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Innvirkningen omgivelser og  overflater har på målinger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Hvordan varme spres i gjenstander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T</a:t>
            </a:r>
            <a:r>
              <a:rPr lang="no"/>
              <a:t>emperaturforskjeller med termistor og termoelement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Måle stråling med IR-termometer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Termistor for å måle varmespredning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Resultat - Termoelement og termistor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Type T (kopper og konstantan)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∊</a:t>
            </a:r>
            <a:r>
              <a:rPr baseline="-25000" lang="no"/>
              <a:t>T </a:t>
            </a:r>
            <a:r>
              <a:rPr lang="no"/>
              <a:t> = 69.4 mV </a:t>
            </a:r>
            <a:r>
              <a:rPr lang="no"/>
              <a:t>± 0.005 mV (Fluke 45)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∊</a:t>
            </a:r>
            <a:r>
              <a:rPr baseline="-25000" lang="no"/>
              <a:t>T </a:t>
            </a:r>
            <a:r>
              <a:rPr lang="no"/>
              <a:t> = 0.765 mV ± 0.005 mV (Fluke 45)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R</a:t>
            </a:r>
            <a:r>
              <a:rPr baseline="-25000" lang="no"/>
              <a:t>T1 </a:t>
            </a:r>
            <a:r>
              <a:rPr lang="no"/>
              <a:t>= 129.4 kΩ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R</a:t>
            </a:r>
            <a:r>
              <a:rPr baseline="-25000" lang="no"/>
              <a:t>T2 </a:t>
            </a:r>
            <a:r>
              <a:rPr lang="no"/>
              <a:t>= 129.7 kΩ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T(∊</a:t>
            </a:r>
            <a:r>
              <a:rPr baseline="-25000" lang="no"/>
              <a:t>T</a:t>
            </a:r>
            <a:r>
              <a:rPr lang="no"/>
              <a:t>) = 24.83∊</a:t>
            </a:r>
            <a:r>
              <a:rPr baseline="-25000" lang="no"/>
              <a:t>T </a:t>
            </a:r>
            <a:r>
              <a:rPr lang="no"/>
              <a:t> + 0.09 = 19.08℃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775" y="1330950"/>
            <a:ext cx="3974923" cy="30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Resultat IR-termometer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Romtemperatur  - 19.6(4)℃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Aluminiumskloss - 20.0(4)℃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Leslie’s kube - 8.90(5)kΩ - 85.6(8)℃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E</a:t>
            </a:r>
            <a:r>
              <a:rPr lang="no"/>
              <a:t>mmisivitet til aluminiumskloss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168" y="2282525"/>
            <a:ext cx="2253833" cy="285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38" y="1264800"/>
            <a:ext cx="2888249" cy="105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325" y="0"/>
            <a:ext cx="4342676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18" y="3173950"/>
            <a:ext cx="2843475" cy="170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2325" y="2754724"/>
            <a:ext cx="1912351" cy="7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Resultat varmeledning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ΔT = 20.806                            R = [119.73, 119.77, 119.62, 119.86] kΩ (Fluke 45)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D = 3.36 x 10⁻⁶                       </a:t>
            </a:r>
            <a:r>
              <a:rPr lang="no"/>
              <a:t>x = [0.50, 2.877, 8.902, 16.773] cm (Skyvelær)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600" y="270063"/>
            <a:ext cx="5134399" cy="240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3909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Utfordringer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Mange mulige systematiske feil med målinger av elektrisk potensial og elektrisk motstand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Riktige overflater og bakgrunn med IR-termometer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God kontakt mellom is og stav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100" y="2291975"/>
            <a:ext cx="4161900" cy="28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Konklusjon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 nøyere på de forskjellige metodene å måle temperatur på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Lære hvordan å bruke de forskjellige metodene, og når man burde bruke dem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Måle innvirkninger fra omgivelser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Automatisk datainnsamling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Anvender dette for å måle termisk diffusivitet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