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2" r:id="rId15"/>
    <p:sldId id="273" r:id="rId16"/>
    <p:sldId id="274" r:id="rId17"/>
    <p:sldId id="275" r:id="rId18"/>
    <p:sldId id="257" r:id="rId19"/>
    <p:sldId id="271" r:id="rId20"/>
    <p:sldId id="276" r:id="rId21"/>
    <p:sldId id="279" r:id="rId22"/>
    <p:sldId id="280" r:id="rId23"/>
    <p:sldId id="277" r:id="rId24"/>
    <p:sldId id="284" r:id="rId25"/>
    <p:sldId id="285" r:id="rId26"/>
    <p:sldId id="286" r:id="rId27"/>
    <p:sldId id="287" r:id="rId28"/>
    <p:sldId id="278" r:id="rId29"/>
    <p:sldId id="281" r:id="rId30"/>
    <p:sldId id="282" r:id="rId31"/>
    <p:sldId id="28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2019-02-27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2019-02-27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2019-02-27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2019-02-27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2019-02-27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2019-02-27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2019-02-27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2019-02-27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2019-02-27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2019-02-27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2019-02-27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2019-02-27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2019-02-27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2019-02-27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2019-02-27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2019-02-27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2019-02-27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Ivashenyuk Yuriy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783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streaming – update status match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351" y="2160588"/>
            <a:ext cx="549933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07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Confluent Connectors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510721"/>
            <a:ext cx="8596312" cy="318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84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 – from CSV and JSON files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817340"/>
            <a:ext cx="4070640" cy="2267486"/>
          </a:xfrm>
          <a:prstGeom prst="rect">
            <a:avLst/>
          </a:prstGeom>
        </p:spPr>
      </p:pic>
      <p:pic>
        <p:nvPicPr>
          <p:cNvPr id="5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887" y="2899718"/>
            <a:ext cx="5036166" cy="210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1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 – parse JSON file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7531" y="2160588"/>
            <a:ext cx="533697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17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 – from OLTP to DW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195" y="2160588"/>
            <a:ext cx="627564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2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– from OLTP to DW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377" y="1930400"/>
            <a:ext cx="8596312" cy="213241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229" y="4298335"/>
            <a:ext cx="2406607" cy="217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53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OLTP Database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788" y="2160588"/>
            <a:ext cx="821846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30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</a:t>
            </a:r>
            <a:r>
              <a:rPr lang="en-US" dirty="0" smtClean="0"/>
              <a:t>DW </a:t>
            </a:r>
            <a:r>
              <a:rPr lang="en-US" dirty="0"/>
              <a:t>Database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7531" y="2160588"/>
            <a:ext cx="533697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95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database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104" y="2307001"/>
            <a:ext cx="7477125" cy="15621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066" y="4245702"/>
            <a:ext cx="73152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98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195" y="2160588"/>
            <a:ext cx="591164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8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I get the data?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Facebook </a:t>
            </a:r>
            <a:r>
              <a:rPr lang="en-US" dirty="0"/>
              <a:t>- Getting the </a:t>
            </a:r>
            <a:r>
              <a:rPr lang="en-US" dirty="0" smtClean="0"/>
              <a:t>location</a:t>
            </a:r>
            <a:endParaRPr lang="uk-UA" dirty="0" smtClean="0"/>
          </a:p>
          <a:p>
            <a:r>
              <a:rPr lang="en-US" dirty="0" err="1" smtClean="0"/>
              <a:t>Randomuser</a:t>
            </a:r>
            <a:r>
              <a:rPr lang="en-US" dirty="0" smtClean="0"/>
              <a:t> – The information about users</a:t>
            </a:r>
          </a:p>
          <a:p>
            <a:r>
              <a:rPr lang="en-US" dirty="0" err="1" smtClean="0"/>
              <a:t>Cagematch</a:t>
            </a:r>
            <a:r>
              <a:rPr lang="en-US" dirty="0" smtClean="0"/>
              <a:t> – Name of Tournaments </a:t>
            </a:r>
          </a:p>
          <a:p>
            <a:r>
              <a:rPr lang="en-US" dirty="0" err="1" smtClean="0"/>
              <a:t>Mithrilandmages</a:t>
            </a:r>
            <a:r>
              <a:rPr lang="en-US" dirty="0" smtClean="0"/>
              <a:t> – Name of Banks</a:t>
            </a:r>
          </a:p>
          <a:p>
            <a:r>
              <a:rPr lang="en-US" dirty="0" err="1" smtClean="0"/>
              <a:t>Fantasyfootball</a:t>
            </a:r>
            <a:r>
              <a:rPr lang="en-US" dirty="0" smtClean="0"/>
              <a:t> – Name of Teams and Clubs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383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SSRS – Cards Report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166" y="2160588"/>
            <a:ext cx="696770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08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SSRS – report by User-User Group-Tournaments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454" y="2160588"/>
            <a:ext cx="690313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5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SSRS – Tax by location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385" y="2160588"/>
            <a:ext cx="693526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25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BI </a:t>
            </a:r>
            <a:r>
              <a:rPr lang="en-US" dirty="0" smtClean="0"/>
              <a:t>Desktop – Time trends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308" y="2160588"/>
            <a:ext cx="843542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77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</a:t>
            </a:r>
            <a:r>
              <a:rPr lang="en-US" dirty="0" smtClean="0"/>
              <a:t>Desktop</a:t>
            </a:r>
            <a:r>
              <a:rPr lang="en-US" dirty="0"/>
              <a:t> – Time trends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838" y="2160588"/>
            <a:ext cx="823036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94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</a:t>
            </a:r>
            <a:r>
              <a:rPr lang="en-US" dirty="0" smtClean="0"/>
              <a:t>Desktop – User trends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863" y="2160588"/>
            <a:ext cx="835031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62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</a:t>
            </a:r>
            <a:r>
              <a:rPr lang="en-US" dirty="0" smtClean="0"/>
              <a:t>Desktop – Tax by location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151" y="2160588"/>
            <a:ext cx="825773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08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Desktop – </a:t>
            </a:r>
            <a:r>
              <a:rPr lang="en-US" dirty="0" smtClean="0"/>
              <a:t>Profit by </a:t>
            </a:r>
            <a:r>
              <a:rPr lang="en-US" dirty="0"/>
              <a:t>location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976" y="2160588"/>
            <a:ext cx="827608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84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</a:t>
            </a:r>
            <a:r>
              <a:rPr lang="en-US" dirty="0" smtClean="0"/>
              <a:t>hosted?</a:t>
            </a:r>
            <a:endParaRPr lang="en-US" dirty="0"/>
          </a:p>
        </p:txBody>
      </p:sp>
      <p:pic>
        <p:nvPicPr>
          <p:cNvPr id="1026" name="Picture 2" descr="Image result for google clou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824" y="2160588"/>
            <a:ext cx="6464390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363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2048" y="266905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36181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generate csv and </a:t>
            </a:r>
            <a:r>
              <a:rPr lang="en-US" dirty="0" err="1" smtClean="0"/>
              <a:t>json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591" y="2160588"/>
            <a:ext cx="729285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27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702048" y="266905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Q/A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19255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702048" y="2669059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 smtClean="0"/>
              <a:t>Thanks for your attention!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16825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Configurations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761" y="2160588"/>
            <a:ext cx="452451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7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Controllers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4431" y="2224881"/>
            <a:ext cx="25431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6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Services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9238" y="2160588"/>
            <a:ext cx="257356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77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streaming – split to three streams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850" y="2160588"/>
            <a:ext cx="612233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55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</a:t>
            </a:r>
            <a:r>
              <a:rPr lang="en-US" dirty="0" smtClean="0"/>
              <a:t>streaming – calculate cards by 1 minute ago (Tumbling Window)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704" y="2160588"/>
            <a:ext cx="409862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34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streaming – change score matches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2161" y="2160588"/>
            <a:ext cx="372771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77832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193</TotalTime>
  <Words>177</Words>
  <Application>Microsoft Office PowerPoint</Application>
  <PresentationFormat>Широкоэкранный</PresentationFormat>
  <Paragraphs>37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5" baseType="lpstr">
      <vt:lpstr>Arial</vt:lpstr>
      <vt:lpstr>Trebuchet MS</vt:lpstr>
      <vt:lpstr>Wingdings 3</vt:lpstr>
      <vt:lpstr>Грань</vt:lpstr>
      <vt:lpstr>Final Project</vt:lpstr>
      <vt:lpstr>Where do I get the data?</vt:lpstr>
      <vt:lpstr>How do I generate csv and json?</vt:lpstr>
      <vt:lpstr>API Configurations</vt:lpstr>
      <vt:lpstr>API Controllers</vt:lpstr>
      <vt:lpstr>API Services</vt:lpstr>
      <vt:lpstr>Kafka streaming – split to three streams</vt:lpstr>
      <vt:lpstr>Kafka streaming – calculate cards by 1 minute ago (Tumbling Window)</vt:lpstr>
      <vt:lpstr>Kafka streaming – change score matches</vt:lpstr>
      <vt:lpstr>Kafka streaming – update status match</vt:lpstr>
      <vt:lpstr>Confluent Connectors</vt:lpstr>
      <vt:lpstr>ETL – from CSV and JSON files</vt:lpstr>
      <vt:lpstr>ETL – parse JSON file</vt:lpstr>
      <vt:lpstr>ETL – from OLTP to DW</vt:lpstr>
      <vt:lpstr>ETL – from OLTP to DW</vt:lpstr>
      <vt:lpstr>Schema OLTP Database</vt:lpstr>
      <vt:lpstr>Schema DW Database</vt:lpstr>
      <vt:lpstr>Backup database</vt:lpstr>
      <vt:lpstr>Schedule</vt:lpstr>
      <vt:lpstr>SSRS – Cards Report</vt:lpstr>
      <vt:lpstr>SSRS – report by User-User Group-Tournaments</vt:lpstr>
      <vt:lpstr>SSRS – Tax by location</vt:lpstr>
      <vt:lpstr>Power BI Desktop – Time trends</vt:lpstr>
      <vt:lpstr>Power BI Desktop – Time trends</vt:lpstr>
      <vt:lpstr>Power BI Desktop – User trends</vt:lpstr>
      <vt:lpstr>Power BI Desktop – Tax by location</vt:lpstr>
      <vt:lpstr>Power BI Desktop – Profit by location</vt:lpstr>
      <vt:lpstr>Where hosted?</vt:lpstr>
      <vt:lpstr>Demo</vt:lpstr>
      <vt:lpstr>Q/A</vt:lpstr>
      <vt:lpstr>Thanks for your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Yuriy Ivashenyuk</dc:creator>
  <cp:lastModifiedBy>Yuriy Ivashenyuk</cp:lastModifiedBy>
  <cp:revision>13</cp:revision>
  <dcterms:created xsi:type="dcterms:W3CDTF">2019-02-27T09:57:45Z</dcterms:created>
  <dcterms:modified xsi:type="dcterms:W3CDTF">2019-02-27T20:38:42Z</dcterms:modified>
</cp:coreProperties>
</file>