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7A6300A-8D4E-4979-A632-D9AE35356EEC}">
          <p14:sldIdLst>
            <p14:sldId id="259"/>
            <p14:sldId id="260"/>
            <p14:sldId id="261"/>
            <p14:sldId id="262"/>
            <p14:sldId id="256"/>
            <p14:sldId id="257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1" autoAdjust="0"/>
  </p:normalViewPr>
  <p:slideViewPr>
    <p:cSldViewPr snapToGrid="0">
      <p:cViewPr varScale="1">
        <p:scale>
          <a:sx n="81" d="100"/>
          <a:sy n="81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E5954-E8AC-40AA-83ED-021F2928377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A7583-791F-478B-BA64-84B3090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7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первую очередь создаём учётную запись на сайте </a:t>
            </a:r>
            <a:r>
              <a:rPr lang="en-US" baseline="0" dirty="0" err="1" smtClean="0"/>
              <a:t>CloudMQTT</a:t>
            </a:r>
            <a:r>
              <a:rPr lang="en-US" baseline="0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1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Выбираем</a:t>
            </a:r>
            <a:r>
              <a:rPr lang="ru-RU" baseline="0" dirty="0" smtClean="0"/>
              <a:t> имена для устройств, переходим к следующему шагу.</a:t>
            </a:r>
            <a:r>
              <a:rPr lang="ru-RU" dirty="0" smtClean="0"/>
              <a:t>	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Лично мне почему то везло больше с </a:t>
            </a:r>
            <a:r>
              <a:rPr lang="ru-RU" dirty="0" err="1" smtClean="0"/>
              <a:t>ирландией</a:t>
            </a:r>
            <a:r>
              <a:rPr lang="ru-RU" dirty="0" smtClean="0"/>
              <a:t>, а с </a:t>
            </a:r>
            <a:r>
              <a:rPr lang="ru-RU" dirty="0" err="1" smtClean="0"/>
              <a:t>вирджинией</a:t>
            </a:r>
            <a:r>
              <a:rPr lang="ru-RU" dirty="0" smtClean="0"/>
              <a:t> были постоянно какие проблемы, но может это частность…</a:t>
            </a:r>
          </a:p>
          <a:p>
            <a:r>
              <a:rPr lang="ru-RU" dirty="0" smtClean="0"/>
              <a:t>Переходим</a:t>
            </a:r>
            <a:r>
              <a:rPr lang="ru-RU" baseline="0" dirty="0" smtClean="0"/>
              <a:t> к следующему этапу.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2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                Если</a:t>
            </a:r>
            <a:r>
              <a:rPr lang="ru-RU" baseline="0" dirty="0" smtClean="0"/>
              <a:t> всё устраивает, то можно подтвердить создание экземпляра.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1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Прописываем данные из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Заканчиваем</a:t>
            </a:r>
            <a:r>
              <a:rPr lang="ru-RU" baseline="0" dirty="0" smtClean="0"/>
              <a:t> настройки размерами и количеством колонок, сохраняемся и вызываем меня импорта экспорта, вставляем цифры и </a:t>
            </a:r>
            <a:r>
              <a:rPr lang="ru-RU" baseline="0" dirty="0" err="1" smtClean="0"/>
              <a:t>прожимаём</a:t>
            </a:r>
            <a:r>
              <a:rPr lang="ru-RU" baseline="0" dirty="0" smtClean="0"/>
              <a:t> кнопку принять метрики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2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Вставляем</a:t>
            </a:r>
            <a:r>
              <a:rPr lang="ru-RU" baseline="0" dirty="0" smtClean="0"/>
              <a:t> такие же циферки как и в </a:t>
            </a:r>
            <a:r>
              <a:rPr lang="en-US" baseline="0" dirty="0" smtClean="0"/>
              <a:t>DASHMQTT,</a:t>
            </a:r>
            <a:r>
              <a:rPr lang="ru-RU" baseline="0" dirty="0" smtClean="0"/>
              <a:t> копируем метрики и вставляем в сообщение , прожимаем в телефоне получить, а после в </a:t>
            </a:r>
            <a:r>
              <a:rPr lang="en-US" baseline="0" dirty="0" err="1" smtClean="0"/>
              <a:t>websockete</a:t>
            </a:r>
            <a:r>
              <a:rPr lang="en-US" baseline="0" dirty="0" smtClean="0"/>
              <a:t> </a:t>
            </a:r>
            <a:r>
              <a:rPr lang="ru-RU" baseline="0" dirty="0" smtClean="0"/>
              <a:t>отправить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A7583-791F-478B-BA64-84B3090F62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33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1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2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2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5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5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F822-0E46-4259-B9EE-8A139DA5602C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FFC0-73E9-4D29-B085-62FCA9823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092529"/>
            <a:ext cx="9144000" cy="1092530"/>
          </a:xfrm>
        </p:spPr>
        <p:txBody>
          <a:bodyPr>
            <a:normAutofit/>
          </a:bodyPr>
          <a:lstStyle/>
          <a:p>
            <a:r>
              <a:rPr lang="ru-RU" dirty="0" smtClean="0"/>
              <a:t>Автозапуск </a:t>
            </a:r>
            <a:r>
              <a:rPr lang="en-US" dirty="0" smtClean="0"/>
              <a:t>GPRSMQTT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957262"/>
            <a:ext cx="6496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9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78773"/>
            <a:ext cx="10515600" cy="878773"/>
          </a:xfrm>
        </p:spPr>
        <p:txBody>
          <a:bodyPr/>
          <a:lstStyle/>
          <a:p>
            <a:r>
              <a:rPr lang="ru-RU" dirty="0" smtClean="0"/>
              <a:t>          Создаём</a:t>
            </a:r>
            <a:r>
              <a:rPr lang="ru-RU" baseline="0" dirty="0" smtClean="0"/>
              <a:t> бесплатный план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208546"/>
            <a:ext cx="11277600" cy="6649453"/>
          </a:xfrm>
        </p:spPr>
      </p:pic>
      <p:cxnSp>
        <p:nvCxnSpPr>
          <p:cNvPr id="12" name="Соединительная линия уступом 11"/>
          <p:cNvCxnSpPr/>
          <p:nvPr/>
        </p:nvCxnSpPr>
        <p:spPr>
          <a:xfrm rot="5400000" flipH="1" flipV="1">
            <a:off x="771896" y="5676410"/>
            <a:ext cx="3681352" cy="926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54378"/>
            <a:ext cx="11578442" cy="6424551"/>
          </a:xfrm>
        </p:spPr>
      </p:pic>
      <p:cxnSp>
        <p:nvCxnSpPr>
          <p:cNvPr id="6" name="Соединительная линия уступом 5"/>
          <p:cNvCxnSpPr/>
          <p:nvPr/>
        </p:nvCxnSpPr>
        <p:spPr>
          <a:xfrm rot="5400000" flipH="1" flipV="1">
            <a:off x="1644735" y="5789223"/>
            <a:ext cx="3942607" cy="273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9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8" y="160420"/>
            <a:ext cx="11726778" cy="6545179"/>
          </a:xfrm>
        </p:spPr>
      </p:pic>
    </p:spTree>
    <p:extLst>
      <p:ext uri="{BB962C8B-B14F-4D97-AF65-F5344CB8AC3E}">
        <p14:creationId xmlns:p14="http://schemas.microsoft.com/office/powerpoint/2010/main" val="22897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6572" y="828759"/>
            <a:ext cx="9845088" cy="6262437"/>
          </a:xfrm>
        </p:spPr>
        <p:txBody>
          <a:bodyPr/>
          <a:lstStyle/>
          <a:p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904375"/>
            <a:ext cx="12192000" cy="904375"/>
          </a:xfrm>
        </p:spPr>
        <p:txBody>
          <a:bodyPr/>
          <a:lstStyle/>
          <a:p>
            <a:pPr algn="l"/>
            <a:r>
              <a:rPr lang="ru-RU" dirty="0" smtClean="0"/>
              <a:t> 		Настраиваем приложение </a:t>
            </a:r>
            <a:r>
              <a:rPr lang="en-US" dirty="0" smtClean="0"/>
              <a:t>MQTTDASH </a:t>
            </a:r>
            <a:r>
              <a:rPr lang="ru-RU" dirty="0" smtClean="0"/>
              <a:t> на </a:t>
            </a:r>
            <a:r>
              <a:rPr lang="ru-RU" dirty="0" err="1" smtClean="0"/>
              <a:t>андроид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79" y="828759"/>
            <a:ext cx="3857625" cy="66494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69" y="828758"/>
            <a:ext cx="3857625" cy="6649453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6" name="Прямая со стрелкой 15"/>
          <p:cNvCxnSpPr/>
          <p:nvPr/>
        </p:nvCxnSpPr>
        <p:spPr>
          <a:xfrm flipV="1">
            <a:off x="9208168" y="4153485"/>
            <a:ext cx="1637141" cy="56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9208168" y="4860758"/>
            <a:ext cx="163714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959455" y="4153485"/>
            <a:ext cx="981640" cy="7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959455" y="4716379"/>
            <a:ext cx="1061850" cy="79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836572" y="5504160"/>
            <a:ext cx="1104523" cy="78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1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69" y="605757"/>
            <a:ext cx="3967015" cy="6857998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8" y="605755"/>
            <a:ext cx="3857625" cy="6858000"/>
          </a:xfrm>
          <a:prstGeom prst="rect">
            <a:avLst/>
          </a:prstGeom>
        </p:spPr>
      </p:pic>
      <p:cxnSp>
        <p:nvCxnSpPr>
          <p:cNvPr id="32" name="Прямая со стрелкой 31"/>
          <p:cNvCxnSpPr/>
          <p:nvPr/>
        </p:nvCxnSpPr>
        <p:spPr>
          <a:xfrm flipH="1" flipV="1">
            <a:off x="1201122" y="5807034"/>
            <a:ext cx="1648956" cy="105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122753" y="6614556"/>
            <a:ext cx="1727325" cy="24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2854482" y="6825513"/>
            <a:ext cx="1539083" cy="237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 flipH="1" flipV="1">
            <a:off x="4868885" y="4358245"/>
            <a:ext cx="7861463" cy="1377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/>
          <p:nvPr/>
        </p:nvCxnSpPr>
        <p:spPr>
          <a:xfrm rot="16200000" flipV="1">
            <a:off x="6062354" y="4981699"/>
            <a:ext cx="5142016" cy="2850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/>
          <p:nvPr/>
        </p:nvCxnSpPr>
        <p:spPr>
          <a:xfrm rot="16200000" flipV="1">
            <a:off x="8767342" y="5956608"/>
            <a:ext cx="3528426" cy="2513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 rot="16200000" flipV="1">
            <a:off x="-1140859" y="6064487"/>
            <a:ext cx="5628906" cy="1343582"/>
          </a:xfrm>
          <a:prstGeom prst="bentConnector3">
            <a:avLst>
              <a:gd name="adj1" fmla="val 107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3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" y="-795646"/>
            <a:ext cx="12191998" cy="712520"/>
          </a:xfrm>
        </p:spPr>
        <p:txBody>
          <a:bodyPr/>
          <a:lstStyle/>
          <a:p>
            <a:r>
              <a:rPr lang="ru-RU" dirty="0" smtClean="0"/>
              <a:t>         Настройки в приложении </a:t>
            </a:r>
            <a:r>
              <a:rPr lang="en-US" dirty="0" err="1" smtClean="0"/>
              <a:t>CloudMQTT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6877"/>
            <a:ext cx="12191998" cy="6626431"/>
          </a:xfrm>
        </p:spPr>
      </p:pic>
      <p:cxnSp>
        <p:nvCxnSpPr>
          <p:cNvPr id="9" name="Соединительная линия уступом 8"/>
          <p:cNvCxnSpPr/>
          <p:nvPr/>
        </p:nvCxnSpPr>
        <p:spPr>
          <a:xfrm rot="16200000" flipV="1">
            <a:off x="-29687" y="4977559"/>
            <a:ext cx="4251367" cy="2291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 rot="10800000">
            <a:off x="3158834" y="4880758"/>
            <a:ext cx="4001989" cy="3368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-1832665" y="4635247"/>
            <a:ext cx="5327880" cy="1900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2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15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126</Words>
  <Application>Microsoft Office PowerPoint</Application>
  <PresentationFormat>Широкоэкранный</PresentationFormat>
  <Paragraphs>19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Автозапуск GPRSMQTT</vt:lpstr>
      <vt:lpstr>          Создаём бесплатный 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Настройки в приложении CloudMQTT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Michael George</dc:creator>
  <cp:lastModifiedBy>Michael George</cp:lastModifiedBy>
  <cp:revision>10</cp:revision>
  <dcterms:created xsi:type="dcterms:W3CDTF">2019-11-28T20:56:43Z</dcterms:created>
  <dcterms:modified xsi:type="dcterms:W3CDTF">2019-11-29T19:42:09Z</dcterms:modified>
</cp:coreProperties>
</file>