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лист" id="{D7F27B43-9868-4B02-9E3B-1865F44DC6A9}">
          <p14:sldIdLst>
            <p14:sldId id="256"/>
          </p14:sldIdLst>
        </p14:section>
        <p14:section name="вступление" id="{9C8B0CA0-F2B6-424B-8271-0048D35353A7}">
          <p14:sldIdLst>
            <p14:sldId id="257"/>
            <p14:sldId id="258"/>
          </p14:sldIdLst>
        </p14:section>
        <p14:section name="Теория" id="{F8329579-A515-40D6-A33A-64F0751037B6}">
          <p14:sldIdLst>
            <p14:sldId id="259"/>
            <p14:sldId id="260"/>
            <p14:sldId id="261"/>
            <p14:sldId id="262"/>
            <p14:sldId id="263"/>
          </p14:sldIdLst>
        </p14:section>
        <p14:section name="результаты" id="{F97803EB-ED37-47A2-9132-DF2C8FC16116}">
          <p14:sldIdLst>
            <p14:sldId id="264"/>
            <p14:sldId id="265"/>
            <p14:sldId id="269"/>
            <p14:sldId id="266"/>
            <p14:sldId id="267"/>
          </p14:sldIdLst>
        </p14:section>
        <p14:section name="Выводы" id="{3548AF8C-4DB5-4683-95D7-40D18FD695B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858" y="-5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яля зузу" userId="c9e8b0c9e84d184b" providerId="LiveId" clId="{87CC1C0A-8657-459B-90E4-EFC8F8DBBE90}"/>
    <pc:docChg chg="undo redo custSel addSld delSld modSld modSection">
      <pc:chgData name="ляля зузу" userId="c9e8b0c9e84d184b" providerId="LiveId" clId="{87CC1C0A-8657-459B-90E4-EFC8F8DBBE90}" dt="2023-05-30T14:08:29.875" v="252"/>
      <pc:docMkLst>
        <pc:docMk/>
      </pc:docMkLst>
      <pc:sldChg chg="addSp delSp modSp mod">
        <pc:chgData name="ляля зузу" userId="c9e8b0c9e84d184b" providerId="LiveId" clId="{87CC1C0A-8657-459B-90E4-EFC8F8DBBE90}" dt="2023-05-30T14:04:47.459" v="227" actId="1076"/>
        <pc:sldMkLst>
          <pc:docMk/>
          <pc:sldMk cId="1283374704" sldId="264"/>
        </pc:sldMkLst>
        <pc:spChg chg="add mod">
          <ac:chgData name="ляля зузу" userId="c9e8b0c9e84d184b" providerId="LiveId" clId="{87CC1C0A-8657-459B-90E4-EFC8F8DBBE90}" dt="2023-05-30T13:46:56.155" v="19" actId="1076"/>
          <ac:spMkLst>
            <pc:docMk/>
            <pc:sldMk cId="1283374704" sldId="264"/>
            <ac:spMk id="2" creationId="{BDE26465-F441-E9D2-BD7D-F251C323C2D0}"/>
          </ac:spMkLst>
        </pc:spChg>
        <pc:spChg chg="mod">
          <ac:chgData name="ляля зузу" userId="c9e8b0c9e84d184b" providerId="LiveId" clId="{87CC1C0A-8657-459B-90E4-EFC8F8DBBE90}" dt="2023-05-30T14:04:25.397" v="224"/>
          <ac:spMkLst>
            <pc:docMk/>
            <pc:sldMk cId="1283374704" sldId="264"/>
            <ac:spMk id="6" creationId="{B4E055C4-D12A-BC89-EE15-8B247E1E95BD}"/>
          </ac:spMkLst>
        </pc:spChg>
        <pc:spChg chg="mod">
          <ac:chgData name="ляля зузу" userId="c9e8b0c9e84d184b" providerId="LiveId" clId="{87CC1C0A-8657-459B-90E4-EFC8F8DBBE90}" dt="2023-05-30T14:04:41.997" v="226"/>
          <ac:spMkLst>
            <pc:docMk/>
            <pc:sldMk cId="1283374704" sldId="264"/>
            <ac:spMk id="28" creationId="{B1DA3A84-A863-56CD-C4A2-C1742CFBA53D}"/>
          </ac:spMkLst>
        </pc:spChg>
        <pc:spChg chg="mod">
          <ac:chgData name="ляля зузу" userId="c9e8b0c9e84d184b" providerId="LiveId" clId="{87CC1C0A-8657-459B-90E4-EFC8F8DBBE90}" dt="2023-05-30T14:04:41.997" v="226"/>
          <ac:spMkLst>
            <pc:docMk/>
            <pc:sldMk cId="1283374704" sldId="264"/>
            <ac:spMk id="31" creationId="{96BA5BFB-20F9-BA37-F53A-35AE67462AA3}"/>
          </ac:spMkLst>
        </pc:spChg>
        <pc:spChg chg="mod">
          <ac:chgData name="ляля зузу" userId="c9e8b0c9e84d184b" providerId="LiveId" clId="{87CC1C0A-8657-459B-90E4-EFC8F8DBBE90}" dt="2023-05-30T14:04:41.997" v="226"/>
          <ac:spMkLst>
            <pc:docMk/>
            <pc:sldMk cId="1283374704" sldId="264"/>
            <ac:spMk id="32" creationId="{4BC350BA-236F-3B17-DAF8-A744E33D5282}"/>
          </ac:spMkLst>
        </pc:spChg>
        <pc:grpChg chg="add mod">
          <ac:chgData name="ляля зузу" userId="c9e8b0c9e84d184b" providerId="LiveId" clId="{87CC1C0A-8657-459B-90E4-EFC8F8DBBE90}" dt="2023-05-30T14:04:29.292" v="225" actId="1076"/>
          <ac:grpSpMkLst>
            <pc:docMk/>
            <pc:sldMk cId="1283374704" sldId="264"/>
            <ac:grpSpMk id="3" creationId="{A1CF1472-9799-FEF7-EB00-BFCCA9C00014}"/>
          </ac:grpSpMkLst>
        </pc:grpChg>
        <pc:grpChg chg="add mod">
          <ac:chgData name="ляля зузу" userId="c9e8b0c9e84d184b" providerId="LiveId" clId="{87CC1C0A-8657-459B-90E4-EFC8F8DBBE90}" dt="2023-05-30T14:04:47.459" v="227" actId="1076"/>
          <ac:grpSpMkLst>
            <pc:docMk/>
            <pc:sldMk cId="1283374704" sldId="264"/>
            <ac:grpSpMk id="17" creationId="{8656820E-D413-29AB-ADFC-CFA1FF382EA7}"/>
          </ac:grpSpMkLst>
        </pc:grpChg>
        <pc:grpChg chg="del">
          <ac:chgData name="ляля зузу" userId="c9e8b0c9e84d184b" providerId="LiveId" clId="{87CC1C0A-8657-459B-90E4-EFC8F8DBBE90}" dt="2023-05-30T13:53:07.047" v="94" actId="478"/>
          <ac:grpSpMkLst>
            <pc:docMk/>
            <pc:sldMk cId="1283374704" sldId="264"/>
            <ac:grpSpMk id="25" creationId="{47868CE1-12A5-A6FF-65FD-5CACC9957CDB}"/>
          </ac:grpSpMkLst>
        </pc:grpChg>
        <pc:grpChg chg="add mod">
          <ac:chgData name="ляля зузу" userId="c9e8b0c9e84d184b" providerId="LiveId" clId="{87CC1C0A-8657-459B-90E4-EFC8F8DBBE90}" dt="2023-05-30T14:04:47.459" v="227" actId="1076"/>
          <ac:grpSpMkLst>
            <pc:docMk/>
            <pc:sldMk cId="1283374704" sldId="264"/>
            <ac:grpSpMk id="29" creationId="{18AEA99C-314F-4ABF-590F-8B1B69ED6132}"/>
          </ac:grpSpMkLst>
        </pc:grpChg>
        <pc:grpChg chg="mod">
          <ac:chgData name="ляля зузу" userId="c9e8b0c9e84d184b" providerId="LiveId" clId="{87CC1C0A-8657-459B-90E4-EFC8F8DBBE90}" dt="2023-05-30T14:04:41.997" v="226"/>
          <ac:grpSpMkLst>
            <pc:docMk/>
            <pc:sldMk cId="1283374704" sldId="264"/>
            <ac:grpSpMk id="30" creationId="{8E3E6887-7506-5802-D738-3DDB131D828D}"/>
          </ac:grpSpMkLst>
        </pc:grpChg>
        <pc:picChg chg="mod">
          <ac:chgData name="ляля зузу" userId="c9e8b0c9e84d184b" providerId="LiveId" clId="{87CC1C0A-8657-459B-90E4-EFC8F8DBBE90}" dt="2023-05-30T14:04:25.397" v="224"/>
          <ac:picMkLst>
            <pc:docMk/>
            <pc:sldMk cId="1283374704" sldId="264"/>
            <ac:picMk id="4" creationId="{386AF4F9-2ACA-A514-3946-A347834D9FF4}"/>
          </ac:picMkLst>
        </pc:picChg>
        <pc:picChg chg="mod">
          <ac:chgData name="ляля зузу" userId="c9e8b0c9e84d184b" providerId="LiveId" clId="{87CC1C0A-8657-459B-90E4-EFC8F8DBBE90}" dt="2023-05-30T14:04:25.397" v="224"/>
          <ac:picMkLst>
            <pc:docMk/>
            <pc:sldMk cId="1283374704" sldId="264"/>
            <ac:picMk id="5" creationId="{EE15098A-D57A-88B3-0B6D-8DC1781940AD}"/>
          </ac:picMkLst>
        </pc:picChg>
        <pc:picChg chg="del">
          <ac:chgData name="ляля зузу" userId="c9e8b0c9e84d184b" providerId="LiveId" clId="{87CC1C0A-8657-459B-90E4-EFC8F8DBBE90}" dt="2023-05-30T13:53:05.810" v="92" actId="478"/>
          <ac:picMkLst>
            <pc:docMk/>
            <pc:sldMk cId="1283374704" sldId="264"/>
            <ac:picMk id="21" creationId="{AFDEE273-B521-13CA-31DF-97DCF7877EBB}"/>
          </ac:picMkLst>
        </pc:picChg>
        <pc:picChg chg="del">
          <ac:chgData name="ляля зузу" userId="c9e8b0c9e84d184b" providerId="LiveId" clId="{87CC1C0A-8657-459B-90E4-EFC8F8DBBE90}" dt="2023-05-30T13:53:06.465" v="93" actId="478"/>
          <ac:picMkLst>
            <pc:docMk/>
            <pc:sldMk cId="1283374704" sldId="264"/>
            <ac:picMk id="22" creationId="{F8593A3E-15CA-E126-8C23-0DB39DAEF4A0}"/>
          </ac:picMkLst>
        </pc:picChg>
        <pc:picChg chg="mod">
          <ac:chgData name="ляля зузу" userId="c9e8b0c9e84d184b" providerId="LiveId" clId="{87CC1C0A-8657-459B-90E4-EFC8F8DBBE90}" dt="2023-05-30T14:04:41.997" v="226"/>
          <ac:picMkLst>
            <pc:docMk/>
            <pc:sldMk cId="1283374704" sldId="264"/>
            <ac:picMk id="23" creationId="{2B0A6B5D-B239-776C-E007-499469B74D01}"/>
          </ac:picMkLst>
        </pc:picChg>
        <pc:picChg chg="del">
          <ac:chgData name="ляля зузу" userId="c9e8b0c9e84d184b" providerId="LiveId" clId="{87CC1C0A-8657-459B-90E4-EFC8F8DBBE90}" dt="2023-05-30T13:53:07.935" v="95" actId="478"/>
          <ac:picMkLst>
            <pc:docMk/>
            <pc:sldMk cId="1283374704" sldId="264"/>
            <ac:picMk id="24" creationId="{CAF64680-20BE-4DE2-34CC-27492B121CB1}"/>
          </ac:picMkLst>
        </pc:picChg>
        <pc:picChg chg="mod">
          <ac:chgData name="ляля зузу" userId="c9e8b0c9e84d184b" providerId="LiveId" clId="{87CC1C0A-8657-459B-90E4-EFC8F8DBBE90}" dt="2023-05-30T14:04:41.997" v="226"/>
          <ac:picMkLst>
            <pc:docMk/>
            <pc:sldMk cId="1283374704" sldId="264"/>
            <ac:picMk id="33" creationId="{9EFA66A0-B907-79A5-8EA6-FF3A6E1AD08F}"/>
          </ac:picMkLst>
        </pc:picChg>
        <pc:cxnChg chg="mod">
          <ac:chgData name="ляля зузу" userId="c9e8b0c9e84d184b" providerId="LiveId" clId="{87CC1C0A-8657-459B-90E4-EFC8F8DBBE90}" dt="2023-05-30T14:04:25.397" v="224"/>
          <ac:cxnSpMkLst>
            <pc:docMk/>
            <pc:sldMk cId="1283374704" sldId="264"/>
            <ac:cxnSpMk id="10" creationId="{480AA89E-BED2-6B9D-0233-02634278D25F}"/>
          </ac:cxnSpMkLst>
        </pc:cxnChg>
      </pc:sldChg>
      <pc:sldChg chg="addSp delSp modSp mod modTransition">
        <pc:chgData name="ляля зузу" userId="c9e8b0c9e84d184b" providerId="LiveId" clId="{87CC1C0A-8657-459B-90E4-EFC8F8DBBE90}" dt="2023-05-30T14:06:58.031" v="238"/>
        <pc:sldMkLst>
          <pc:docMk/>
          <pc:sldMk cId="3918064248" sldId="265"/>
        </pc:sldMkLst>
        <pc:spChg chg="del">
          <ac:chgData name="ляля зузу" userId="c9e8b0c9e84d184b" providerId="LiveId" clId="{87CC1C0A-8657-459B-90E4-EFC8F8DBBE90}" dt="2023-05-30T13:47:39.955" v="23" actId="21"/>
          <ac:spMkLst>
            <pc:docMk/>
            <pc:sldMk cId="3918064248" sldId="265"/>
            <ac:spMk id="13" creationId="{1D49BE6E-4647-1FE2-4083-D56098838E3E}"/>
          </ac:spMkLst>
        </pc:spChg>
        <pc:spChg chg="mod">
          <ac:chgData name="ляля зузу" userId="c9e8b0c9e84d184b" providerId="LiveId" clId="{87CC1C0A-8657-459B-90E4-EFC8F8DBBE90}" dt="2023-05-30T13:52:52.981" v="90" actId="1076"/>
          <ac:spMkLst>
            <pc:docMk/>
            <pc:sldMk cId="3918064248" sldId="265"/>
            <ac:spMk id="14" creationId="{5D20A1EB-20D4-561E-2F9A-AA1A1A7F3495}"/>
          </ac:spMkLst>
        </pc:spChg>
        <pc:spChg chg="mod">
          <ac:chgData name="ляля зузу" userId="c9e8b0c9e84d184b" providerId="LiveId" clId="{87CC1C0A-8657-459B-90E4-EFC8F8DBBE90}" dt="2023-05-30T13:52:55.744" v="91" actId="1076"/>
          <ac:spMkLst>
            <pc:docMk/>
            <pc:sldMk cId="3918064248" sldId="265"/>
            <ac:spMk id="15" creationId="{940BDBBF-5BF3-359F-CD84-9AA248F17901}"/>
          </ac:spMkLst>
        </pc:spChg>
        <pc:spChg chg="del">
          <ac:chgData name="ляля зузу" userId="c9e8b0c9e84d184b" providerId="LiveId" clId="{87CC1C0A-8657-459B-90E4-EFC8F8DBBE90}" dt="2023-05-30T13:47:39.955" v="23" actId="21"/>
          <ac:spMkLst>
            <pc:docMk/>
            <pc:sldMk cId="3918064248" sldId="265"/>
            <ac:spMk id="16" creationId="{EC18A4AF-893F-8CE7-9A89-944E1C60DCAB}"/>
          </ac:spMkLst>
        </pc:spChg>
        <pc:spChg chg="add mod">
          <ac:chgData name="ляля зузу" userId="c9e8b0c9e84d184b" providerId="LiveId" clId="{87CC1C0A-8657-459B-90E4-EFC8F8DBBE90}" dt="2023-05-30T14:03:05.795" v="220" actId="164"/>
          <ac:spMkLst>
            <pc:docMk/>
            <pc:sldMk cId="3918064248" sldId="265"/>
            <ac:spMk id="17" creationId="{4BE67222-D240-B794-5BFA-8DF2119ED832}"/>
          </ac:spMkLst>
        </pc:spChg>
        <pc:spChg chg="mod">
          <ac:chgData name="ляля зузу" userId="c9e8b0c9e84d184b" providerId="LiveId" clId="{87CC1C0A-8657-459B-90E4-EFC8F8DBBE90}" dt="2023-05-30T14:05:10.961" v="229"/>
          <ac:spMkLst>
            <pc:docMk/>
            <pc:sldMk cId="3918064248" sldId="265"/>
            <ac:spMk id="29" creationId="{A2098E05-68EE-D929-A6E9-8DA9CB7DE7ED}"/>
          </ac:spMkLst>
        </pc:spChg>
        <pc:spChg chg="mod">
          <ac:chgData name="ляля зузу" userId="c9e8b0c9e84d184b" providerId="LiveId" clId="{87CC1C0A-8657-459B-90E4-EFC8F8DBBE90}" dt="2023-05-30T14:05:44.109" v="232"/>
          <ac:spMkLst>
            <pc:docMk/>
            <pc:sldMk cId="3918064248" sldId="265"/>
            <ac:spMk id="36" creationId="{9A6ED4BD-D01C-878B-E030-DBABAF20EE08}"/>
          </ac:spMkLst>
        </pc:spChg>
        <pc:spChg chg="mod">
          <ac:chgData name="ляля зузу" userId="c9e8b0c9e84d184b" providerId="LiveId" clId="{87CC1C0A-8657-459B-90E4-EFC8F8DBBE90}" dt="2023-05-30T14:05:44.109" v="232"/>
          <ac:spMkLst>
            <pc:docMk/>
            <pc:sldMk cId="3918064248" sldId="265"/>
            <ac:spMk id="39" creationId="{A9C9EE64-D017-CFDA-ECD9-11CA938F915F}"/>
          </ac:spMkLst>
        </pc:spChg>
        <pc:grpChg chg="add mod">
          <ac:chgData name="ляля зузу" userId="c9e8b0c9e84d184b" providerId="LiveId" clId="{87CC1C0A-8657-459B-90E4-EFC8F8DBBE90}" dt="2023-05-30T13:55:19.611" v="116" actId="14100"/>
          <ac:grpSpMkLst>
            <pc:docMk/>
            <pc:sldMk cId="3918064248" sldId="265"/>
            <ac:grpSpMk id="2" creationId="{85031428-84B0-B754-B88A-FD62994AA1AC}"/>
          </ac:grpSpMkLst>
        </pc:grpChg>
        <pc:grpChg chg="add mod">
          <ac:chgData name="ляля зузу" userId="c9e8b0c9e84d184b" providerId="LiveId" clId="{87CC1C0A-8657-459B-90E4-EFC8F8DBBE90}" dt="2023-05-30T13:55:19.611" v="116" actId="14100"/>
          <ac:grpSpMkLst>
            <pc:docMk/>
            <pc:sldMk cId="3918064248" sldId="265"/>
            <ac:grpSpMk id="3" creationId="{530102EA-E1CC-6641-5E41-E8E5D97230EF}"/>
          </ac:grpSpMkLst>
        </pc:grpChg>
        <pc:grpChg chg="mod">
          <ac:chgData name="ляля зузу" userId="c9e8b0c9e84d184b" providerId="LiveId" clId="{87CC1C0A-8657-459B-90E4-EFC8F8DBBE90}" dt="2023-05-30T13:52:35.792" v="85" actId="164"/>
          <ac:grpSpMkLst>
            <pc:docMk/>
            <pc:sldMk cId="3918064248" sldId="265"/>
            <ac:grpSpMk id="23" creationId="{BD4816B5-17D3-79A2-C8DD-CB584462E2F7}"/>
          </ac:grpSpMkLst>
        </pc:grpChg>
        <pc:grpChg chg="add mod">
          <ac:chgData name="ляля зузу" userId="c9e8b0c9e84d184b" providerId="LiveId" clId="{87CC1C0A-8657-459B-90E4-EFC8F8DBBE90}" dt="2023-05-30T14:03:05.795" v="220" actId="164"/>
          <ac:grpSpMkLst>
            <pc:docMk/>
            <pc:sldMk cId="3918064248" sldId="265"/>
            <ac:grpSpMk id="24" creationId="{FC65090B-63B6-E09A-B0CD-7B4B3A45F25B}"/>
          </ac:grpSpMkLst>
        </pc:grpChg>
        <pc:grpChg chg="add del mod">
          <ac:chgData name="ляля зузу" userId="c9e8b0c9e84d184b" providerId="LiveId" clId="{87CC1C0A-8657-459B-90E4-EFC8F8DBBE90}" dt="2023-05-30T14:06:18.309" v="234" actId="478"/>
          <ac:grpSpMkLst>
            <pc:docMk/>
            <pc:sldMk cId="3918064248" sldId="265"/>
            <ac:grpSpMk id="27" creationId="{87A2FC37-0CD9-70DC-405F-D37D61A2FA2D}"/>
          </ac:grpSpMkLst>
        </pc:grpChg>
        <pc:grpChg chg="mod">
          <ac:chgData name="ляля зузу" userId="c9e8b0c9e84d184b" providerId="LiveId" clId="{87CC1C0A-8657-459B-90E4-EFC8F8DBBE90}" dt="2023-05-30T14:05:10.961" v="229"/>
          <ac:grpSpMkLst>
            <pc:docMk/>
            <pc:sldMk cId="3918064248" sldId="265"/>
            <ac:grpSpMk id="28" creationId="{8CA383AA-C7C3-1FE3-ED73-285A038A369E}"/>
          </ac:grpSpMkLst>
        </pc:grpChg>
        <pc:grpChg chg="add del mod">
          <ac:chgData name="ляля зузу" userId="c9e8b0c9e84d184b" providerId="LiveId" clId="{87CC1C0A-8657-459B-90E4-EFC8F8DBBE90}" dt="2023-05-30T14:06:18.309" v="234" actId="478"/>
          <ac:grpSpMkLst>
            <pc:docMk/>
            <pc:sldMk cId="3918064248" sldId="265"/>
            <ac:grpSpMk id="34" creationId="{B39C99B5-A82E-380E-9C79-A343B6274107}"/>
          </ac:grpSpMkLst>
        </pc:grpChg>
        <pc:grpChg chg="add del mod">
          <ac:chgData name="ляля зузу" userId="c9e8b0c9e84d184b" providerId="LiveId" clId="{87CC1C0A-8657-459B-90E4-EFC8F8DBBE90}" dt="2023-05-30T14:06:18.309" v="234" actId="478"/>
          <ac:grpSpMkLst>
            <pc:docMk/>
            <pc:sldMk cId="3918064248" sldId="265"/>
            <ac:grpSpMk id="37" creationId="{AB127F3E-989F-E838-BA0C-7274B552D502}"/>
          </ac:grpSpMkLst>
        </pc:grpChg>
        <pc:picChg chg="mod">
          <ac:chgData name="ляля зузу" userId="c9e8b0c9e84d184b" providerId="LiveId" clId="{87CC1C0A-8657-459B-90E4-EFC8F8DBBE90}" dt="2023-05-30T13:52:08.953" v="79" actId="164"/>
          <ac:picMkLst>
            <pc:docMk/>
            <pc:sldMk cId="3918064248" sldId="265"/>
            <ac:picMk id="4" creationId="{E12EC66B-412D-3916-EE73-317358EC256C}"/>
          </ac:picMkLst>
        </pc:picChg>
        <pc:picChg chg="add mod">
          <ac:chgData name="ляля зузу" userId="c9e8b0c9e84d184b" providerId="LiveId" clId="{87CC1C0A-8657-459B-90E4-EFC8F8DBBE90}" dt="2023-05-30T14:03:05.795" v="220" actId="164"/>
          <ac:picMkLst>
            <pc:docMk/>
            <pc:sldMk cId="3918064248" sldId="265"/>
            <ac:picMk id="6" creationId="{53055A27-7768-34F0-1C7E-2802F9C6778B}"/>
          </ac:picMkLst>
        </pc:picChg>
        <pc:picChg chg="del">
          <ac:chgData name="ляля зузу" userId="c9e8b0c9e84d184b" providerId="LiveId" clId="{87CC1C0A-8657-459B-90E4-EFC8F8DBBE90}" dt="2023-05-30T13:47:31.002" v="21" actId="21"/>
          <ac:picMkLst>
            <pc:docMk/>
            <pc:sldMk cId="3918064248" sldId="265"/>
            <ac:picMk id="8" creationId="{0BF23574-A2D9-D558-7862-BA7FF1800186}"/>
          </ac:picMkLst>
        </pc:picChg>
        <pc:picChg chg="add mod">
          <ac:chgData name="ляля зузу" userId="c9e8b0c9e84d184b" providerId="LiveId" clId="{87CC1C0A-8657-459B-90E4-EFC8F8DBBE90}" dt="2023-05-30T14:03:05.795" v="220" actId="164"/>
          <ac:picMkLst>
            <pc:docMk/>
            <pc:sldMk cId="3918064248" sldId="265"/>
            <ac:picMk id="9" creationId="{C3F80F12-BDB8-2ACF-189A-B1C6010FF85A}"/>
          </ac:picMkLst>
        </pc:picChg>
        <pc:picChg chg="del">
          <ac:chgData name="ляля зузу" userId="c9e8b0c9e84d184b" providerId="LiveId" clId="{87CC1C0A-8657-459B-90E4-EFC8F8DBBE90}" dt="2023-05-30T13:47:31.002" v="21" actId="21"/>
          <ac:picMkLst>
            <pc:docMk/>
            <pc:sldMk cId="3918064248" sldId="265"/>
            <ac:picMk id="10" creationId="{3EBE3722-C836-EFAC-1DF8-6D7EB77C4765}"/>
          </ac:picMkLst>
        </pc:picChg>
        <pc:picChg chg="del">
          <ac:chgData name="ляля зузу" userId="c9e8b0c9e84d184b" providerId="LiveId" clId="{87CC1C0A-8657-459B-90E4-EFC8F8DBBE90}" dt="2023-05-30T13:53:12.356" v="96" actId="478"/>
          <ac:picMkLst>
            <pc:docMk/>
            <pc:sldMk cId="3918064248" sldId="265"/>
            <ac:picMk id="11" creationId="{60041DD2-84F7-BF50-D12A-D1BB8B77384E}"/>
          </ac:picMkLst>
        </pc:picChg>
        <pc:picChg chg="del">
          <ac:chgData name="ляля зузу" userId="c9e8b0c9e84d184b" providerId="LiveId" clId="{87CC1C0A-8657-459B-90E4-EFC8F8DBBE90}" dt="2023-05-30T13:53:12.961" v="97" actId="478"/>
          <ac:picMkLst>
            <pc:docMk/>
            <pc:sldMk cId="3918064248" sldId="265"/>
            <ac:picMk id="12" creationId="{0900CD3C-B07B-6414-E85D-8B058980FEF3}"/>
          </ac:picMkLst>
        </pc:picChg>
        <pc:picChg chg="mod">
          <ac:chgData name="ляля зузу" userId="c9e8b0c9e84d184b" providerId="LiveId" clId="{87CC1C0A-8657-459B-90E4-EFC8F8DBBE90}" dt="2023-05-30T14:05:10.961" v="229"/>
          <ac:picMkLst>
            <pc:docMk/>
            <pc:sldMk cId="3918064248" sldId="265"/>
            <ac:picMk id="30" creationId="{D530F8EF-9A53-60D0-2B41-400833E9D24E}"/>
          </ac:picMkLst>
        </pc:picChg>
        <pc:picChg chg="mod">
          <ac:chgData name="ляля зузу" userId="c9e8b0c9e84d184b" providerId="LiveId" clId="{87CC1C0A-8657-459B-90E4-EFC8F8DBBE90}" dt="2023-05-30T14:05:10.961" v="229"/>
          <ac:picMkLst>
            <pc:docMk/>
            <pc:sldMk cId="3918064248" sldId="265"/>
            <ac:picMk id="31" creationId="{E9E3D78D-DDB2-18BD-4F85-878FFC6C8D86}"/>
          </ac:picMkLst>
        </pc:picChg>
        <pc:picChg chg="mod">
          <ac:chgData name="ляля зузу" userId="c9e8b0c9e84d184b" providerId="LiveId" clId="{87CC1C0A-8657-459B-90E4-EFC8F8DBBE90}" dt="2023-05-30T14:05:44.109" v="232"/>
          <ac:picMkLst>
            <pc:docMk/>
            <pc:sldMk cId="3918064248" sldId="265"/>
            <ac:picMk id="35" creationId="{8A8B0E79-B65E-8D42-8BF6-CB37132798E9}"/>
          </ac:picMkLst>
        </pc:picChg>
        <pc:picChg chg="mod">
          <ac:chgData name="ляля зузу" userId="c9e8b0c9e84d184b" providerId="LiveId" clId="{87CC1C0A-8657-459B-90E4-EFC8F8DBBE90}" dt="2023-05-30T14:05:44.109" v="232"/>
          <ac:picMkLst>
            <pc:docMk/>
            <pc:sldMk cId="3918064248" sldId="265"/>
            <ac:picMk id="38" creationId="{5073070A-E730-ADDE-373F-635E7207B158}"/>
          </ac:picMkLst>
        </pc:picChg>
        <pc:cxnChg chg="add mod">
          <ac:chgData name="ляля зузу" userId="c9e8b0c9e84d184b" providerId="LiveId" clId="{87CC1C0A-8657-459B-90E4-EFC8F8DBBE90}" dt="2023-05-30T14:04:03.763" v="223" actId="14100"/>
          <ac:cxnSpMkLst>
            <pc:docMk/>
            <pc:sldMk cId="3918064248" sldId="265"/>
            <ac:cxnSpMk id="21" creationId="{45B7073B-49BC-DB4E-069B-B3AEC2A0D35D}"/>
          </ac:cxnSpMkLst>
        </pc:cxnChg>
        <pc:cxnChg chg="del">
          <ac:chgData name="ляля зузу" userId="c9e8b0c9e84d184b" providerId="LiveId" clId="{87CC1C0A-8657-459B-90E4-EFC8F8DBBE90}" dt="2023-05-30T13:52:26.479" v="83" actId="478"/>
          <ac:cxnSpMkLst>
            <pc:docMk/>
            <pc:sldMk cId="3918064248" sldId="265"/>
            <ac:cxnSpMk id="22" creationId="{097629A7-EA7A-4666-B369-2DA18D297A8A}"/>
          </ac:cxnSpMkLst>
        </pc:cxnChg>
        <pc:cxnChg chg="mod">
          <ac:chgData name="ляля зузу" userId="c9e8b0c9e84d184b" providerId="LiveId" clId="{87CC1C0A-8657-459B-90E4-EFC8F8DBBE90}" dt="2023-05-30T14:05:10.961" v="229"/>
          <ac:cxnSpMkLst>
            <pc:docMk/>
            <pc:sldMk cId="3918064248" sldId="265"/>
            <ac:cxnSpMk id="32" creationId="{B486B026-B31E-6049-EFA2-C616DA661C0A}"/>
          </ac:cxnSpMkLst>
        </pc:cxnChg>
        <pc:cxnChg chg="mod">
          <ac:chgData name="ляля зузу" userId="c9e8b0c9e84d184b" providerId="LiveId" clId="{87CC1C0A-8657-459B-90E4-EFC8F8DBBE90}" dt="2023-05-30T14:06:18.309" v="234" actId="478"/>
          <ac:cxnSpMkLst>
            <pc:docMk/>
            <pc:sldMk cId="3918064248" sldId="265"/>
            <ac:cxnSpMk id="33" creationId="{12A03D52-2092-6411-63A6-91209E4801A6}"/>
          </ac:cxnSpMkLst>
        </pc:cxnChg>
      </pc:sldChg>
      <pc:sldChg chg="addSp delSp modSp mod modTransition">
        <pc:chgData name="ляля зузу" userId="c9e8b0c9e84d184b" providerId="LiveId" clId="{87CC1C0A-8657-459B-90E4-EFC8F8DBBE90}" dt="2023-05-30T14:08:25.742" v="251" actId="478"/>
        <pc:sldMkLst>
          <pc:docMk/>
          <pc:sldMk cId="4240140664" sldId="266"/>
        </pc:sldMkLst>
        <pc:spChg chg="mod">
          <ac:chgData name="ляля зузу" userId="c9e8b0c9e84d184b" providerId="LiveId" clId="{87CC1C0A-8657-459B-90E4-EFC8F8DBBE90}" dt="2023-05-30T13:58:12.674" v="143" actId="164"/>
          <ac:spMkLst>
            <pc:docMk/>
            <pc:sldMk cId="4240140664" sldId="266"/>
            <ac:spMk id="10" creationId="{8EEB4DF0-F960-F829-731B-416B8843EBF0}"/>
          </ac:spMkLst>
        </pc:spChg>
        <pc:spChg chg="mod">
          <ac:chgData name="ляля зузу" userId="c9e8b0c9e84d184b" providerId="LiveId" clId="{87CC1C0A-8657-459B-90E4-EFC8F8DBBE90}" dt="2023-05-30T13:58:10.696" v="142" actId="164"/>
          <ac:spMkLst>
            <pc:docMk/>
            <pc:sldMk cId="4240140664" sldId="266"/>
            <ac:spMk id="11" creationId="{DB0EC604-7D0A-7AE7-B981-70EF3219DF1A}"/>
          </ac:spMkLst>
        </pc:spChg>
        <pc:spChg chg="add mod">
          <ac:chgData name="ляля зузу" userId="c9e8b0c9e84d184b" providerId="LiveId" clId="{87CC1C0A-8657-459B-90E4-EFC8F8DBBE90}" dt="2023-05-30T14:01:14.354" v="191" actId="164"/>
          <ac:spMkLst>
            <pc:docMk/>
            <pc:sldMk cId="4240140664" sldId="266"/>
            <ac:spMk id="22" creationId="{31A255B4-AFD5-9187-E7AD-7D2879121D79}"/>
          </ac:spMkLst>
        </pc:spChg>
        <pc:grpChg chg="add mod">
          <ac:chgData name="ляля зузу" userId="c9e8b0c9e84d184b" providerId="LiveId" clId="{87CC1C0A-8657-459B-90E4-EFC8F8DBBE90}" dt="2023-05-30T14:07:40.839" v="245" actId="1076"/>
          <ac:grpSpMkLst>
            <pc:docMk/>
            <pc:sldMk cId="4240140664" sldId="266"/>
            <ac:grpSpMk id="3" creationId="{3FFF1377-F34A-0A50-C7AF-13AA74E22D40}"/>
          </ac:grpSpMkLst>
        </pc:grpChg>
        <pc:grpChg chg="add mod">
          <ac:chgData name="ляля зузу" userId="c9e8b0c9e84d184b" providerId="LiveId" clId="{87CC1C0A-8657-459B-90E4-EFC8F8DBBE90}" dt="2023-05-30T13:59:38.913" v="168" actId="14100"/>
          <ac:grpSpMkLst>
            <pc:docMk/>
            <pc:sldMk cId="4240140664" sldId="266"/>
            <ac:grpSpMk id="6" creationId="{BFAD4114-AF61-28EE-EE7C-2D7F74EFB8FC}"/>
          </ac:grpSpMkLst>
        </pc:grpChg>
        <pc:grpChg chg="add del">
          <ac:chgData name="ляля зузу" userId="c9e8b0c9e84d184b" providerId="LiveId" clId="{87CC1C0A-8657-459B-90E4-EFC8F8DBBE90}" dt="2023-05-30T13:54:24.388" v="110" actId="478"/>
          <ac:grpSpMkLst>
            <pc:docMk/>
            <pc:sldMk cId="4240140664" sldId="266"/>
            <ac:grpSpMk id="16" creationId="{7BBC0BBB-FF2C-F9FF-D777-AD118DB94350}"/>
          </ac:grpSpMkLst>
        </pc:grpChg>
        <pc:grpChg chg="add mod">
          <ac:chgData name="ляля зузу" userId="c9e8b0c9e84d184b" providerId="LiveId" clId="{87CC1C0A-8657-459B-90E4-EFC8F8DBBE90}" dt="2023-05-30T14:01:14.354" v="191" actId="164"/>
          <ac:grpSpMkLst>
            <pc:docMk/>
            <pc:sldMk cId="4240140664" sldId="266"/>
            <ac:grpSpMk id="27" creationId="{88808C8D-06E2-152B-30E0-FFDD5B0BE9A0}"/>
          </ac:grpSpMkLst>
        </pc:grpChg>
        <pc:picChg chg="add del">
          <ac:chgData name="ляля зузу" userId="c9e8b0c9e84d184b" providerId="LiveId" clId="{87CC1C0A-8657-459B-90E4-EFC8F8DBBE90}" dt="2023-05-30T13:54:24.388" v="110" actId="478"/>
          <ac:picMkLst>
            <pc:docMk/>
            <pc:sldMk cId="4240140664" sldId="266"/>
            <ac:picMk id="2" creationId="{82C2261E-5F66-A78A-96C6-5AC7BA59E9E9}"/>
          </ac:picMkLst>
        </pc:picChg>
        <pc:picChg chg="add del">
          <ac:chgData name="ляля зузу" userId="c9e8b0c9e84d184b" providerId="LiveId" clId="{87CC1C0A-8657-459B-90E4-EFC8F8DBBE90}" dt="2023-05-30T13:54:24.388" v="110" actId="478"/>
          <ac:picMkLst>
            <pc:docMk/>
            <pc:sldMk cId="4240140664" sldId="266"/>
            <ac:picMk id="4" creationId="{A30E4699-51A6-23C1-4EB0-4E3FA275A927}"/>
          </ac:picMkLst>
        </pc:picChg>
        <pc:picChg chg="add del">
          <ac:chgData name="ляля зузу" userId="c9e8b0c9e84d184b" providerId="LiveId" clId="{87CC1C0A-8657-459B-90E4-EFC8F8DBBE90}" dt="2023-05-30T13:54:24.388" v="110" actId="478"/>
          <ac:picMkLst>
            <pc:docMk/>
            <pc:sldMk cId="4240140664" sldId="266"/>
            <ac:picMk id="5" creationId="{1C450DD2-E902-885D-DCF6-071690D00876}"/>
          </ac:picMkLst>
        </pc:picChg>
        <pc:picChg chg="mod">
          <ac:chgData name="ляля зузу" userId="c9e8b0c9e84d184b" providerId="LiveId" clId="{87CC1C0A-8657-459B-90E4-EFC8F8DBBE90}" dt="2023-05-30T13:58:12.674" v="143" actId="164"/>
          <ac:picMkLst>
            <pc:docMk/>
            <pc:sldMk cId="4240140664" sldId="266"/>
            <ac:picMk id="7" creationId="{18325DE6-173D-5892-9206-9C7F69EE0C86}"/>
          </ac:picMkLst>
        </pc:picChg>
        <pc:picChg chg="mod">
          <ac:chgData name="ляля зузу" userId="c9e8b0c9e84d184b" providerId="LiveId" clId="{87CC1C0A-8657-459B-90E4-EFC8F8DBBE90}" dt="2023-05-30T13:58:10.696" v="142" actId="164"/>
          <ac:picMkLst>
            <pc:docMk/>
            <pc:sldMk cId="4240140664" sldId="266"/>
            <ac:picMk id="9" creationId="{A7D50DC9-D6A4-F5A0-823F-4B1A73611FAC}"/>
          </ac:picMkLst>
        </pc:picChg>
        <pc:picChg chg="add del">
          <ac:chgData name="ляля зузу" userId="c9e8b0c9e84d184b" providerId="LiveId" clId="{87CC1C0A-8657-459B-90E4-EFC8F8DBBE90}" dt="2023-05-30T14:08:25.742" v="251" actId="478"/>
          <ac:picMkLst>
            <pc:docMk/>
            <pc:sldMk cId="4240140664" sldId="266"/>
            <ac:picMk id="12" creationId="{AFEDA633-7132-1F3D-3EF4-162F6EC78EE2}"/>
          </ac:picMkLst>
        </pc:picChg>
        <pc:picChg chg="add del">
          <ac:chgData name="ляля зузу" userId="c9e8b0c9e84d184b" providerId="LiveId" clId="{87CC1C0A-8657-459B-90E4-EFC8F8DBBE90}" dt="2023-05-30T14:08:25.742" v="251" actId="478"/>
          <ac:picMkLst>
            <pc:docMk/>
            <pc:sldMk cId="4240140664" sldId="266"/>
            <ac:picMk id="13" creationId="{B5D08FB8-03D1-0512-DC2B-36622BC5037B}"/>
          </ac:picMkLst>
        </pc:picChg>
        <pc:picChg chg="add del">
          <ac:chgData name="ляля зузу" userId="c9e8b0c9e84d184b" providerId="LiveId" clId="{87CC1C0A-8657-459B-90E4-EFC8F8DBBE90}" dt="2023-05-30T14:08:25.742" v="251" actId="478"/>
          <ac:picMkLst>
            <pc:docMk/>
            <pc:sldMk cId="4240140664" sldId="266"/>
            <ac:picMk id="14" creationId="{32B76996-E6C4-F23F-2135-0AD956B25462}"/>
          </ac:picMkLst>
        </pc:picChg>
        <pc:picChg chg="add del">
          <ac:chgData name="ляля зузу" userId="c9e8b0c9e84d184b" providerId="LiveId" clId="{87CC1C0A-8657-459B-90E4-EFC8F8DBBE90}" dt="2023-05-30T14:08:25.742" v="251" actId="478"/>
          <ac:picMkLst>
            <pc:docMk/>
            <pc:sldMk cId="4240140664" sldId="266"/>
            <ac:picMk id="15" creationId="{B7EE2846-1735-BC69-E80E-1CE24F4802EC}"/>
          </ac:picMkLst>
        </pc:picChg>
        <pc:picChg chg="add mod">
          <ac:chgData name="ляля зузу" userId="c9e8b0c9e84d184b" providerId="LiveId" clId="{87CC1C0A-8657-459B-90E4-EFC8F8DBBE90}" dt="2023-05-30T14:07:53.473" v="247" actId="14100"/>
          <ac:picMkLst>
            <pc:docMk/>
            <pc:sldMk cId="4240140664" sldId="266"/>
            <ac:picMk id="19" creationId="{4100B70C-2356-2CD4-C1BF-5D932771BA2E}"/>
          </ac:picMkLst>
        </pc:picChg>
        <pc:picChg chg="add mod">
          <ac:chgData name="ляля зузу" userId="c9e8b0c9e84d184b" providerId="LiveId" clId="{87CC1C0A-8657-459B-90E4-EFC8F8DBBE90}" dt="2023-05-30T14:07:57.280" v="249" actId="14100"/>
          <ac:picMkLst>
            <pc:docMk/>
            <pc:sldMk cId="4240140664" sldId="266"/>
            <ac:picMk id="21" creationId="{A47CDAED-A798-B9D2-764A-502C4B087E51}"/>
          </ac:picMkLst>
        </pc:picChg>
        <pc:cxnChg chg="add mod">
          <ac:chgData name="ляля зузу" userId="c9e8b0c9e84d184b" providerId="LiveId" clId="{87CC1C0A-8657-459B-90E4-EFC8F8DBBE90}" dt="2023-05-30T14:08:07.242" v="250" actId="14100"/>
          <ac:cxnSpMkLst>
            <pc:docMk/>
            <pc:sldMk cId="4240140664" sldId="266"/>
            <ac:cxnSpMk id="24" creationId="{A62D2A67-46BC-A996-63A2-2D10AFD3D9D4}"/>
          </ac:cxnSpMkLst>
        </pc:cxnChg>
      </pc:sldChg>
      <pc:sldChg chg="addSp delSp mod modTransition">
        <pc:chgData name="ляля зузу" userId="c9e8b0c9e84d184b" providerId="LiveId" clId="{87CC1C0A-8657-459B-90E4-EFC8F8DBBE90}" dt="2023-05-30T14:08:29.875" v="252"/>
        <pc:sldMkLst>
          <pc:docMk/>
          <pc:sldMk cId="2330522151" sldId="267"/>
        </pc:sldMkLst>
        <pc:picChg chg="add del">
          <ac:chgData name="ляля зузу" userId="c9e8b0c9e84d184b" providerId="LiveId" clId="{87CC1C0A-8657-459B-90E4-EFC8F8DBBE90}" dt="2023-05-30T13:54:15.742" v="108" actId="478"/>
          <ac:picMkLst>
            <pc:docMk/>
            <pc:sldMk cId="2330522151" sldId="267"/>
            <ac:picMk id="7" creationId="{B7D0F3AF-4ABC-1906-25EA-B001E1173B59}"/>
          </ac:picMkLst>
        </pc:picChg>
        <pc:picChg chg="add del">
          <ac:chgData name="ляля зузу" userId="c9e8b0c9e84d184b" providerId="LiveId" clId="{87CC1C0A-8657-459B-90E4-EFC8F8DBBE90}" dt="2023-05-30T13:54:15.269" v="107" actId="478"/>
          <ac:picMkLst>
            <pc:docMk/>
            <pc:sldMk cId="2330522151" sldId="267"/>
            <ac:picMk id="8" creationId="{E8488C01-BE38-4C11-5933-A3D3A677F296}"/>
          </ac:picMkLst>
        </pc:picChg>
      </pc:sldChg>
      <pc:sldChg chg="addSp delSp modSp new add del mod modTransition">
        <pc:chgData name="ляля зузу" userId="c9e8b0c9e84d184b" providerId="LiveId" clId="{87CC1C0A-8657-459B-90E4-EFC8F8DBBE90}" dt="2023-05-30T14:07:02.419" v="240"/>
        <pc:sldMkLst>
          <pc:docMk/>
          <pc:sldMk cId="1919972723" sldId="269"/>
        </pc:sldMkLst>
        <pc:spChg chg="add mod">
          <ac:chgData name="ляля зузу" userId="c9e8b0c9e84d184b" providerId="LiveId" clId="{87CC1C0A-8657-459B-90E4-EFC8F8DBBE90}" dt="2023-05-30T13:47:49.888" v="25" actId="164"/>
          <ac:spMkLst>
            <pc:docMk/>
            <pc:sldMk cId="1919972723" sldId="269"/>
            <ac:spMk id="4" creationId="{193A3B12-02A6-62BC-4848-4375FF16D24E}"/>
          </ac:spMkLst>
        </pc:spChg>
        <pc:spChg chg="add mod">
          <ac:chgData name="ляля зузу" userId="c9e8b0c9e84d184b" providerId="LiveId" clId="{87CC1C0A-8657-459B-90E4-EFC8F8DBBE90}" dt="2023-05-30T13:47:59.750" v="29" actId="164"/>
          <ac:spMkLst>
            <pc:docMk/>
            <pc:sldMk cId="1919972723" sldId="269"/>
            <ac:spMk id="5" creationId="{BF07028F-07C5-80AD-4CE9-98189D80B68D}"/>
          </ac:spMkLst>
        </pc:spChg>
        <pc:spChg chg="add del mod">
          <ac:chgData name="ляля зузу" userId="c9e8b0c9e84d184b" providerId="LiveId" clId="{87CC1C0A-8657-459B-90E4-EFC8F8DBBE90}" dt="2023-05-30T13:56:18.976" v="122" actId="478"/>
          <ac:spMkLst>
            <pc:docMk/>
            <pc:sldMk cId="1919972723" sldId="269"/>
            <ac:spMk id="10" creationId="{4F24EDEE-33DB-CCE0-9288-AE44C41F2E6F}"/>
          </ac:spMkLst>
        </pc:spChg>
        <pc:spChg chg="add del mod">
          <ac:chgData name="ляля зузу" userId="c9e8b0c9e84d184b" providerId="LiveId" clId="{87CC1C0A-8657-459B-90E4-EFC8F8DBBE90}" dt="2023-05-30T13:56:11.234" v="121" actId="478"/>
          <ac:spMkLst>
            <pc:docMk/>
            <pc:sldMk cId="1919972723" sldId="269"/>
            <ac:spMk id="11" creationId="{24263BEB-61A7-7AC3-3746-7CBAB36FA096}"/>
          </ac:spMkLst>
        </pc:spChg>
        <pc:spChg chg="add mod">
          <ac:chgData name="ляля зузу" userId="c9e8b0c9e84d184b" providerId="LiveId" clId="{87CC1C0A-8657-459B-90E4-EFC8F8DBBE90}" dt="2023-05-30T13:57:14.742" v="133" actId="14100"/>
          <ac:spMkLst>
            <pc:docMk/>
            <pc:sldMk cId="1919972723" sldId="269"/>
            <ac:spMk id="19" creationId="{63D2D642-0D2B-BD83-88B2-E38A2B6C158A}"/>
          </ac:spMkLst>
        </pc:spChg>
        <pc:grpChg chg="add mod">
          <ac:chgData name="ляля зузу" userId="c9e8b0c9e84d184b" providerId="LiveId" clId="{87CC1C0A-8657-459B-90E4-EFC8F8DBBE90}" dt="2023-05-30T13:56:58.659" v="131" actId="14100"/>
          <ac:grpSpMkLst>
            <pc:docMk/>
            <pc:sldMk cId="1919972723" sldId="269"/>
            <ac:grpSpMk id="6" creationId="{A4F8CDD2-F083-85B6-441E-9487C4713A87}"/>
          </ac:grpSpMkLst>
        </pc:grpChg>
        <pc:grpChg chg="add mod">
          <ac:chgData name="ляля зузу" userId="c9e8b0c9e84d184b" providerId="LiveId" clId="{87CC1C0A-8657-459B-90E4-EFC8F8DBBE90}" dt="2023-05-30T13:56:58.659" v="131" actId="14100"/>
          <ac:grpSpMkLst>
            <pc:docMk/>
            <pc:sldMk cId="1919972723" sldId="269"/>
            <ac:grpSpMk id="7" creationId="{6D779468-B131-C0DA-2DC7-E111E454E82E}"/>
          </ac:grpSpMkLst>
        </pc:grpChg>
        <pc:grpChg chg="add mod">
          <ac:chgData name="ляля зузу" userId="c9e8b0c9e84d184b" providerId="LiveId" clId="{87CC1C0A-8657-459B-90E4-EFC8F8DBBE90}" dt="2023-05-30T13:56:49.702" v="129" actId="164"/>
          <ac:grpSpMkLst>
            <pc:docMk/>
            <pc:sldMk cId="1919972723" sldId="269"/>
            <ac:grpSpMk id="18" creationId="{1C5B2D57-E72B-DBCF-0A9B-C3960A55D7AD}"/>
          </ac:grpSpMkLst>
        </pc:grpChg>
        <pc:grpChg chg="add mod">
          <ac:chgData name="ляля зузу" userId="c9e8b0c9e84d184b" providerId="LiveId" clId="{87CC1C0A-8657-459B-90E4-EFC8F8DBBE90}" dt="2023-05-30T13:57:05.474" v="132" actId="14100"/>
          <ac:grpSpMkLst>
            <pc:docMk/>
            <pc:sldMk cId="1919972723" sldId="269"/>
            <ac:grpSpMk id="20" creationId="{D0DD0557-D242-0A2B-CD57-DFE1368FC155}"/>
          </ac:grpSpMkLst>
        </pc:grpChg>
        <pc:picChg chg="add mod">
          <ac:chgData name="ляля зузу" userId="c9e8b0c9e84d184b" providerId="LiveId" clId="{87CC1C0A-8657-459B-90E4-EFC8F8DBBE90}" dt="2023-05-30T13:47:49.888" v="25" actId="164"/>
          <ac:picMkLst>
            <pc:docMk/>
            <pc:sldMk cId="1919972723" sldId="269"/>
            <ac:picMk id="2" creationId="{425D5E7A-F6E5-075F-6FFC-9C8652D59D0E}"/>
          </ac:picMkLst>
        </pc:picChg>
        <pc:picChg chg="add mod">
          <ac:chgData name="ляля зузу" userId="c9e8b0c9e84d184b" providerId="LiveId" clId="{87CC1C0A-8657-459B-90E4-EFC8F8DBBE90}" dt="2023-05-30T13:47:59.750" v="29" actId="164"/>
          <ac:picMkLst>
            <pc:docMk/>
            <pc:sldMk cId="1919972723" sldId="269"/>
            <ac:picMk id="3" creationId="{A70E1A50-168E-B43A-B7CE-294189FB9BE8}"/>
          </ac:picMkLst>
        </pc:picChg>
        <pc:picChg chg="add mod">
          <ac:chgData name="ляля зузу" userId="c9e8b0c9e84d184b" providerId="LiveId" clId="{87CC1C0A-8657-459B-90E4-EFC8F8DBBE90}" dt="2023-05-30T13:57:44.144" v="137" actId="14100"/>
          <ac:picMkLst>
            <pc:docMk/>
            <pc:sldMk cId="1919972723" sldId="269"/>
            <ac:picMk id="9" creationId="{50BF82D8-0C78-1E11-63FD-4AD35CA9972E}"/>
          </ac:picMkLst>
        </pc:picChg>
        <pc:picChg chg="add mod">
          <ac:chgData name="ляля зузу" userId="c9e8b0c9e84d184b" providerId="LiveId" clId="{87CC1C0A-8657-459B-90E4-EFC8F8DBBE90}" dt="2023-05-30T13:57:40.917" v="136" actId="14100"/>
          <ac:picMkLst>
            <pc:docMk/>
            <pc:sldMk cId="1919972723" sldId="269"/>
            <ac:picMk id="13" creationId="{F3E998E7-5A22-CC68-D375-33D79C3C8557}"/>
          </ac:picMkLst>
        </pc:picChg>
        <pc:cxnChg chg="add mod">
          <ac:chgData name="ляля зузу" userId="c9e8b0c9e84d184b" providerId="LiveId" clId="{87CC1C0A-8657-459B-90E4-EFC8F8DBBE90}" dt="2023-05-30T13:55:44.887" v="118" actId="164"/>
          <ac:cxnSpMkLst>
            <pc:docMk/>
            <pc:sldMk cId="1919972723" sldId="269"/>
            <ac:cxnSpMk id="15" creationId="{257D8FC5-2173-D4B6-0A95-E6E8CFEE334C}"/>
          </ac:cxnSpMkLst>
        </pc:cxnChg>
        <pc:cxnChg chg="add mod">
          <ac:chgData name="ляля зузу" userId="c9e8b0c9e84d184b" providerId="LiveId" clId="{87CC1C0A-8657-459B-90E4-EFC8F8DBBE90}" dt="2023-05-30T14:05:03.023" v="228" actId="14100"/>
          <ac:cxnSpMkLst>
            <pc:docMk/>
            <pc:sldMk cId="1919972723" sldId="269"/>
            <ac:cxnSpMk id="17" creationId="{6D3173D6-DF3D-C6DE-BDF7-CDCBC0EB72D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1:27.7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1 543,'0'4989,"0"-10492,0 5475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35.8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2277,'0'-2115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33.35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123 104,'1677'1407,"-1661"-1394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11.8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0 882,'2397'-872,"-2369"862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07.22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1 151,'493'-151,"-822"252,311-96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22.2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67,'524'-64,"-509"62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39.2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566 44,'-454'165,"958"-348,-840 305,742-270,-1092 398,1161-423,-450 164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47.9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569 1,'-569'342,"1086"-653,-500 301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30.8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0 149,'392'-143,"-378"138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31.9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559 0,'-534'195,"510"-186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32.75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1 165,'4'-2,"8"-2,5-3,5-1,4-1,2-1,1-1,1 0,-1 1,1-1,-1 0,0 1,0-1,-1 1,0 0,1-1,-1 1,-4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1:44.4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105 0,'-105'1001,"107"-1015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34.3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497 1,'-497'180,"943"-342,-422 153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53.92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599 1,'-598'360,"1125"-677,-509 306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6:04.59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337 0,'-324'446,"311"-428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6:10.6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436 1,'-419'404,"402"-387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6:12.57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492 1,'-492'474,"922"-889,-416 402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6:27.40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59 1,'-59'833,"107"-1517,-46 657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6:32.58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96 777,'-92'-749,"89"722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6:43.7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0,'418'449,"-405"-435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7:01.3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0,'601'361,"-583"-350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7:18.74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0 366,'589'-354,"-570"343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1:59.1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1,'101'958,"-120"-1133,16 145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7:29.18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1 165,'687'-159,"-661"153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51.3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53.4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14.2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47,'359'-44,"-339"41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16.41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528 13,'-527'65,"1158"-143,-869 108,210-27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5:18.76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496 7,'-461'56,"978"-119,-1068 131,690-85,-109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7:45.8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1596 8,'-1577'5886,"3156"-11779,-3170 11830,1584-5911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7:52.52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338 1,'-331'779,"324"-762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7:59.3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60 1,'-58'835,"56"-807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2:22.9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1,'8622'0,"-8598"0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2:33.1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1,'1053'110,"-1031"-107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2:41.2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1006 1,'-990'104,"975"-103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41.6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1 348,'2111'-334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45.0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183 922,'1946'-907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0T09:04:45.0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74 1753,'1459'-1738,"-1447"1724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5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83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0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2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8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A488-0AB9-4D3D-B677-5FDF5193BF7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E79AB-DC20-4CE0-B025-A593E480C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97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75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jpe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5.png"/><Relationship Id="rId42" Type="http://schemas.openxmlformats.org/officeDocument/2006/relationships/customXml" Target="../ink/ink19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2.xml"/><Relationship Id="rId84" Type="http://schemas.openxmlformats.org/officeDocument/2006/relationships/image" Target="../media/image48.png"/><Relationship Id="rId16" Type="http://schemas.openxmlformats.org/officeDocument/2006/relationships/customXml" Target="../ink/ink6.xml"/><Relationship Id="rId11" Type="http://schemas.openxmlformats.org/officeDocument/2006/relationships/image" Target="../media/image10.png"/><Relationship Id="rId32" Type="http://schemas.openxmlformats.org/officeDocument/2006/relationships/customXml" Target="../ink/ink14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7.xml"/><Relationship Id="rId74" Type="http://schemas.openxmlformats.org/officeDocument/2006/relationships/image" Target="../media/image41.png"/><Relationship Id="rId79" Type="http://schemas.openxmlformats.org/officeDocument/2006/relationships/customXml" Target="../ink/ink38.xml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82" Type="http://schemas.openxmlformats.org/officeDocument/2006/relationships/image" Target="../media/image46.png"/><Relationship Id="rId19" Type="http://schemas.openxmlformats.org/officeDocument/2006/relationships/image" Target="../media/image14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8.png"/><Relationship Id="rId30" Type="http://schemas.openxmlformats.org/officeDocument/2006/relationships/customXml" Target="../ink/ink13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customXml" Target="../ink/ink2.xml"/><Relationship Id="rId51" Type="http://schemas.openxmlformats.org/officeDocument/2006/relationships/image" Target="../media/image30.png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3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8.xml"/><Relationship Id="rId41" Type="http://schemas.openxmlformats.org/officeDocument/2006/relationships/image" Target="../media/image25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image" Target="../media/image39.png"/><Relationship Id="rId75" Type="http://schemas.openxmlformats.org/officeDocument/2006/relationships/customXml" Target="../ink/ink36.xml"/><Relationship Id="rId83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3.xml"/><Relationship Id="rId31" Type="http://schemas.openxmlformats.org/officeDocument/2006/relationships/image" Target="../media/image20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7.png"/><Relationship Id="rId73" Type="http://schemas.openxmlformats.org/officeDocument/2006/relationships/customXml" Target="../ink/ink35.xml"/><Relationship Id="rId78" Type="http://schemas.openxmlformats.org/officeDocument/2006/relationships/image" Target="../media/image43.png"/><Relationship Id="rId81" Type="http://schemas.openxmlformats.org/officeDocument/2006/relationships/image" Target="../media/image45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9" Type="http://schemas.openxmlformats.org/officeDocument/2006/relationships/image" Target="../media/image24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2.png"/><Relationship Id="rId76" Type="http://schemas.openxmlformats.org/officeDocument/2006/relationships/image" Target="../media/image42.png"/><Relationship Id="rId7" Type="http://schemas.openxmlformats.org/officeDocument/2006/relationships/image" Target="../media/image8.png"/><Relationship Id="rId71" Type="http://schemas.openxmlformats.org/officeDocument/2006/relationships/customXml" Target="../ink/ink34.xml"/><Relationship Id="rId2" Type="http://schemas.openxmlformats.org/officeDocument/2006/relationships/image" Target="../media/image4.png"/><Relationship Id="rId29" Type="http://schemas.openxmlformats.org/officeDocument/2006/relationships/image" Target="../media/image19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7.png"/><Relationship Id="rId66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06E3D9-44FC-C248-EC79-06001B163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3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Детальное изучение дифракции Френеля на щели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12C615D-74F8-64B0-154B-812D9699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8518" y="5536855"/>
            <a:ext cx="3513482" cy="1093304"/>
          </a:xfrm>
        </p:spPr>
        <p:txBody>
          <a:bodyPr>
            <a:no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подготовил студент МФТИ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Б04-101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Ивашев Владимир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5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85031428-84B0-B754-B88A-FD62994AA1AC}"/>
              </a:ext>
            </a:extLst>
          </p:cNvPr>
          <p:cNvGrpSpPr/>
          <p:nvPr/>
        </p:nvGrpSpPr>
        <p:grpSpPr>
          <a:xfrm>
            <a:off x="-1" y="1935479"/>
            <a:ext cx="5943598" cy="4922521"/>
            <a:chOff x="994133" y="-1"/>
            <a:chExt cx="4572000" cy="342900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xmlns="" id="{E12EC66B-412D-3916-EE73-317358EC2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133" y="0"/>
              <a:ext cx="4572000" cy="3429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D20A1EB-20D4-561E-2F9A-AA1A1A7F3495}"/>
                </a:ext>
              </a:extLst>
            </p:cNvPr>
            <p:cNvSpPr txBox="1"/>
            <p:nvPr/>
          </p:nvSpPr>
          <p:spPr>
            <a:xfrm>
              <a:off x="1499594" y="-1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1.75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30102EA-E1CC-6641-5E41-E8E5D97230EF}"/>
              </a:ext>
            </a:extLst>
          </p:cNvPr>
          <p:cNvGrpSpPr/>
          <p:nvPr/>
        </p:nvGrpSpPr>
        <p:grpSpPr>
          <a:xfrm>
            <a:off x="5943597" y="1935481"/>
            <a:ext cx="6248404" cy="4922520"/>
            <a:chOff x="5881286" y="3226675"/>
            <a:chExt cx="4721679" cy="3446175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xmlns="" id="{BD4816B5-17D3-79A2-C8DD-CB584462E2F7}"/>
                </a:ext>
              </a:extLst>
            </p:cNvPr>
            <p:cNvGrpSpPr/>
            <p:nvPr/>
          </p:nvGrpSpPr>
          <p:grpSpPr>
            <a:xfrm>
              <a:off x="5881286" y="3226675"/>
              <a:ext cx="4721679" cy="3446175"/>
              <a:chOff x="6553199" y="0"/>
              <a:chExt cx="4721679" cy="3446175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xmlns="" id="{010A87F6-B6C3-25C1-7032-948F90BC659E}"/>
                  </a:ext>
                </a:extLst>
              </p:cNvPr>
              <p:cNvSpPr/>
              <p:nvPr/>
            </p:nvSpPr>
            <p:spPr>
              <a:xfrm>
                <a:off x="6553199" y="0"/>
                <a:ext cx="4721679" cy="34461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xmlns="" id="{0FEA768D-1344-29D4-A47C-6F6095127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9977" y="449700"/>
                <a:ext cx="4008123" cy="286125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40BDBBF-5BF3-359F-CD84-9AA248F17901}"/>
                </a:ext>
              </a:extLst>
            </p:cNvPr>
            <p:cNvSpPr txBox="1"/>
            <p:nvPr/>
          </p:nvSpPr>
          <p:spPr>
            <a:xfrm>
              <a:off x="6350734" y="3251470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2.75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xmlns="" id="{FC65090B-63B6-E09A-B0CD-7B4B3A45F25B}"/>
              </a:ext>
            </a:extLst>
          </p:cNvPr>
          <p:cNvGrpSpPr/>
          <p:nvPr/>
        </p:nvGrpSpPr>
        <p:grpSpPr>
          <a:xfrm>
            <a:off x="-1" y="-2"/>
            <a:ext cx="12192001" cy="1935481"/>
            <a:chOff x="-1" y="-2"/>
            <a:chExt cx="12192001" cy="193548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53055A27-7768-34F0-1C7E-2802F9C6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3597" cy="1935479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C3F80F12-BDB8-2ACF-189A-B1C6010F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116" y="0"/>
              <a:ext cx="6659884" cy="1935479"/>
            </a:xfrm>
            <a:prstGeom prst="rect">
              <a:avLst/>
            </a:prstGeom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4BE67222-D240-B794-5BFA-8DF2119ED832}"/>
                </a:ext>
              </a:extLst>
            </p:cNvPr>
            <p:cNvSpPr/>
            <p:nvPr/>
          </p:nvSpPr>
          <p:spPr>
            <a:xfrm>
              <a:off x="-1" y="-2"/>
              <a:ext cx="12192001" cy="1935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xmlns="" id="{45B7073B-49BC-DB4E-069B-B3AEC2A0D35D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096000" y="-2"/>
              <a:ext cx="0" cy="19354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064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A4F8CDD2-F083-85B6-441E-9487C4713A87}"/>
              </a:ext>
            </a:extLst>
          </p:cNvPr>
          <p:cNvGrpSpPr/>
          <p:nvPr/>
        </p:nvGrpSpPr>
        <p:grpSpPr>
          <a:xfrm>
            <a:off x="-1" y="1965960"/>
            <a:ext cx="6095999" cy="4892041"/>
            <a:chOff x="990600" y="3429000"/>
            <a:chExt cx="4572000" cy="342900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xmlns="" id="{425D5E7A-F6E5-075F-6FFC-9C8652D5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429000"/>
              <a:ext cx="4572000" cy="3429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93A3B12-02A6-62BC-4848-4375FF16D24E}"/>
                </a:ext>
              </a:extLst>
            </p:cNvPr>
            <p:cNvSpPr txBox="1"/>
            <p:nvPr/>
          </p:nvSpPr>
          <p:spPr>
            <a:xfrm>
              <a:off x="1142998" y="3446175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3.75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6D779468-B131-C0DA-2DC7-E111E454E82E}"/>
              </a:ext>
            </a:extLst>
          </p:cNvPr>
          <p:cNvGrpSpPr/>
          <p:nvPr/>
        </p:nvGrpSpPr>
        <p:grpSpPr>
          <a:xfrm>
            <a:off x="6096001" y="1965960"/>
            <a:ext cx="6096000" cy="4892041"/>
            <a:chOff x="6553199" y="3429000"/>
            <a:chExt cx="4721679" cy="342900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A70E1A50-168E-B43A-B7CE-294189FB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3429000"/>
              <a:ext cx="4721679" cy="3429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F07028F-07C5-80AD-4CE9-98189D80B68D}"/>
                </a:ext>
              </a:extLst>
            </p:cNvPr>
            <p:cNvSpPr txBox="1"/>
            <p:nvPr/>
          </p:nvSpPr>
          <p:spPr>
            <a:xfrm>
              <a:off x="6636804" y="3446175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4.75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xmlns="" id="{D0DD0557-D242-0A2B-CD57-DFE1368FC155}"/>
              </a:ext>
            </a:extLst>
          </p:cNvPr>
          <p:cNvGrpSpPr/>
          <p:nvPr/>
        </p:nvGrpSpPr>
        <p:grpSpPr>
          <a:xfrm>
            <a:off x="-6" y="0"/>
            <a:ext cx="12192007" cy="1990461"/>
            <a:chOff x="-6" y="2651758"/>
            <a:chExt cx="12192007" cy="1220817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xmlns="" id="{1C5B2D57-E72B-DBCF-0A9B-C3960A55D7AD}"/>
                </a:ext>
              </a:extLst>
            </p:cNvPr>
            <p:cNvGrpSpPr/>
            <p:nvPr/>
          </p:nvGrpSpPr>
          <p:grpSpPr>
            <a:xfrm>
              <a:off x="-6" y="2651760"/>
              <a:ext cx="12192007" cy="1220814"/>
              <a:chOff x="-6" y="1378667"/>
              <a:chExt cx="12192007" cy="1590315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xmlns="" id="{50BF82D8-0C78-1E11-63FD-4AD35CA99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4855" y="1390041"/>
                <a:ext cx="7257146" cy="1556190"/>
              </a:xfrm>
              <a:prstGeom prst="rect">
                <a:avLst/>
              </a:prstGeom>
            </p:spPr>
          </p:pic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xmlns="" id="{F3E998E7-5A22-CC68-D375-33D79C3C8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" y="1390041"/>
                <a:ext cx="6095998" cy="1559365"/>
              </a:xfrm>
              <a:prstGeom prst="rect">
                <a:avLst/>
              </a:prstGeom>
            </p:spPr>
          </p:pic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xmlns="" id="{257D8FC5-2173-D4B6-0A95-E6E8CFEE334C}"/>
                  </a:ext>
                </a:extLst>
              </p:cNvPr>
              <p:cNvCxnSpPr/>
              <p:nvPr/>
            </p:nvCxnSpPr>
            <p:spPr>
              <a:xfrm>
                <a:off x="0" y="1378667"/>
                <a:ext cx="12191996" cy="113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xmlns="" id="{6D3173D6-DF3D-C6DE-BDF7-CDCBC0EB72DB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6095992" y="1390042"/>
                <a:ext cx="3" cy="15789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63D2D642-0D2B-BD83-88B2-E38A2B6C158A}"/>
                </a:ext>
              </a:extLst>
            </p:cNvPr>
            <p:cNvSpPr/>
            <p:nvPr/>
          </p:nvSpPr>
          <p:spPr>
            <a:xfrm>
              <a:off x="0" y="2651758"/>
              <a:ext cx="12191989" cy="1220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199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BFAD4114-AF61-28EE-EE7C-2D7F74EFB8FC}"/>
              </a:ext>
            </a:extLst>
          </p:cNvPr>
          <p:cNvGrpSpPr/>
          <p:nvPr/>
        </p:nvGrpSpPr>
        <p:grpSpPr>
          <a:xfrm>
            <a:off x="0" y="1888270"/>
            <a:ext cx="6096000" cy="4969730"/>
            <a:chOff x="0" y="2219208"/>
            <a:chExt cx="6225922" cy="4638792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18325DE6-173D-5892-9206-9C7F69EE0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19208"/>
              <a:ext cx="6225922" cy="46387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EEB4DF0-F960-F829-731B-416B8843EBF0}"/>
                </a:ext>
              </a:extLst>
            </p:cNvPr>
            <p:cNvSpPr txBox="1"/>
            <p:nvPr/>
          </p:nvSpPr>
          <p:spPr>
            <a:xfrm>
              <a:off x="960115" y="2280168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5.75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3FFF1377-F34A-0A50-C7AF-13AA74E22D40}"/>
              </a:ext>
            </a:extLst>
          </p:cNvPr>
          <p:cNvGrpSpPr/>
          <p:nvPr/>
        </p:nvGrpSpPr>
        <p:grpSpPr>
          <a:xfrm>
            <a:off x="6096000" y="1888270"/>
            <a:ext cx="6111239" cy="4969730"/>
            <a:chOff x="6263641" y="2219208"/>
            <a:chExt cx="5943598" cy="4638792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A7D50DC9-D6A4-F5A0-823F-4B1A73611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641" y="2219208"/>
              <a:ext cx="5943598" cy="46387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B0EC604-7D0A-7AE7-B981-70EF3219DF1A}"/>
                </a:ext>
              </a:extLst>
            </p:cNvPr>
            <p:cNvSpPr txBox="1"/>
            <p:nvPr/>
          </p:nvSpPr>
          <p:spPr>
            <a:xfrm>
              <a:off x="6934198" y="2280168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6.75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xmlns="" id="{88808C8D-06E2-152B-30E0-FFDD5B0BE9A0}"/>
              </a:ext>
            </a:extLst>
          </p:cNvPr>
          <p:cNvGrpSpPr/>
          <p:nvPr/>
        </p:nvGrpSpPr>
        <p:grpSpPr>
          <a:xfrm>
            <a:off x="-37719" y="-30206"/>
            <a:ext cx="12207239" cy="1918476"/>
            <a:chOff x="-37719" y="-30206"/>
            <a:chExt cx="12207239" cy="1918476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xmlns="" id="{4100B70C-2356-2CD4-C1BF-5D932771B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719" y="-30206"/>
              <a:ext cx="6133719" cy="1918476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xmlns="" id="{A47CDAED-A798-B9D2-764A-502C4B08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042" y="-30206"/>
              <a:ext cx="6111239" cy="1918476"/>
            </a:xfrm>
            <a:prstGeom prst="rect">
              <a:avLst/>
            </a:prstGeom>
          </p:spPr>
        </p:pic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xmlns="" id="{31A255B4-AFD5-9187-E7AD-7D2879121D79}"/>
                </a:ext>
              </a:extLst>
            </p:cNvPr>
            <p:cNvSpPr/>
            <p:nvPr/>
          </p:nvSpPr>
          <p:spPr>
            <a:xfrm>
              <a:off x="0" y="-30206"/>
              <a:ext cx="12169520" cy="1918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xmlns="" id="{A62D2A67-46BC-A996-63A2-2D10AFD3D9D4}"/>
                </a:ext>
              </a:extLst>
            </p:cNvPr>
            <p:cNvCxnSpPr>
              <a:cxnSpLocks/>
              <a:stCxn id="22" idx="2"/>
              <a:endCxn id="22" idx="0"/>
            </p:cNvCxnSpPr>
            <p:nvPr/>
          </p:nvCxnSpPr>
          <p:spPr>
            <a:xfrm flipV="1">
              <a:off x="6084760" y="-30206"/>
              <a:ext cx="0" cy="1918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1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512969D-2C3E-0A89-442C-BAB91E3C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0"/>
            <a:ext cx="4598782" cy="341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26684845-9CEF-2379-FC3C-AEA717EE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3385794"/>
            <a:ext cx="4598782" cy="34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40481DD6-53BD-8E1F-C0EE-94E0ABE9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60" y="-30206"/>
            <a:ext cx="4598780" cy="34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447BA028-F4B3-CFB7-3DF0-C7514667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59" y="3385794"/>
            <a:ext cx="4598781" cy="34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7D0F3AF-4ABC-1906-25EA-B001E1173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06256"/>
            <a:ext cx="6225922" cy="46387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8488C01-BE38-4C11-5933-A3D3A677F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22" y="10274000"/>
            <a:ext cx="5943598" cy="46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40F7CF1-3D74-134D-EF32-0375E7F3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-6629400"/>
            <a:ext cx="4598782" cy="341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6CE09944-B86B-BC8B-6EB1-21E6D2A4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60" y="-6659606"/>
            <a:ext cx="4598780" cy="34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3F9ABF8-C63B-CD64-224C-FDB5AE2D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2301194"/>
            <a:ext cx="4598782" cy="34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ED716F07-B706-EFEB-18C9-3A5FB87B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59" y="12301194"/>
            <a:ext cx="4598781" cy="34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1224D2-F5FA-CE9C-0105-28B60FE1B03C}"/>
              </a:ext>
            </a:extLst>
          </p:cNvPr>
          <p:cNvSpPr txBox="1"/>
          <p:nvPr/>
        </p:nvSpPr>
        <p:spPr>
          <a:xfrm>
            <a:off x="277793" y="224527"/>
            <a:ext cx="280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Выводы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AA960D-2154-7285-40B9-87CE4267C691}"/>
              </a:ext>
            </a:extLst>
          </p:cNvPr>
          <p:cNvSpPr txBox="1"/>
          <p:nvPr/>
        </p:nvSpPr>
        <p:spPr>
          <a:xfrm>
            <a:off x="415401" y="747747"/>
            <a:ext cx="114988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При помощи интегралов Френеля выявлено смещение положений экстремумов на 0.25, что было проверено эмпирически, но дать точное подтверждение сложно, поскольку определенную дифракционную картину можно наблюдать на небольшом промежутке, а не в конкретной точке.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При помощи интегралов Френеля были получены теоретические распределения интенсивности дифракционных картин, при разном количестве открытых зон Френеля. 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Были получены распределения интенсивности дифракционных картин непосредственно из их фотографий. Наблюдаются частые флуктуации в сравнении с теоретическим, но общий характер и положения экстремумов идентичны, что говорит о хорошем практическом применении интегралов Френеля для расчета дифракции. Также камера телефона сама вносит большие изменения в исходную картину, порядка </a:t>
            </a:r>
            <a:r>
              <a:rPr lang="en-US" sz="2400" dirty="0">
                <a:latin typeface="Bahnschrift" panose="020B0502040204020203" pitchFamily="34" charset="0"/>
              </a:rPr>
              <a:t>~</a:t>
            </a:r>
            <a:r>
              <a:rPr lang="ru-RU" sz="2400" dirty="0">
                <a:latin typeface="Bahnschrift" panose="020B0502040204020203" pitchFamily="34" charset="0"/>
              </a:rPr>
              <a:t>10%, следовательно расхождения с теоретическим графиком могут быть еще меньше.</a:t>
            </a:r>
          </a:p>
        </p:txBody>
      </p:sp>
    </p:spTree>
    <p:extLst>
      <p:ext uri="{BB962C8B-B14F-4D97-AF65-F5344CB8AC3E}">
        <p14:creationId xmlns:p14="http://schemas.microsoft.com/office/powerpoint/2010/main" val="883337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>
            <a:extLst>
              <a:ext uri="{FF2B5EF4-FFF2-40B4-BE49-F238E27FC236}">
                <a16:creationId xmlns:a16="http://schemas.microsoft.com/office/drawing/2014/main" xmlns="" id="{F00FDA4C-7BD8-FF04-97FA-700F150E6642}"/>
              </a:ext>
            </a:extLst>
          </p:cNvPr>
          <p:cNvGrpSpPr/>
          <p:nvPr/>
        </p:nvGrpSpPr>
        <p:grpSpPr>
          <a:xfrm>
            <a:off x="1392620" y="935421"/>
            <a:ext cx="4687614" cy="4566745"/>
            <a:chOff x="1392620" y="935421"/>
            <a:chExt cx="4687614" cy="45667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4C14AE47-8058-0747-E96E-159BB36B166C}"/>
                </a:ext>
              </a:extLst>
            </p:cNvPr>
            <p:cNvSpPr txBox="1"/>
            <p:nvPr/>
          </p:nvSpPr>
          <p:spPr>
            <a:xfrm>
              <a:off x="1576551" y="1355834"/>
              <a:ext cx="431975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План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Вступление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Теоретическая сводка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Результаты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Заключения и выводы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FC883D9-45B2-8326-B9A9-C06F1AA70706}"/>
                </a:ext>
              </a:extLst>
            </p:cNvPr>
            <p:cNvSpPr/>
            <p:nvPr/>
          </p:nvSpPr>
          <p:spPr>
            <a:xfrm>
              <a:off x="1392620" y="935421"/>
              <a:ext cx="4687614" cy="4566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xmlns="" id="{14157F64-DEAC-E670-91FB-B24C64E08645}"/>
              </a:ext>
            </a:extLst>
          </p:cNvPr>
          <p:cNvGrpSpPr/>
          <p:nvPr/>
        </p:nvGrpSpPr>
        <p:grpSpPr>
          <a:xfrm>
            <a:off x="13533282" y="935421"/>
            <a:ext cx="6670476" cy="4122885"/>
            <a:chOff x="1177159" y="866886"/>
            <a:chExt cx="6670476" cy="4122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C949DC0-509F-5663-A336-9FFC0F5A261F}"/>
                </a:ext>
              </a:extLst>
            </p:cNvPr>
            <p:cNvSpPr txBox="1"/>
            <p:nvPr/>
          </p:nvSpPr>
          <p:spPr>
            <a:xfrm>
              <a:off x="1502980" y="1296452"/>
              <a:ext cx="616957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Цели: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Исследовать явление дифракции Френеля на щели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Сравнить распределения интенсивности дифракционных картин с теоретическими зависимостями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  <a:p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C3B84E55-F61F-2338-67A7-A6C904824E4E}"/>
                </a:ext>
              </a:extLst>
            </p:cNvPr>
            <p:cNvSpPr/>
            <p:nvPr/>
          </p:nvSpPr>
          <p:spPr>
            <a:xfrm>
              <a:off x="1177159" y="866886"/>
              <a:ext cx="6670476" cy="3993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9593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E141414-BEEC-EA0E-4F6F-76A99DAF1089}"/>
              </a:ext>
            </a:extLst>
          </p:cNvPr>
          <p:cNvGrpSpPr/>
          <p:nvPr/>
        </p:nvGrpSpPr>
        <p:grpSpPr>
          <a:xfrm>
            <a:off x="1177159" y="866886"/>
            <a:ext cx="6670476" cy="4122885"/>
            <a:chOff x="1177159" y="866886"/>
            <a:chExt cx="6670476" cy="412288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C4B32D59-4452-87DB-84E3-E40E89422CB9}"/>
                </a:ext>
              </a:extLst>
            </p:cNvPr>
            <p:cNvSpPr txBox="1"/>
            <p:nvPr/>
          </p:nvSpPr>
          <p:spPr>
            <a:xfrm>
              <a:off x="1502980" y="1296452"/>
              <a:ext cx="616957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Цели: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Исследовать явление дифракции Френеля на щели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Сравнить распределения интенсивности дифракционных картин с теоретическими зависимостями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  <a:p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xmlns="" id="{1FA08C12-C53E-8152-73EA-33058F038B7F}"/>
                </a:ext>
              </a:extLst>
            </p:cNvPr>
            <p:cNvSpPr/>
            <p:nvPr/>
          </p:nvSpPr>
          <p:spPr>
            <a:xfrm>
              <a:off x="1177159" y="866886"/>
              <a:ext cx="6670476" cy="3993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F12F8A22-ECBB-3C19-0BB2-E95317B8232E}"/>
              </a:ext>
            </a:extLst>
          </p:cNvPr>
          <p:cNvGrpSpPr/>
          <p:nvPr/>
        </p:nvGrpSpPr>
        <p:grpSpPr>
          <a:xfrm>
            <a:off x="-7423134" y="866886"/>
            <a:ext cx="4687614" cy="4566745"/>
            <a:chOff x="-7423134" y="866886"/>
            <a:chExt cx="4687614" cy="45667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8BDBF89-0921-EEE1-E69C-52B34B0DBFDE}"/>
                </a:ext>
              </a:extLst>
            </p:cNvPr>
            <p:cNvSpPr txBox="1"/>
            <p:nvPr/>
          </p:nvSpPr>
          <p:spPr>
            <a:xfrm>
              <a:off x="-7239203" y="1287299"/>
              <a:ext cx="431975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План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Вступление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Теоретическая сводка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Результаты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2400" dirty="0">
                <a:latin typeface="Bahnschrift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2400" dirty="0">
                  <a:latin typeface="Bahnschrift" panose="020B0502040204020203" pitchFamily="34" charset="0"/>
                </a:rPr>
                <a:t>Заключения и выводы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744D9B05-21C4-AF00-3EA9-E285942A747F}"/>
                </a:ext>
              </a:extLst>
            </p:cNvPr>
            <p:cNvSpPr/>
            <p:nvPr/>
          </p:nvSpPr>
          <p:spPr>
            <a:xfrm>
              <a:off x="-7423134" y="866886"/>
              <a:ext cx="4687614" cy="4566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88666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AC25C7-BCC9-5F69-F74E-A630766262DF}"/>
              </a:ext>
            </a:extLst>
          </p:cNvPr>
          <p:cNvSpPr txBox="1"/>
          <p:nvPr/>
        </p:nvSpPr>
        <p:spPr>
          <a:xfrm>
            <a:off x="335280" y="28956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Основные определения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603EC3-AE3D-8310-5333-DAB528886AAF}"/>
              </a:ext>
            </a:extLst>
          </p:cNvPr>
          <p:cNvSpPr txBox="1"/>
          <p:nvPr/>
        </p:nvSpPr>
        <p:spPr>
          <a:xfrm>
            <a:off x="13563600" y="28956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Дифракция Френеля на щели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DB1F009B-4BFA-5E83-1798-C5209FD6DDB0}"/>
              </a:ext>
            </a:extLst>
          </p:cNvPr>
          <p:cNvGrpSpPr/>
          <p:nvPr/>
        </p:nvGrpSpPr>
        <p:grpSpPr>
          <a:xfrm>
            <a:off x="-50971" y="4239693"/>
            <a:ext cx="5567851" cy="1757402"/>
            <a:chOff x="335280" y="1671598"/>
            <a:chExt cx="5181600" cy="1757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0FEA6C64-D3B9-4AC0-F739-17E358243637}"/>
                    </a:ext>
                  </a:extLst>
                </p:cNvPr>
                <p:cNvSpPr txBox="1"/>
                <p:nvPr/>
              </p:nvSpPr>
              <p:spPr>
                <a:xfrm>
                  <a:off x="335280" y="1671598"/>
                  <a:ext cx="2391508" cy="1003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 smtClean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800" i="1" dirty="0" smtClean="0">
                                    <a:solidFill>
                                      <a:srgbClr val="836967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rad>
                          </m:num>
                          <m:den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ru-RU" sz="2800" i="1" dirty="0">
                    <a:latin typeface="Bahnschrif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FEA6C64-D3B9-4AC0-F739-17E358243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" y="1671598"/>
                  <a:ext cx="2391508" cy="10031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10351A9-AF94-3FAC-09D0-FEC2D558202A}"/>
                </a:ext>
              </a:extLst>
            </p:cNvPr>
            <p:cNvSpPr txBox="1"/>
            <p:nvPr/>
          </p:nvSpPr>
          <p:spPr>
            <a:xfrm>
              <a:off x="2240280" y="1979692"/>
              <a:ext cx="327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- </a:t>
              </a:r>
              <a:r>
                <a:rPr lang="ru-RU" sz="2400" dirty="0">
                  <a:latin typeface="Bahnschrift" panose="020B0502040204020203" pitchFamily="34" charset="0"/>
                </a:rPr>
                <a:t>волновой параметр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516FC4-0F16-1C17-A1CC-7126DAA56037}"/>
                </a:ext>
              </a:extLst>
            </p:cNvPr>
            <p:cNvSpPr txBox="1"/>
            <p:nvPr/>
          </p:nvSpPr>
          <p:spPr>
            <a:xfrm>
              <a:off x="762000" y="2905780"/>
              <a:ext cx="1964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~ </a:t>
              </a:r>
              <a:r>
                <a:rPr lang="en-US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ru-RU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81DEE4D6-93CB-4CB5-8AF0-4F639D2FA10A}"/>
              </a:ext>
            </a:extLst>
          </p:cNvPr>
          <p:cNvGrpSpPr/>
          <p:nvPr/>
        </p:nvGrpSpPr>
        <p:grpSpPr>
          <a:xfrm>
            <a:off x="335280" y="1285461"/>
            <a:ext cx="11146421" cy="1767215"/>
            <a:chOff x="416688" y="1368731"/>
            <a:chExt cx="11146421" cy="1767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7C7D3590-C6E7-3301-90EC-EB7732012999}"/>
                    </a:ext>
                  </a:extLst>
                </p:cNvPr>
                <p:cNvSpPr txBox="1"/>
                <p:nvPr/>
              </p:nvSpPr>
              <p:spPr>
                <a:xfrm>
                  <a:off x="416688" y="1368731"/>
                  <a:ext cx="5776581" cy="1767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ru-RU" sz="2800" i="1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800" i="1">
                                    <a:solidFill>
                                      <a:srgbClr val="836967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ⅈ⋅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grow m:val="on"/>
                                <m:subHide m:val="on"/>
                                <m:supHide m:val="on"/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ru-RU" sz="2800" i="1">
                                        <a:solidFill>
                                          <a:srgbClr val="836967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sz="2800" i="1">
                                            <a:solidFill>
                                              <a:srgbClr val="836967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ⅈ⋅</m:t>
                                        </m:r>
                                        <m:f>
                                          <m:fPr>
                                            <m:ctrlPr>
                                              <a:rPr lang="ru-RU" sz="28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ru-RU" sz="28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ru-RU" sz="28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ru-RU" sz="2800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ru-RU" sz="28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ru-RU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ru-RU" sz="2800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sup>
                                </m:sSup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nary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nary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C7D3590-C6E7-3301-90EC-EB773201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8" y="1368731"/>
                  <a:ext cx="5776581" cy="17672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BE2226D-1ADD-FC24-7A95-76B14766975D}"/>
                </a:ext>
              </a:extLst>
            </p:cNvPr>
            <p:cNvSpPr txBox="1"/>
            <p:nvPr/>
          </p:nvSpPr>
          <p:spPr>
            <a:xfrm>
              <a:off x="6389225" y="2002420"/>
              <a:ext cx="5173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- Амплитуда в точке наблюдения отверстия 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56BCCAD4-3D4B-BF6D-30ED-B47B46AB5E4F}"/>
              </a:ext>
            </a:extLst>
          </p:cNvPr>
          <p:cNvGrpSpPr/>
          <p:nvPr/>
        </p:nvGrpSpPr>
        <p:grpSpPr>
          <a:xfrm>
            <a:off x="335280" y="3350713"/>
            <a:ext cx="7434919" cy="478455"/>
            <a:chOff x="989571" y="3466223"/>
            <a:chExt cx="7434919" cy="4784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5EDE7EA1-2017-0B18-BB43-9D14208B46B1}"/>
                    </a:ext>
                  </a:extLst>
                </p:cNvPr>
                <p:cNvSpPr txBox="1"/>
                <p:nvPr/>
              </p:nvSpPr>
              <p:spPr>
                <a:xfrm>
                  <a:off x="989571" y="3481410"/>
                  <a:ext cx="1082925" cy="4632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ru-RU" sz="2800" i="1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2800" i="1">
                                    <a:solidFill>
                                      <a:srgbClr val="836967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DE7EA1-2017-0B18-BB43-9D14208B4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571" y="3481410"/>
                  <a:ext cx="1082925" cy="4632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415E041-DB10-C598-EC87-C561DA22DAF2}"/>
                </a:ext>
              </a:extLst>
            </p:cNvPr>
            <p:cNvSpPr txBox="1"/>
            <p:nvPr/>
          </p:nvSpPr>
          <p:spPr>
            <a:xfrm>
              <a:off x="2072496" y="3466223"/>
              <a:ext cx="635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 - интенсивность в точке наблюдения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E82D00C-F308-4A58-5F65-1D1476DC982C}"/>
              </a:ext>
            </a:extLst>
          </p:cNvPr>
          <p:cNvSpPr txBox="1"/>
          <p:nvPr/>
        </p:nvSpPr>
        <p:spPr>
          <a:xfrm>
            <a:off x="1355031" y="5473875"/>
            <a:ext cx="484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- случай дифракции Френеля</a:t>
            </a:r>
          </a:p>
        </p:txBody>
      </p:sp>
    </p:spTree>
    <p:extLst>
      <p:ext uri="{BB962C8B-B14F-4D97-AF65-F5344CB8AC3E}">
        <p14:creationId xmlns:p14="http://schemas.microsoft.com/office/powerpoint/2010/main" val="4246260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BE0C25-6130-0D40-AD65-615804652A35}"/>
              </a:ext>
            </a:extLst>
          </p:cNvPr>
          <p:cNvSpPr txBox="1"/>
          <p:nvPr/>
        </p:nvSpPr>
        <p:spPr>
          <a:xfrm>
            <a:off x="335280" y="28956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Дифракция Френеля на щели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AD95C6-0629-055B-AE5E-F6E51FC72685}"/>
              </a:ext>
            </a:extLst>
          </p:cNvPr>
          <p:cNvSpPr txBox="1"/>
          <p:nvPr/>
        </p:nvSpPr>
        <p:spPr>
          <a:xfrm>
            <a:off x="-6431280" y="28956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Основные определения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AA82CB7-9D71-DA96-1934-ED0FC7BB1B0A}"/>
              </a:ext>
            </a:extLst>
          </p:cNvPr>
          <p:cNvGrpSpPr/>
          <p:nvPr/>
        </p:nvGrpSpPr>
        <p:grpSpPr>
          <a:xfrm>
            <a:off x="1088333" y="12492094"/>
            <a:ext cx="10015329" cy="3158214"/>
            <a:chOff x="1088335" y="8102974"/>
            <a:chExt cx="10015329" cy="31582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5CB61BC-A359-EC7C-2AC2-72D10BA0B873}"/>
                </a:ext>
              </a:extLst>
            </p:cNvPr>
            <p:cNvSpPr txBox="1"/>
            <p:nvPr/>
          </p:nvSpPr>
          <p:spPr>
            <a:xfrm>
              <a:off x="1338472" y="8214200"/>
              <a:ext cx="658633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Л – лампа</a:t>
              </a:r>
              <a:br>
                <a:rPr lang="ru-RU" sz="2400" dirty="0">
                  <a:latin typeface="Bahnschrift" panose="020B0502040204020203" pitchFamily="34" charset="0"/>
                </a:rPr>
              </a:br>
              <a:r>
                <a:rPr lang="ru-RU" sz="2400" dirty="0">
                  <a:latin typeface="Bahnschrift" panose="020B0502040204020203" pitchFamily="34" charset="0"/>
                </a:rPr>
                <a:t>Ф – светофильтр</a:t>
              </a:r>
            </a:p>
            <a:p>
              <a:r>
                <a:rPr lang="en-US" sz="2400" dirty="0">
                  <a:latin typeface="Bahnschrift" panose="020B0502040204020203" pitchFamily="34" charset="0"/>
                </a:rPr>
                <a:t>S</a:t>
              </a:r>
              <a:r>
                <a:rPr lang="en-US" sz="2400" baseline="-25000" dirty="0">
                  <a:latin typeface="Bahnschrift" panose="020B0502040204020203" pitchFamily="34" charset="0"/>
                </a:rPr>
                <a:t>1 </a:t>
              </a:r>
              <a:r>
                <a:rPr lang="en-US" sz="2400" dirty="0">
                  <a:latin typeface="Bahnschrift" panose="020B0502040204020203" pitchFamily="34" charset="0"/>
                </a:rPr>
                <a:t>– </a:t>
              </a:r>
              <a:r>
                <a:rPr lang="ru-RU" sz="2400" dirty="0">
                  <a:latin typeface="Bahnschrift" panose="020B0502040204020203" pitchFamily="34" charset="0"/>
                </a:rPr>
                <a:t>щель</a:t>
              </a:r>
              <a:br>
                <a:rPr lang="ru-RU" sz="2400" dirty="0">
                  <a:latin typeface="Bahnschrift" panose="020B0502040204020203" pitchFamily="34" charset="0"/>
                </a:rPr>
              </a:br>
              <a:r>
                <a:rPr lang="en-US" sz="2400" dirty="0">
                  <a:latin typeface="Bahnschrift" panose="020B0502040204020203" pitchFamily="34" charset="0"/>
                </a:rPr>
                <a:t>S</a:t>
              </a:r>
              <a:r>
                <a:rPr lang="en-US" sz="2400" baseline="-25000" dirty="0">
                  <a:latin typeface="Bahnschrift" panose="020B0502040204020203" pitchFamily="34" charset="0"/>
                </a:rPr>
                <a:t>2 </a:t>
              </a:r>
              <a:r>
                <a:rPr lang="en-US" sz="2400" dirty="0">
                  <a:latin typeface="Bahnschrift" panose="020B0502040204020203" pitchFamily="34" charset="0"/>
                </a:rPr>
                <a:t>– </a:t>
              </a:r>
              <a:r>
                <a:rPr lang="ru-RU" sz="2400" dirty="0">
                  <a:latin typeface="Bahnschrift" panose="020B0502040204020203" pitchFamily="34" charset="0"/>
                </a:rPr>
                <a:t>щель с микрометрическим винтом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О</a:t>
              </a:r>
              <a:r>
                <a:rPr lang="ru-RU" sz="2400" baseline="-25000" dirty="0">
                  <a:latin typeface="Bahnschrift" panose="020B0502040204020203" pitchFamily="34" charset="0"/>
                </a:rPr>
                <a:t>1</a:t>
              </a:r>
              <a:r>
                <a:rPr lang="ru-RU" sz="2400" dirty="0">
                  <a:latin typeface="Bahnschrift" panose="020B0502040204020203" pitchFamily="34" charset="0"/>
                </a:rPr>
                <a:t> – линза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П – плоскость наблюдения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М - микроскоп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DB607FB-2040-A30A-BF77-02A9ECC02B70}"/>
                </a:ext>
              </a:extLst>
            </p:cNvPr>
            <p:cNvSpPr/>
            <p:nvPr/>
          </p:nvSpPr>
          <p:spPr>
            <a:xfrm>
              <a:off x="1088335" y="8102974"/>
              <a:ext cx="10015329" cy="2944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6B783D4-7701-3AF7-B5C0-31FFEC8D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4" y="-7361441"/>
            <a:ext cx="10015329" cy="3253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86C2528-D55B-42E7-9F0F-16F74029975B}"/>
                  </a:ext>
                </a:extLst>
              </p:cNvPr>
              <p:cNvSpPr txBox="1"/>
              <p:nvPr/>
            </p:nvSpPr>
            <p:spPr>
              <a:xfrm>
                <a:off x="335280" y="1202241"/>
                <a:ext cx="3276599" cy="1358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undOvr"/>
                          <m:grow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800" i="1" smtClean="0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ⅈ⋅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28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6C2528-D55B-42E7-9F0F-16F74029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202241"/>
                <a:ext cx="3276599" cy="1358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993BA13-BF19-A386-E4DA-D06BC3AD1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973" y="1202241"/>
            <a:ext cx="5448300" cy="4638675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852C4419-7C00-A2FB-71CB-26BD0C782F91}"/>
              </a:ext>
            </a:extLst>
          </p:cNvPr>
          <p:cNvGrpSpPr/>
          <p:nvPr/>
        </p:nvGrpSpPr>
        <p:grpSpPr>
          <a:xfrm>
            <a:off x="335280" y="2853158"/>
            <a:ext cx="4515090" cy="815223"/>
            <a:chOff x="335280" y="2853158"/>
            <a:chExt cx="4515090" cy="815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585E3001-0FDE-45A8-D0DC-831E39DA226C}"/>
                    </a:ext>
                  </a:extLst>
                </p:cNvPr>
                <p:cNvSpPr txBox="1"/>
                <p:nvPr/>
              </p:nvSpPr>
              <p:spPr>
                <a:xfrm>
                  <a:off x="335280" y="2853158"/>
                  <a:ext cx="1901161" cy="8152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85E3001-0FDE-45A8-D0DC-831E39DA2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" y="2853158"/>
                  <a:ext cx="1901161" cy="8152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6B47981-67F7-3487-5BC0-628874CF56EF}"/>
                </a:ext>
              </a:extLst>
            </p:cNvPr>
            <p:cNvSpPr txBox="1"/>
            <p:nvPr/>
          </p:nvSpPr>
          <p:spPr>
            <a:xfrm>
              <a:off x="2373387" y="3059913"/>
              <a:ext cx="247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угол меняется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xmlns="" id="{7CD5AF31-A3F6-9E1D-9909-A38D30023494}"/>
                  </a:ext>
                </a:extLst>
              </p14:cNvPr>
              <p14:cNvContentPartPr/>
              <p14:nvPr/>
            </p14:nvContentPartPr>
            <p14:xfrm>
              <a:off x="792255" y="4376196"/>
              <a:ext cx="360" cy="19918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CD5AF31-A3F6-9E1D-9909-A38D300234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615" y="4358556"/>
                <a:ext cx="36000" cy="20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xmlns="" id="{06C975E4-AC53-036C-6C67-C5AAA17793D0}"/>
                  </a:ext>
                </a:extLst>
              </p14:cNvPr>
              <p14:cNvContentPartPr/>
              <p14:nvPr/>
            </p14:nvContentPartPr>
            <p14:xfrm>
              <a:off x="746535" y="4305636"/>
              <a:ext cx="38160" cy="3607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06C975E4-AC53-036C-6C67-C5AAA17793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535" y="4287636"/>
                <a:ext cx="738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xmlns="" id="{654C4C0C-7D25-D93D-32CD-56F476E066A0}"/>
                  </a:ext>
                </a:extLst>
              </p14:cNvPr>
              <p14:cNvContentPartPr/>
              <p14:nvPr/>
            </p14:nvContentPartPr>
            <p14:xfrm>
              <a:off x="785055" y="4353156"/>
              <a:ext cx="36720" cy="3452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654C4C0C-7D25-D93D-32CD-56F476E06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055" y="4335516"/>
                <a:ext cx="723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xmlns="" id="{EBCEE226-318E-97A5-2848-AAF4A80F7DC4}"/>
                  </a:ext>
                </a:extLst>
              </p14:cNvPr>
              <p14:cNvContentPartPr/>
              <p14:nvPr/>
            </p14:nvContentPartPr>
            <p14:xfrm>
              <a:off x="798375" y="6355116"/>
              <a:ext cx="311292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EBCEE226-318E-97A5-2848-AAF4A80F7D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735" y="6337476"/>
                <a:ext cx="3148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xmlns="" id="{D0824F33-F1EF-85D1-2EF9-B854B8E178A0}"/>
                  </a:ext>
                </a:extLst>
              </p14:cNvPr>
              <p14:cNvContentPartPr/>
              <p14:nvPr/>
            </p14:nvContentPartPr>
            <p14:xfrm>
              <a:off x="3589095" y="6296596"/>
              <a:ext cx="387360" cy="410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0824F33-F1EF-85D1-2EF9-B854B8E178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1095" y="6278956"/>
                <a:ext cx="423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xmlns="" id="{44348A95-BFC0-92B1-646E-6C4374C076D1}"/>
                  </a:ext>
                </a:extLst>
              </p14:cNvPr>
              <p14:cNvContentPartPr/>
              <p14:nvPr/>
            </p14:nvContentPartPr>
            <p14:xfrm>
              <a:off x="3595935" y="6384076"/>
              <a:ext cx="362160" cy="385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44348A95-BFC0-92B1-646E-6C4374C076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8295" y="6366436"/>
                <a:ext cx="397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xmlns="" id="{6B9A6A3E-3E21-C630-BAE4-6A2C323FB0A1}"/>
                  </a:ext>
                </a:extLst>
              </p14:cNvPr>
              <p14:cNvContentPartPr/>
              <p14:nvPr/>
            </p14:nvContentPartPr>
            <p14:xfrm>
              <a:off x="797655" y="6229677"/>
              <a:ext cx="760320" cy="1206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6B9A6A3E-3E21-C630-BAE4-6A2C323FB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0015" y="6212037"/>
                <a:ext cx="795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xmlns="" id="{305AC2B1-F33D-CA76-F65B-0758C79C7FE6}"/>
                  </a:ext>
                </a:extLst>
              </p14:cNvPr>
              <p14:cNvContentPartPr/>
              <p14:nvPr/>
            </p14:nvContentPartPr>
            <p14:xfrm>
              <a:off x="1704135" y="5870397"/>
              <a:ext cx="700560" cy="32688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305AC2B1-F33D-CA76-F65B-0758C79C7F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6135" y="5852757"/>
                <a:ext cx="736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xmlns="" id="{FB1974AD-2728-9272-EC8C-D7D12CA3BF63}"/>
                  </a:ext>
                </a:extLst>
              </p14:cNvPr>
              <p14:cNvContentPartPr/>
              <p14:nvPr/>
            </p14:nvContentPartPr>
            <p14:xfrm>
              <a:off x="2441055" y="5223117"/>
              <a:ext cx="529560" cy="6310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FB1974AD-2728-9272-EC8C-D7D12CA3BF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23055" y="5205477"/>
                <a:ext cx="56520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xmlns="" id="{04AEDDC4-27B7-3FB2-0FCB-60C87DAECA9E}"/>
                  </a:ext>
                </a:extLst>
              </p14:cNvPr>
              <p14:cNvContentPartPr/>
              <p14:nvPr/>
            </p14:nvContentPartPr>
            <p14:xfrm>
              <a:off x="2970255" y="4446957"/>
              <a:ext cx="360" cy="76212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04AEDDC4-27B7-3FB2-0FCB-60C87DAECA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2255" y="4429317"/>
                <a:ext cx="3600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xmlns="" id="{E09F4A18-5806-76CD-2693-E20E1278503F}"/>
                  </a:ext>
                </a:extLst>
              </p14:cNvPr>
              <p14:cNvContentPartPr/>
              <p14:nvPr/>
            </p14:nvContentPartPr>
            <p14:xfrm>
              <a:off x="2308575" y="3879957"/>
              <a:ext cx="609480" cy="5115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E09F4A18-5806-76CD-2693-E20E127850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0575" y="3862317"/>
                <a:ext cx="6451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xmlns="" id="{5E750FDF-1380-7E1A-B659-7370AE772C3E}"/>
                  </a:ext>
                </a:extLst>
              </p14:cNvPr>
              <p14:cNvContentPartPr/>
              <p14:nvPr/>
            </p14:nvContentPartPr>
            <p14:xfrm>
              <a:off x="1397055" y="3897597"/>
              <a:ext cx="873000" cy="31788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5E750FDF-1380-7E1A-B659-7370AE772C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79055" y="3879597"/>
                <a:ext cx="9086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xmlns="" id="{A3958AB0-0C41-77D5-578C-9DA29EE1F89F}"/>
                  </a:ext>
                </a:extLst>
              </p14:cNvPr>
              <p14:cNvContentPartPr/>
              <p14:nvPr/>
            </p14:nvContentPartPr>
            <p14:xfrm>
              <a:off x="1502895" y="6214917"/>
              <a:ext cx="177840" cy="547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A3958AB0-0C41-77D5-578C-9DA29EE1F8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94255" y="6205917"/>
                <a:ext cx="1954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xmlns="" id="{FFCCC3EB-7AB4-7DA4-6332-6E973E48DD5A}"/>
                  </a:ext>
                </a:extLst>
              </p14:cNvPr>
              <p14:cNvContentPartPr/>
              <p14:nvPr/>
            </p14:nvContentPartPr>
            <p14:xfrm>
              <a:off x="1472295" y="6200517"/>
              <a:ext cx="194400" cy="2412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FFCCC3EB-7AB4-7DA4-6332-6E973E48DD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63655" y="6191877"/>
                <a:ext cx="21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xmlns="" id="{78C97B03-E544-D294-91CA-20D82EA3C0D4}"/>
                  </a:ext>
                </a:extLst>
              </p14:cNvPr>
              <p14:cNvContentPartPr/>
              <p14:nvPr/>
            </p14:nvContentPartPr>
            <p14:xfrm>
              <a:off x="2164215" y="5858517"/>
              <a:ext cx="247320" cy="9036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78C97B03-E544-D294-91CA-20D82EA3C0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55215" y="5849517"/>
                <a:ext cx="264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xmlns="" id="{62435671-9110-ECCD-63B0-6D6092C46066}"/>
                  </a:ext>
                </a:extLst>
              </p14:cNvPr>
              <p14:cNvContentPartPr/>
              <p14:nvPr/>
            </p14:nvContentPartPr>
            <p14:xfrm>
              <a:off x="2192655" y="5912877"/>
              <a:ext cx="205200" cy="12348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62435671-9110-ECCD-63B0-6D6092C4606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83655" y="5904237"/>
                <a:ext cx="22284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xmlns="" id="{57D53A0F-9EBA-0B3A-BF06-DF3F72CBDDAA}"/>
              </a:ext>
            </a:extLst>
          </p:cNvPr>
          <p:cNvGrpSpPr/>
          <p:nvPr/>
        </p:nvGrpSpPr>
        <p:grpSpPr>
          <a:xfrm>
            <a:off x="2145135" y="5882637"/>
            <a:ext cx="263160" cy="142200"/>
            <a:chOff x="2145135" y="5882637"/>
            <a:chExt cx="26316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xmlns="" id="{023F1BD1-348B-30D6-CE76-68F725005B8C}"/>
                    </a:ext>
                  </a:extLst>
                </p14:cNvPr>
                <p14:cNvContentPartPr/>
                <p14:nvPr/>
              </p14:nvContentPartPr>
              <p14:xfrm>
                <a:off x="2261775" y="5882637"/>
                <a:ext cx="146520" cy="53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23F1BD1-348B-30D6-CE76-68F725005B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52775" y="5873997"/>
                  <a:ext cx="164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xmlns="" id="{CC0B6B68-E675-CB5D-6DD6-72F2FA2861A9}"/>
                    </a:ext>
                  </a:extLst>
                </p14:cNvPr>
                <p14:cNvContentPartPr/>
                <p14:nvPr/>
              </p14:nvContentPartPr>
              <p14:xfrm>
                <a:off x="2180415" y="5892357"/>
                <a:ext cx="201240" cy="73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C0B6B68-E675-CB5D-6DD6-72F2FA2861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1775" y="5883357"/>
                  <a:ext cx="218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xmlns="" id="{357A80C1-E278-206E-9913-81C3FC5B9713}"/>
                    </a:ext>
                  </a:extLst>
                </p14:cNvPr>
                <p14:cNvContentPartPr/>
                <p14:nvPr/>
              </p14:nvContentPartPr>
              <p14:xfrm>
                <a:off x="2182575" y="5905677"/>
                <a:ext cx="162720" cy="59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57A80C1-E278-206E-9913-81C3FC5B97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3935" y="5896677"/>
                  <a:ext cx="180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xmlns="" id="{BF18EEE0-DD62-378D-D61C-5F3687723FD9}"/>
                    </a:ext>
                  </a:extLst>
                </p14:cNvPr>
                <p14:cNvContentPartPr/>
                <p14:nvPr/>
              </p14:nvContentPartPr>
              <p14:xfrm>
                <a:off x="2145135" y="5913237"/>
                <a:ext cx="179280" cy="655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BF18EEE0-DD62-378D-D61C-5F3687723F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36135" y="5904597"/>
                  <a:ext cx="196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xmlns="" id="{03ECD8C0-65FD-5F1D-BAD7-349618CB51A4}"/>
                    </a:ext>
                  </a:extLst>
                </p14:cNvPr>
                <p14:cNvContentPartPr/>
                <p14:nvPr/>
              </p14:nvContentPartPr>
              <p14:xfrm>
                <a:off x="2184735" y="5894877"/>
                <a:ext cx="216000" cy="1299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03ECD8C0-65FD-5F1D-BAD7-349618CB51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6095" y="5886237"/>
                  <a:ext cx="2336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xmlns="" id="{265ADDDA-AA74-0CC8-386D-C356FF7568CA}"/>
                  </a:ext>
                </a:extLst>
              </p14:cNvPr>
              <p14:cNvContentPartPr/>
              <p14:nvPr/>
            </p14:nvContentPartPr>
            <p14:xfrm>
              <a:off x="2843535" y="5256237"/>
              <a:ext cx="121680" cy="1674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65ADDDA-AA74-0CC8-386D-C356FF7568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34535" y="5247237"/>
                <a:ext cx="13932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xmlns="" id="{076B3C5B-945E-8172-C69B-0D51D90462A3}"/>
              </a:ext>
            </a:extLst>
          </p:cNvPr>
          <p:cNvGrpSpPr/>
          <p:nvPr/>
        </p:nvGrpSpPr>
        <p:grpSpPr>
          <a:xfrm>
            <a:off x="2783415" y="5240757"/>
            <a:ext cx="177120" cy="171000"/>
            <a:chOff x="2783415" y="5240757"/>
            <a:chExt cx="177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xmlns="" id="{C2E0F7A0-90E8-62E2-BF46-DD945B11892B}"/>
                    </a:ext>
                  </a:extLst>
                </p14:cNvPr>
                <p14:cNvContentPartPr/>
                <p14:nvPr/>
              </p14:nvContentPartPr>
              <p14:xfrm>
                <a:off x="2785935" y="5257677"/>
                <a:ext cx="157320" cy="15192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C2E0F7A0-90E8-62E2-BF46-DD945B1189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6935" y="5249037"/>
                  <a:ext cx="174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xmlns="" id="{1F7EAD57-84C8-49F0-AB4E-5D496D5948DA}"/>
                    </a:ext>
                  </a:extLst>
                </p14:cNvPr>
                <p14:cNvContentPartPr/>
                <p14:nvPr/>
              </p14:nvContentPartPr>
              <p14:xfrm>
                <a:off x="2783415" y="5240757"/>
                <a:ext cx="177120" cy="17100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1F7EAD57-84C8-49F0-AB4E-5D496D5948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74415" y="5232117"/>
                  <a:ext cx="1947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xmlns="" id="{FC77878F-0DE2-41A3-313B-59FD5460C5F8}"/>
                  </a:ext>
                </a:extLst>
              </p14:cNvPr>
              <p14:cNvContentPartPr/>
              <p14:nvPr/>
            </p14:nvContentPartPr>
            <p14:xfrm>
              <a:off x="2931375" y="4445517"/>
              <a:ext cx="21240" cy="300240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FC77878F-0DE2-41A3-313B-59FD5460C5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22375" y="4436877"/>
                <a:ext cx="38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xmlns="" id="{A0ED8039-9D2D-B2F9-A031-EAC592CE8B5E}"/>
                  </a:ext>
                </a:extLst>
              </p14:cNvPr>
              <p14:cNvContentPartPr/>
              <p14:nvPr/>
            </p14:nvContentPartPr>
            <p14:xfrm>
              <a:off x="2972055" y="4454877"/>
              <a:ext cx="34560" cy="279720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A0ED8039-9D2D-B2F9-A031-EAC592CE8B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63415" y="4446237"/>
                <a:ext cx="522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xmlns="" id="{159079A6-79CA-7B12-64F8-DBB0E589245A}"/>
                  </a:ext>
                </a:extLst>
              </p14:cNvPr>
              <p14:cNvContentPartPr/>
              <p14:nvPr/>
            </p14:nvContentPartPr>
            <p14:xfrm>
              <a:off x="2320095" y="3907317"/>
              <a:ext cx="155880" cy="16704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159079A6-79CA-7B12-64F8-DBB0E589245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11455" y="3898317"/>
                <a:ext cx="17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xmlns="" id="{2E8403E1-352D-DDB7-E750-DD6E3DB68F4D}"/>
                  </a:ext>
                </a:extLst>
              </p14:cNvPr>
              <p14:cNvContentPartPr/>
              <p14:nvPr/>
            </p14:nvContentPartPr>
            <p14:xfrm>
              <a:off x="2314695" y="3877437"/>
              <a:ext cx="223200" cy="13428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2E8403E1-352D-DDB7-E750-DD6E3DB68F4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05695" y="3868437"/>
                <a:ext cx="240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xmlns="" id="{C67AE509-F05D-A07A-8BD5-9FA70586E717}"/>
                  </a:ext>
                </a:extLst>
              </p14:cNvPr>
              <p14:cNvContentPartPr/>
              <p14:nvPr/>
            </p14:nvContentPartPr>
            <p14:xfrm>
              <a:off x="1412895" y="4071477"/>
              <a:ext cx="218880" cy="131760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C67AE509-F05D-A07A-8BD5-9FA70586E7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03895" y="4062837"/>
                <a:ext cx="236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xmlns="" id="{E6F68F0D-1DD4-3A2E-2C43-DA275C05CE62}"/>
                  </a:ext>
                </a:extLst>
              </p14:cNvPr>
              <p14:cNvContentPartPr/>
              <p14:nvPr/>
            </p14:nvContentPartPr>
            <p14:xfrm>
              <a:off x="1421895" y="4147797"/>
              <a:ext cx="257040" cy="5976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E6F68F0D-1DD4-3A2E-2C43-DA275C05CE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13255" y="4138797"/>
                <a:ext cx="27468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Группа 91">
            <a:extLst>
              <a:ext uri="{FF2B5EF4-FFF2-40B4-BE49-F238E27FC236}">
                <a16:creationId xmlns:a16="http://schemas.microsoft.com/office/drawing/2014/main" xmlns="" id="{97DB7CF2-512A-D9F5-6C69-DF03476AB4A0}"/>
              </a:ext>
            </a:extLst>
          </p:cNvPr>
          <p:cNvGrpSpPr/>
          <p:nvPr/>
        </p:nvGrpSpPr>
        <p:grpSpPr>
          <a:xfrm>
            <a:off x="792975" y="4219041"/>
            <a:ext cx="913680" cy="2147040"/>
            <a:chOff x="792975" y="4219041"/>
            <a:chExt cx="913680" cy="21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xmlns="" id="{9AD09C49-8B20-A4B6-D9FC-2F37BD6A94ED}"/>
                    </a:ext>
                  </a:extLst>
                </p14:cNvPr>
                <p14:cNvContentPartPr/>
                <p14:nvPr/>
              </p14:nvContentPartPr>
              <p14:xfrm>
                <a:off x="1585695" y="6226797"/>
                <a:ext cx="360" cy="3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9AD09C49-8B20-A4B6-D9FC-2F37BD6A94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68055" y="62091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xmlns="" id="{C479560D-77E9-4A53-5F0A-8C2160BCDD1C}"/>
                    </a:ext>
                  </a:extLst>
                </p14:cNvPr>
                <p14:cNvContentPartPr/>
                <p14:nvPr/>
              </p14:nvContentPartPr>
              <p14:xfrm>
                <a:off x="1608735" y="6215277"/>
                <a:ext cx="360" cy="3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479560D-77E9-4A53-5F0A-8C2160BCD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91095" y="61976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xmlns="" id="{FCDE512C-BBCD-6637-EA31-760256143333}"/>
                    </a:ext>
                  </a:extLst>
                </p14:cNvPr>
                <p14:cNvContentPartPr/>
                <p14:nvPr/>
              </p14:nvContentPartPr>
              <p14:xfrm>
                <a:off x="1496415" y="6227877"/>
                <a:ext cx="136800" cy="1728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FCDE512C-BBCD-6637-EA31-7602561433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87775" y="6218877"/>
                  <a:ext cx="154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xmlns="" id="{FB532E20-A42F-4FA5-5B38-169BC64E0F09}"/>
                    </a:ext>
                  </a:extLst>
                </p14:cNvPr>
                <p14:cNvContentPartPr/>
                <p14:nvPr/>
              </p14:nvContentPartPr>
              <p14:xfrm>
                <a:off x="1479135" y="6218877"/>
                <a:ext cx="227520" cy="284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FB532E20-A42F-4FA5-5B38-169BC64E0F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70495" y="6209877"/>
                  <a:ext cx="245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xmlns="" id="{1BE4BE5A-1EE9-17D3-B75B-320B08B6F7DB}"/>
                    </a:ext>
                  </a:extLst>
                </p14:cNvPr>
                <p14:cNvContentPartPr/>
                <p14:nvPr/>
              </p14:nvContentPartPr>
              <p14:xfrm>
                <a:off x="1476615" y="6222837"/>
                <a:ext cx="198720" cy="24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BE4BE5A-1EE9-17D3-B75B-320B08B6F7D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67975" y="6213837"/>
                  <a:ext cx="216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xmlns="" id="{3A9AFA83-9FE4-8DE3-C98F-A7CC909DC1DE}"/>
                    </a:ext>
                  </a:extLst>
                </p14:cNvPr>
                <p14:cNvContentPartPr/>
                <p14:nvPr/>
              </p14:nvContentPartPr>
              <p14:xfrm>
                <a:off x="792975" y="4219041"/>
                <a:ext cx="575640" cy="214704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3A9AFA83-9FE4-8DE3-C98F-A7CC909DC1D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3975" y="4210401"/>
                  <a:ext cx="593280" cy="21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xmlns="" id="{1D5A00BA-3F89-FDB7-85CA-53A866AF9528}"/>
                  </a:ext>
                </a:extLst>
              </p14:cNvPr>
              <p14:cNvContentPartPr/>
              <p14:nvPr/>
            </p14:nvContentPartPr>
            <p14:xfrm>
              <a:off x="1226775" y="4229121"/>
              <a:ext cx="122040" cy="2869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1D5A00BA-3F89-FDB7-85CA-53A866AF952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17775" y="4220481"/>
                <a:ext cx="1396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xmlns="" id="{FCD782AD-8ACE-FCA4-D8BD-2DB8A4D926F2}"/>
                  </a:ext>
                </a:extLst>
              </p14:cNvPr>
              <p14:cNvContentPartPr/>
              <p14:nvPr/>
            </p14:nvContentPartPr>
            <p14:xfrm>
              <a:off x="1344495" y="4247841"/>
              <a:ext cx="21960" cy="31104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FCD782AD-8ACE-FCA4-D8BD-2DB8A4D926F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35495" y="4239201"/>
                <a:ext cx="39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2EDADA2D-9B7F-2FAB-5862-7B6017F16C66}"/>
                  </a:ext>
                </a:extLst>
              </p:cNvPr>
              <p:cNvSpPr txBox="1"/>
              <p:nvPr/>
            </p:nvSpPr>
            <p:spPr>
              <a:xfrm>
                <a:off x="1162097" y="592027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DADA2D-9B7F-2FAB-5862-7B6017F16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97" y="5920278"/>
                <a:ext cx="288477" cy="276999"/>
              </a:xfrm>
              <a:prstGeom prst="rect">
                <a:avLst/>
              </a:prstGeom>
              <a:blipFill>
                <a:blip r:embed="rId81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76D2BDB0-6F55-4101-C93D-0CC584D6F6BE}"/>
                  </a:ext>
                </a:extLst>
              </p:cNvPr>
              <p:cNvSpPr txBox="1"/>
              <p:nvPr/>
            </p:nvSpPr>
            <p:spPr>
              <a:xfrm>
                <a:off x="1809338" y="4092487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6D2BDB0-6F55-4101-C93D-0CC584D6F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38" y="4092487"/>
                <a:ext cx="283154" cy="276999"/>
              </a:xfrm>
              <a:prstGeom prst="rect">
                <a:avLst/>
              </a:prstGeom>
              <a:blipFill>
                <a:blip r:embed="rId8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E7D81C1F-126C-490A-7E5F-8883133F3747}"/>
                  </a:ext>
                </a:extLst>
              </p:cNvPr>
              <p:cNvSpPr txBox="1"/>
              <p:nvPr/>
            </p:nvSpPr>
            <p:spPr>
              <a:xfrm>
                <a:off x="1186634" y="5005545"/>
                <a:ext cx="300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D81C1F-126C-490A-7E5F-8883133F3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34" y="5005545"/>
                <a:ext cx="300788" cy="276999"/>
              </a:xfrm>
              <a:prstGeom prst="rect">
                <a:avLst/>
              </a:prstGeom>
              <a:blipFill>
                <a:blip r:embed="rId83"/>
                <a:stretch>
                  <a:fillRect l="-20408" r="-61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930E9483-A0A2-1DB1-69BF-02C3DC5D906E}"/>
                  </a:ext>
                </a:extLst>
              </p:cNvPr>
              <p:cNvSpPr txBox="1"/>
              <p:nvPr/>
            </p:nvSpPr>
            <p:spPr>
              <a:xfrm>
                <a:off x="3394808" y="4512260"/>
                <a:ext cx="1877245" cy="490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𝑚𝑧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30E9483-A0A2-1DB1-69BF-02C3DC5D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08" y="4512260"/>
                <a:ext cx="1877245" cy="490391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34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082935F-F0CC-9754-5931-E11FA76E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5" y="324712"/>
            <a:ext cx="10015329" cy="3253154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B1D4754E-DABA-3BD1-D058-C7AAB20D061E}"/>
              </a:ext>
            </a:extLst>
          </p:cNvPr>
          <p:cNvGrpSpPr/>
          <p:nvPr/>
        </p:nvGrpSpPr>
        <p:grpSpPr>
          <a:xfrm>
            <a:off x="1088334" y="3577866"/>
            <a:ext cx="10015329" cy="3158214"/>
            <a:chOff x="1088334" y="3577866"/>
            <a:chExt cx="10015329" cy="31582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40C7680-015D-CEC8-C0B7-240E4924429F}"/>
                </a:ext>
              </a:extLst>
            </p:cNvPr>
            <p:cNvSpPr txBox="1"/>
            <p:nvPr/>
          </p:nvSpPr>
          <p:spPr>
            <a:xfrm>
              <a:off x="1338471" y="3689092"/>
              <a:ext cx="658633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Л – лампа</a:t>
              </a:r>
              <a:br>
                <a:rPr lang="ru-RU" sz="2400" dirty="0">
                  <a:latin typeface="Bahnschrift" panose="020B0502040204020203" pitchFamily="34" charset="0"/>
                </a:rPr>
              </a:br>
              <a:r>
                <a:rPr lang="ru-RU" sz="2400" dirty="0">
                  <a:latin typeface="Bahnschrift" panose="020B0502040204020203" pitchFamily="34" charset="0"/>
                </a:rPr>
                <a:t>Ф – светофильтр</a:t>
              </a:r>
            </a:p>
            <a:p>
              <a:r>
                <a:rPr lang="en-US" sz="2400" dirty="0">
                  <a:latin typeface="Bahnschrift" panose="020B0502040204020203" pitchFamily="34" charset="0"/>
                </a:rPr>
                <a:t>S</a:t>
              </a:r>
              <a:r>
                <a:rPr lang="en-US" sz="2400" baseline="-25000" dirty="0">
                  <a:latin typeface="Bahnschrift" panose="020B0502040204020203" pitchFamily="34" charset="0"/>
                </a:rPr>
                <a:t>1 </a:t>
              </a:r>
              <a:r>
                <a:rPr lang="en-US" sz="2400" dirty="0">
                  <a:latin typeface="Bahnschrift" panose="020B0502040204020203" pitchFamily="34" charset="0"/>
                </a:rPr>
                <a:t>– </a:t>
              </a:r>
              <a:r>
                <a:rPr lang="ru-RU" sz="2400" dirty="0">
                  <a:latin typeface="Bahnschrift" panose="020B0502040204020203" pitchFamily="34" charset="0"/>
                </a:rPr>
                <a:t>щель</a:t>
              </a:r>
              <a:br>
                <a:rPr lang="ru-RU" sz="2400" dirty="0">
                  <a:latin typeface="Bahnschrift" panose="020B0502040204020203" pitchFamily="34" charset="0"/>
                </a:rPr>
              </a:br>
              <a:r>
                <a:rPr lang="en-US" sz="2400" dirty="0">
                  <a:latin typeface="Bahnschrift" panose="020B0502040204020203" pitchFamily="34" charset="0"/>
                </a:rPr>
                <a:t>S</a:t>
              </a:r>
              <a:r>
                <a:rPr lang="en-US" sz="2400" baseline="-25000" dirty="0">
                  <a:latin typeface="Bahnschrift" panose="020B0502040204020203" pitchFamily="34" charset="0"/>
                </a:rPr>
                <a:t>2 </a:t>
              </a:r>
              <a:r>
                <a:rPr lang="en-US" sz="2400" dirty="0">
                  <a:latin typeface="Bahnschrift" panose="020B0502040204020203" pitchFamily="34" charset="0"/>
                </a:rPr>
                <a:t>– </a:t>
              </a:r>
              <a:r>
                <a:rPr lang="ru-RU" sz="2400" dirty="0">
                  <a:latin typeface="Bahnschrift" panose="020B0502040204020203" pitchFamily="34" charset="0"/>
                </a:rPr>
                <a:t>щель с микрометрическим винтом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О</a:t>
              </a:r>
              <a:r>
                <a:rPr lang="ru-RU" sz="2400" baseline="-25000" dirty="0">
                  <a:latin typeface="Bahnschrift" panose="020B0502040204020203" pitchFamily="34" charset="0"/>
                </a:rPr>
                <a:t>1</a:t>
              </a:r>
              <a:r>
                <a:rPr lang="ru-RU" sz="2400" dirty="0">
                  <a:latin typeface="Bahnschrift" panose="020B0502040204020203" pitchFamily="34" charset="0"/>
                </a:rPr>
                <a:t> – линза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П – плоскость наблюдения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М - микроскоп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0D242725-1A3B-F1FC-DD3C-671520C9E7DD}"/>
                </a:ext>
              </a:extLst>
            </p:cNvPr>
            <p:cNvSpPr/>
            <p:nvPr/>
          </p:nvSpPr>
          <p:spPr>
            <a:xfrm>
              <a:off x="1088334" y="3577866"/>
              <a:ext cx="10015329" cy="2944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E107C7-B702-B592-3B0E-AF62A717D5DD}"/>
              </a:ext>
            </a:extLst>
          </p:cNvPr>
          <p:cNvSpPr txBox="1"/>
          <p:nvPr/>
        </p:nvSpPr>
        <p:spPr>
          <a:xfrm>
            <a:off x="-6684065" y="32471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Дифракция Френеля на щели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30BF024-45B0-A9DA-394C-664BB3719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50765" y="1369754"/>
            <a:ext cx="5448300" cy="463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15C869-0A09-C0F0-E038-C1D0873FE564}"/>
              </a:ext>
            </a:extLst>
          </p:cNvPr>
          <p:cNvSpPr txBox="1"/>
          <p:nvPr/>
        </p:nvSpPr>
        <p:spPr>
          <a:xfrm>
            <a:off x="38957253" y="324712"/>
            <a:ext cx="489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Комплексная амплитуда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xmlns="" id="{2D3327FB-5443-E344-F262-2C8BFEAAACFB}"/>
              </a:ext>
            </a:extLst>
          </p:cNvPr>
          <p:cNvGrpSpPr/>
          <p:nvPr/>
        </p:nvGrpSpPr>
        <p:grpSpPr>
          <a:xfrm>
            <a:off x="38957253" y="1407356"/>
            <a:ext cx="9446435" cy="5125932"/>
            <a:chOff x="304030" y="1203960"/>
            <a:chExt cx="9446435" cy="5125932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xmlns="" id="{1E434B07-FBD1-08DB-4A30-9A76FAFC3B15}"/>
                </a:ext>
              </a:extLst>
            </p:cNvPr>
            <p:cNvGrpSpPr/>
            <p:nvPr/>
          </p:nvGrpSpPr>
          <p:grpSpPr>
            <a:xfrm>
              <a:off x="304030" y="1203960"/>
              <a:ext cx="9446435" cy="5125932"/>
              <a:chOff x="304030" y="1203960"/>
              <a:chExt cx="9446435" cy="5125932"/>
            </a:xfrm>
          </p:grpSpPr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xmlns="" id="{F2D07D7F-A0B7-FD79-EEE8-94EFBE43D24B}"/>
                  </a:ext>
                </a:extLst>
              </p:cNvPr>
              <p:cNvGrpSpPr/>
              <p:nvPr/>
            </p:nvGrpSpPr>
            <p:grpSpPr>
              <a:xfrm>
                <a:off x="304030" y="1203960"/>
                <a:ext cx="9112330" cy="5125932"/>
                <a:chOff x="304030" y="1203960"/>
                <a:chExt cx="9112330" cy="5125932"/>
              </a:xfrm>
            </p:grpSpPr>
            <p:pic>
              <p:nvPicPr>
                <p:cNvPr id="35" name="Рисунок 34">
                  <a:extLst>
                    <a:ext uri="{FF2B5EF4-FFF2-40B4-BE49-F238E27FC236}">
                      <a16:creationId xmlns:a16="http://schemas.microsoft.com/office/drawing/2014/main" xmlns="" id="{8F06CB45-D2D4-D7BA-C380-E395D8DEB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4030" y="1203960"/>
                  <a:ext cx="9112330" cy="1295400"/>
                </a:xfrm>
                <a:prstGeom prst="rect">
                  <a:avLst/>
                </a:prstGeom>
              </p:spPr>
            </p:pic>
            <p:pic>
              <p:nvPicPr>
                <p:cNvPr id="36" name="Рисунок 35">
                  <a:extLst>
                    <a:ext uri="{FF2B5EF4-FFF2-40B4-BE49-F238E27FC236}">
                      <a16:creationId xmlns:a16="http://schemas.microsoft.com/office/drawing/2014/main" xmlns="" id="{D50A2A25-78BB-CAF1-A6F2-E27E53A25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030" y="2499360"/>
                  <a:ext cx="5332996" cy="1108475"/>
                </a:xfrm>
                <a:prstGeom prst="rect">
                  <a:avLst/>
                </a:prstGeom>
              </p:spPr>
            </p:pic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xmlns="" id="{C963905E-EE2C-D227-655F-A2A32C5E2655}"/>
                    </a:ext>
                  </a:extLst>
                </p:cNvPr>
                <p:cNvSpPr/>
                <p:nvPr/>
              </p:nvSpPr>
              <p:spPr>
                <a:xfrm>
                  <a:off x="5637026" y="2499360"/>
                  <a:ext cx="3779334" cy="11084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5390D5E4-E0F9-3299-3A0A-0574FC628F2D}"/>
                    </a:ext>
                  </a:extLst>
                </p:cNvPr>
                <p:cNvSpPr txBox="1"/>
                <p:nvPr/>
              </p:nvSpPr>
              <p:spPr>
                <a:xfrm>
                  <a:off x="5637026" y="2851771"/>
                  <a:ext cx="33832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 </a:t>
                  </a:r>
                  <a:r>
                    <a:rPr lang="ru-RU" sz="2400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интегралы</a:t>
                  </a:r>
                  <a:r>
                    <a:rPr lang="ru-RU" sz="24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 </a:t>
                  </a:r>
                  <a:r>
                    <a:rPr lang="ru-RU" sz="2400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Френеля</a:t>
                  </a:r>
                </a:p>
              </p:txBody>
            </p:sp>
            <p:pic>
              <p:nvPicPr>
                <p:cNvPr id="39" name="Рисунок 38">
                  <a:extLst>
                    <a:ext uri="{FF2B5EF4-FFF2-40B4-BE49-F238E27FC236}">
                      <a16:creationId xmlns:a16="http://schemas.microsoft.com/office/drawing/2014/main" xmlns="" id="{1C2A1DF3-5C8C-E1B1-BDC7-267D29D14F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4030" y="5034492"/>
                  <a:ext cx="9112330" cy="1295400"/>
                </a:xfrm>
                <a:prstGeom prst="rect">
                  <a:avLst/>
                </a:prstGeom>
              </p:spPr>
            </p:pic>
          </p:grp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xmlns="" id="{099D886C-8511-E9F6-59BF-3F1966EB0619}"/>
                  </a:ext>
                </a:extLst>
              </p:cNvPr>
              <p:cNvSpPr/>
              <p:nvPr/>
            </p:nvSpPr>
            <p:spPr>
              <a:xfrm>
                <a:off x="304030" y="3607835"/>
                <a:ext cx="9112330" cy="14266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xmlns="" id="{7BD1E897-5ED1-E483-0F16-31D4F691109B}"/>
                  </a:ext>
                </a:extLst>
              </p:cNvPr>
              <p:cNvSpPr/>
              <p:nvPr/>
            </p:nvSpPr>
            <p:spPr>
              <a:xfrm>
                <a:off x="9230345" y="1203960"/>
                <a:ext cx="520120" cy="51259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xmlns="" id="{C73528B1-E23A-462F-0AD9-57A2A76CB049}"/>
                  </a:ext>
                </a:extLst>
              </p:cNvPr>
              <p:cNvCxnSpPr>
                <a:endCxn id="33" idx="2"/>
              </p:cNvCxnSpPr>
              <p:nvPr/>
            </p:nvCxnSpPr>
            <p:spPr>
              <a:xfrm>
                <a:off x="304030" y="6329892"/>
                <a:ext cx="91863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2C855D34-D457-2452-7132-19333D996E66}"/>
                    </a:ext>
                  </a:extLst>
                </p:cNvPr>
                <p:cNvSpPr txBox="1"/>
                <p:nvPr/>
              </p:nvSpPr>
              <p:spPr>
                <a:xfrm>
                  <a:off x="452120" y="3981685"/>
                  <a:ext cx="1215396" cy="741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u-RU" sz="2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C855D34-D457-2452-7132-19333D996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" y="3981685"/>
                  <a:ext cx="1215396" cy="7411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2E353A1C-2D36-07C4-7A95-EDA9CE275651}"/>
                    </a:ext>
                  </a:extLst>
                </p:cNvPr>
                <p:cNvSpPr txBox="1"/>
                <p:nvPr/>
              </p:nvSpPr>
              <p:spPr>
                <a:xfrm>
                  <a:off x="2289155" y="3775565"/>
                  <a:ext cx="1362745" cy="109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ad>
                          <m:radPr>
                            <m:deg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ru-RU" sz="2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E353A1C-2D36-07C4-7A95-EDA9CE275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155" y="3775565"/>
                  <a:ext cx="1362745" cy="10911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5D57AE3A-3FED-1966-02A0-8D62DA39D7F8}"/>
                    </a:ext>
                  </a:extLst>
                </p:cNvPr>
                <p:cNvSpPr txBox="1"/>
                <p:nvPr/>
              </p:nvSpPr>
              <p:spPr>
                <a:xfrm>
                  <a:off x="4238832" y="4003662"/>
                  <a:ext cx="961289" cy="701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ru-RU" sz="2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D57AE3A-3FED-1966-02A0-8D62DA39D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832" y="4003662"/>
                  <a:ext cx="961289" cy="7012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2982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B44F57-257C-60FC-87A9-7A14401F02AB}"/>
              </a:ext>
            </a:extLst>
          </p:cNvPr>
          <p:cNvSpPr txBox="1"/>
          <p:nvPr/>
        </p:nvSpPr>
        <p:spPr>
          <a:xfrm>
            <a:off x="304030" y="402798"/>
            <a:ext cx="489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Комплексная амплитуда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2FA8155-EA20-B362-8059-46DD255E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5" y="-5232026"/>
            <a:ext cx="10015329" cy="3253154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DBF0BABF-5D86-F435-28D2-A51E14111490}"/>
              </a:ext>
            </a:extLst>
          </p:cNvPr>
          <p:cNvGrpSpPr/>
          <p:nvPr/>
        </p:nvGrpSpPr>
        <p:grpSpPr>
          <a:xfrm>
            <a:off x="1088334" y="8900143"/>
            <a:ext cx="10015329" cy="3158214"/>
            <a:chOff x="1088334" y="3577866"/>
            <a:chExt cx="10015329" cy="31582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30459CF-65F3-5C53-A01C-2CBE9A1D99AA}"/>
                </a:ext>
              </a:extLst>
            </p:cNvPr>
            <p:cNvSpPr txBox="1"/>
            <p:nvPr/>
          </p:nvSpPr>
          <p:spPr>
            <a:xfrm>
              <a:off x="1338471" y="3689092"/>
              <a:ext cx="658633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" panose="020B0502040204020203" pitchFamily="34" charset="0"/>
                </a:rPr>
                <a:t>Л – лампа</a:t>
              </a:r>
              <a:br>
                <a:rPr lang="ru-RU" sz="2400" dirty="0">
                  <a:latin typeface="Bahnschrift" panose="020B0502040204020203" pitchFamily="34" charset="0"/>
                </a:rPr>
              </a:br>
              <a:r>
                <a:rPr lang="ru-RU" sz="2400" dirty="0">
                  <a:latin typeface="Bahnschrift" panose="020B0502040204020203" pitchFamily="34" charset="0"/>
                </a:rPr>
                <a:t>Ф – светофильтр</a:t>
              </a:r>
            </a:p>
            <a:p>
              <a:r>
                <a:rPr lang="en-US" sz="2400" dirty="0">
                  <a:latin typeface="Bahnschrift" panose="020B0502040204020203" pitchFamily="34" charset="0"/>
                </a:rPr>
                <a:t>S</a:t>
              </a:r>
              <a:r>
                <a:rPr lang="en-US" sz="2400" baseline="-25000" dirty="0">
                  <a:latin typeface="Bahnschrift" panose="020B0502040204020203" pitchFamily="34" charset="0"/>
                </a:rPr>
                <a:t>1 </a:t>
              </a:r>
              <a:r>
                <a:rPr lang="en-US" sz="2400" dirty="0">
                  <a:latin typeface="Bahnschrift" panose="020B0502040204020203" pitchFamily="34" charset="0"/>
                </a:rPr>
                <a:t>– </a:t>
              </a:r>
              <a:r>
                <a:rPr lang="ru-RU" sz="2400" dirty="0">
                  <a:latin typeface="Bahnschrift" panose="020B0502040204020203" pitchFamily="34" charset="0"/>
                </a:rPr>
                <a:t>щель</a:t>
              </a:r>
              <a:br>
                <a:rPr lang="ru-RU" sz="2400" dirty="0">
                  <a:latin typeface="Bahnschrift" panose="020B0502040204020203" pitchFamily="34" charset="0"/>
                </a:rPr>
              </a:br>
              <a:r>
                <a:rPr lang="en-US" sz="2400" dirty="0">
                  <a:latin typeface="Bahnschrift" panose="020B0502040204020203" pitchFamily="34" charset="0"/>
                </a:rPr>
                <a:t>S</a:t>
              </a:r>
              <a:r>
                <a:rPr lang="en-US" sz="2400" baseline="-25000" dirty="0">
                  <a:latin typeface="Bahnschrift" panose="020B0502040204020203" pitchFamily="34" charset="0"/>
                </a:rPr>
                <a:t>2 </a:t>
              </a:r>
              <a:r>
                <a:rPr lang="en-US" sz="2400" dirty="0">
                  <a:latin typeface="Bahnschrift" panose="020B0502040204020203" pitchFamily="34" charset="0"/>
                </a:rPr>
                <a:t>– </a:t>
              </a:r>
              <a:r>
                <a:rPr lang="ru-RU" sz="2400" dirty="0">
                  <a:latin typeface="Bahnschrift" panose="020B0502040204020203" pitchFamily="34" charset="0"/>
                </a:rPr>
                <a:t>щель с микрометрическим винтом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О</a:t>
              </a:r>
              <a:r>
                <a:rPr lang="ru-RU" sz="2400" baseline="-25000" dirty="0">
                  <a:latin typeface="Bahnschrift" panose="020B0502040204020203" pitchFamily="34" charset="0"/>
                </a:rPr>
                <a:t>1</a:t>
              </a:r>
              <a:r>
                <a:rPr lang="ru-RU" sz="2400" dirty="0">
                  <a:latin typeface="Bahnschrift" panose="020B0502040204020203" pitchFamily="34" charset="0"/>
                </a:rPr>
                <a:t> – линза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П – плоскость наблюдения</a:t>
              </a:r>
            </a:p>
            <a:p>
              <a:r>
                <a:rPr lang="ru-RU" sz="2400" dirty="0">
                  <a:latin typeface="Bahnschrift" panose="020B0502040204020203" pitchFamily="34" charset="0"/>
                </a:rPr>
                <a:t>М - микроскоп</a:t>
              </a:r>
            </a:p>
            <a:p>
              <a:endParaRPr lang="ru-RU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EEC25015-C38C-06E2-1AAC-A276FD197D50}"/>
                </a:ext>
              </a:extLst>
            </p:cNvPr>
            <p:cNvSpPr/>
            <p:nvPr/>
          </p:nvSpPr>
          <p:spPr>
            <a:xfrm>
              <a:off x="1088334" y="3577866"/>
              <a:ext cx="10015329" cy="2944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60586043-28C3-ACDD-0257-D830E9C5D9E2}"/>
              </a:ext>
            </a:extLst>
          </p:cNvPr>
          <p:cNvGrpSpPr/>
          <p:nvPr/>
        </p:nvGrpSpPr>
        <p:grpSpPr>
          <a:xfrm>
            <a:off x="304030" y="1202276"/>
            <a:ext cx="9446435" cy="5125932"/>
            <a:chOff x="304030" y="1203960"/>
            <a:chExt cx="9446435" cy="5125932"/>
          </a:xfrm>
        </p:grpSpPr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xmlns="" id="{8F464D38-6D30-6CA4-017A-853352CDBCCF}"/>
                </a:ext>
              </a:extLst>
            </p:cNvPr>
            <p:cNvGrpSpPr/>
            <p:nvPr/>
          </p:nvGrpSpPr>
          <p:grpSpPr>
            <a:xfrm>
              <a:off x="304030" y="1203960"/>
              <a:ext cx="9446435" cy="5125932"/>
              <a:chOff x="304030" y="1203960"/>
              <a:chExt cx="9446435" cy="512593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xmlns="" id="{EF13CBC7-786D-CDD8-1520-BC5093A666A8}"/>
                  </a:ext>
                </a:extLst>
              </p:cNvPr>
              <p:cNvGrpSpPr/>
              <p:nvPr/>
            </p:nvGrpSpPr>
            <p:grpSpPr>
              <a:xfrm>
                <a:off x="304030" y="1203960"/>
                <a:ext cx="9112330" cy="5125932"/>
                <a:chOff x="304030" y="1203960"/>
                <a:chExt cx="9112330" cy="5125932"/>
              </a:xfrm>
            </p:grpSpPr>
            <p:pic>
              <p:nvPicPr>
                <p:cNvPr id="8" name="Рисунок 7">
                  <a:extLst>
                    <a:ext uri="{FF2B5EF4-FFF2-40B4-BE49-F238E27FC236}">
                      <a16:creationId xmlns:a16="http://schemas.microsoft.com/office/drawing/2014/main" xmlns="" id="{EC99241B-82EE-545D-76F2-5F6FDF549D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4030" y="1203960"/>
                  <a:ext cx="9112330" cy="1295400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xmlns="" id="{49E827F8-F359-F56E-3061-47F14D5857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4030" y="2499360"/>
                  <a:ext cx="5332996" cy="1108475"/>
                </a:xfrm>
                <a:prstGeom prst="rect">
                  <a:avLst/>
                </a:prstGeom>
              </p:spPr>
            </p:pic>
            <p:sp>
              <p:nvSpPr>
                <p:cNvPr id="11" name="Прямоугольник 10">
                  <a:extLst>
                    <a:ext uri="{FF2B5EF4-FFF2-40B4-BE49-F238E27FC236}">
                      <a16:creationId xmlns:a16="http://schemas.microsoft.com/office/drawing/2014/main" xmlns="" id="{264D4819-6AD7-6A6C-17AA-7BA5A0C684D1}"/>
                    </a:ext>
                  </a:extLst>
                </p:cNvPr>
                <p:cNvSpPr/>
                <p:nvPr/>
              </p:nvSpPr>
              <p:spPr>
                <a:xfrm>
                  <a:off x="5637026" y="2499360"/>
                  <a:ext cx="3779334" cy="11084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BE2102AA-6847-D54F-1EAC-32E8FE8E2CD0}"/>
                    </a:ext>
                  </a:extLst>
                </p:cNvPr>
                <p:cNvSpPr txBox="1"/>
                <p:nvPr/>
              </p:nvSpPr>
              <p:spPr>
                <a:xfrm>
                  <a:off x="5637026" y="2851771"/>
                  <a:ext cx="33832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 </a:t>
                  </a:r>
                  <a:r>
                    <a:rPr lang="ru-RU" sz="2400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интегралы</a:t>
                  </a:r>
                  <a:r>
                    <a:rPr lang="ru-RU" sz="24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 </a:t>
                  </a:r>
                  <a:r>
                    <a:rPr lang="ru-RU" sz="2400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Френеля</a:t>
                  </a:r>
                </a:p>
              </p:txBody>
            </p:sp>
            <p:pic>
              <p:nvPicPr>
                <p:cNvPr id="14" name="Рисунок 13">
                  <a:extLst>
                    <a:ext uri="{FF2B5EF4-FFF2-40B4-BE49-F238E27FC236}">
                      <a16:creationId xmlns:a16="http://schemas.microsoft.com/office/drawing/2014/main" xmlns="" id="{161E9689-AC07-D2F8-536D-C6BF5715A3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030" y="5034492"/>
                  <a:ext cx="9112330" cy="1295400"/>
                </a:xfrm>
                <a:prstGeom prst="rect">
                  <a:avLst/>
                </a:prstGeom>
              </p:spPr>
            </p:pic>
          </p:grp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xmlns="" id="{0CF68A3A-1C42-BC6A-2124-667C994FDC51}"/>
                  </a:ext>
                </a:extLst>
              </p:cNvPr>
              <p:cNvSpPr/>
              <p:nvPr/>
            </p:nvSpPr>
            <p:spPr>
              <a:xfrm>
                <a:off x="304030" y="3607835"/>
                <a:ext cx="9112330" cy="14266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xmlns="" id="{28CEC8D5-11E8-019A-00B6-29CF848C3FBA}"/>
                  </a:ext>
                </a:extLst>
              </p:cNvPr>
              <p:cNvSpPr/>
              <p:nvPr/>
            </p:nvSpPr>
            <p:spPr>
              <a:xfrm>
                <a:off x="9230345" y="1203960"/>
                <a:ext cx="520120" cy="51259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xmlns="" id="{9D95A31B-0E69-D4D7-AC50-671A30712524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>
                <a:off x="304030" y="6329892"/>
                <a:ext cx="91863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92A4883A-9BB3-5BE7-9291-43BF859E84E7}"/>
                    </a:ext>
                  </a:extLst>
                </p:cNvPr>
                <p:cNvSpPr txBox="1"/>
                <p:nvPr/>
              </p:nvSpPr>
              <p:spPr>
                <a:xfrm>
                  <a:off x="452120" y="3981685"/>
                  <a:ext cx="1215396" cy="741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u-RU" sz="2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2A4883A-9BB3-5BE7-9291-43BF859E8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" y="3981685"/>
                  <a:ext cx="1215396" cy="741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4437EC30-3B0B-B972-C8A7-798D1B17FA7F}"/>
                    </a:ext>
                  </a:extLst>
                </p:cNvPr>
                <p:cNvSpPr txBox="1"/>
                <p:nvPr/>
              </p:nvSpPr>
              <p:spPr>
                <a:xfrm>
                  <a:off x="2289155" y="3775565"/>
                  <a:ext cx="1362745" cy="109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ad>
                          <m:radPr>
                            <m:deg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ru-RU" sz="2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437EC30-3B0B-B972-C8A7-798D1B17F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155" y="3775565"/>
                  <a:ext cx="1362745" cy="10911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18E70237-E11B-2A8B-E40C-FD0A236C1044}"/>
                    </a:ext>
                  </a:extLst>
                </p:cNvPr>
                <p:cNvSpPr txBox="1"/>
                <p:nvPr/>
              </p:nvSpPr>
              <p:spPr>
                <a:xfrm>
                  <a:off x="4238832" y="4003662"/>
                  <a:ext cx="961289" cy="701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ru-RU" sz="2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E70237-E11B-2A8B-E40C-FD0A236C1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832" y="4003662"/>
                  <a:ext cx="961289" cy="7012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169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C48DB37-BCCA-C7D1-6600-2F8331365875}"/>
              </a:ext>
            </a:extLst>
          </p:cNvPr>
          <p:cNvGrpSpPr/>
          <p:nvPr/>
        </p:nvGrpSpPr>
        <p:grpSpPr>
          <a:xfrm>
            <a:off x="-11295765" y="1201314"/>
            <a:ext cx="9446435" cy="5125932"/>
            <a:chOff x="304030" y="1203960"/>
            <a:chExt cx="9446435" cy="5125932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xmlns="" id="{326831E5-82FF-7059-5DB4-8DB727292F19}"/>
                </a:ext>
              </a:extLst>
            </p:cNvPr>
            <p:cNvGrpSpPr/>
            <p:nvPr/>
          </p:nvGrpSpPr>
          <p:grpSpPr>
            <a:xfrm>
              <a:off x="304030" y="1203960"/>
              <a:ext cx="9446435" cy="5125932"/>
              <a:chOff x="304030" y="1203960"/>
              <a:chExt cx="9446435" cy="5125932"/>
            </a:xfrm>
          </p:grpSpPr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xmlns="" id="{0DD80CCC-6644-4456-0C2B-DBF10514A06F}"/>
                  </a:ext>
                </a:extLst>
              </p:cNvPr>
              <p:cNvGrpSpPr/>
              <p:nvPr/>
            </p:nvGrpSpPr>
            <p:grpSpPr>
              <a:xfrm>
                <a:off x="304030" y="1203960"/>
                <a:ext cx="9112330" cy="5125932"/>
                <a:chOff x="304030" y="1203960"/>
                <a:chExt cx="9112330" cy="5125932"/>
              </a:xfrm>
            </p:grpSpPr>
            <p:pic>
              <p:nvPicPr>
                <p:cNvPr id="11" name="Рисунок 10">
                  <a:extLst>
                    <a:ext uri="{FF2B5EF4-FFF2-40B4-BE49-F238E27FC236}">
                      <a16:creationId xmlns:a16="http://schemas.microsoft.com/office/drawing/2014/main" xmlns="" id="{844E7088-855C-9FFB-C19F-2C53B2318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4030" y="1203960"/>
                  <a:ext cx="9112330" cy="1295400"/>
                </a:xfrm>
                <a:prstGeom prst="rect">
                  <a:avLst/>
                </a:prstGeom>
              </p:spPr>
            </p:pic>
            <p:pic>
              <p:nvPicPr>
                <p:cNvPr id="12" name="Рисунок 11">
                  <a:extLst>
                    <a:ext uri="{FF2B5EF4-FFF2-40B4-BE49-F238E27FC236}">
                      <a16:creationId xmlns:a16="http://schemas.microsoft.com/office/drawing/2014/main" xmlns="" id="{B9A7FCF8-6BAC-F2BA-D03F-D4308FCC6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4030" y="2499360"/>
                  <a:ext cx="5332996" cy="1108475"/>
                </a:xfrm>
                <a:prstGeom prst="rect">
                  <a:avLst/>
                </a:prstGeom>
              </p:spPr>
            </p:pic>
            <p:sp>
              <p:nvSpPr>
                <p:cNvPr id="13" name="Прямоугольник 12">
                  <a:extLst>
                    <a:ext uri="{FF2B5EF4-FFF2-40B4-BE49-F238E27FC236}">
                      <a16:creationId xmlns:a16="http://schemas.microsoft.com/office/drawing/2014/main" xmlns="" id="{535D5E19-3A18-3B4E-911D-E9B8129EAEA2}"/>
                    </a:ext>
                  </a:extLst>
                </p:cNvPr>
                <p:cNvSpPr/>
                <p:nvPr/>
              </p:nvSpPr>
              <p:spPr>
                <a:xfrm>
                  <a:off x="5637026" y="2499360"/>
                  <a:ext cx="3779334" cy="11084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A26744CA-373E-FF80-3C71-32748CD4002B}"/>
                    </a:ext>
                  </a:extLst>
                </p:cNvPr>
                <p:cNvSpPr txBox="1"/>
                <p:nvPr/>
              </p:nvSpPr>
              <p:spPr>
                <a:xfrm>
                  <a:off x="5637026" y="2851771"/>
                  <a:ext cx="33832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 </a:t>
                  </a:r>
                  <a:r>
                    <a:rPr lang="ru-RU" sz="2400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интегралы</a:t>
                  </a:r>
                  <a:r>
                    <a:rPr lang="ru-RU" sz="24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 </a:t>
                  </a:r>
                  <a:r>
                    <a:rPr lang="ru-RU" sz="2400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Френеля</a:t>
                  </a:r>
                </a:p>
              </p:txBody>
            </p:sp>
            <p:pic>
              <p:nvPicPr>
                <p:cNvPr id="15" name="Рисунок 14">
                  <a:extLst>
                    <a:ext uri="{FF2B5EF4-FFF2-40B4-BE49-F238E27FC236}">
                      <a16:creationId xmlns:a16="http://schemas.microsoft.com/office/drawing/2014/main" xmlns="" id="{38A116CA-B572-FC5F-65AD-AC12D83F4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4030" y="5034492"/>
                  <a:ext cx="9112330" cy="1295400"/>
                </a:xfrm>
                <a:prstGeom prst="rect">
                  <a:avLst/>
                </a:prstGeom>
              </p:spPr>
            </p:pic>
          </p:grp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6E97CB94-259D-6166-DCC6-D0E78A173E4A}"/>
                  </a:ext>
                </a:extLst>
              </p:cNvPr>
              <p:cNvSpPr/>
              <p:nvPr/>
            </p:nvSpPr>
            <p:spPr>
              <a:xfrm>
                <a:off x="304030" y="3607835"/>
                <a:ext cx="9112330" cy="14266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xmlns="" id="{B08B888C-3BFC-7AC6-D64E-50547D65C37C}"/>
                  </a:ext>
                </a:extLst>
              </p:cNvPr>
              <p:cNvSpPr/>
              <p:nvPr/>
            </p:nvSpPr>
            <p:spPr>
              <a:xfrm>
                <a:off x="9230345" y="1203960"/>
                <a:ext cx="520120" cy="51259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xmlns="" id="{6379C4AB-6BD4-7EAD-0D59-472A049170AD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>
                <a:off x="304030" y="6329892"/>
                <a:ext cx="91863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1230EB41-A2C5-EBE4-999F-B88A3A7CBA1E}"/>
                    </a:ext>
                  </a:extLst>
                </p:cNvPr>
                <p:cNvSpPr txBox="1"/>
                <p:nvPr/>
              </p:nvSpPr>
              <p:spPr>
                <a:xfrm>
                  <a:off x="452120" y="3981685"/>
                  <a:ext cx="1215396" cy="741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u-RU" sz="2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230EB41-A2C5-EBE4-999F-B88A3A7CB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" y="3981685"/>
                  <a:ext cx="1215396" cy="741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E8B0E66D-5D74-A9A0-1E0A-04EA89E19F65}"/>
                    </a:ext>
                  </a:extLst>
                </p:cNvPr>
                <p:cNvSpPr txBox="1"/>
                <p:nvPr/>
              </p:nvSpPr>
              <p:spPr>
                <a:xfrm>
                  <a:off x="2289155" y="3775565"/>
                  <a:ext cx="1362745" cy="109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ad>
                          <m:radPr>
                            <m:deg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ru-RU" sz="2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8B0E66D-5D74-A9A0-1E0A-04EA89E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155" y="3775565"/>
                  <a:ext cx="1362745" cy="10911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C4F6F750-4F9B-978D-3338-13C0B1CDAA1F}"/>
                    </a:ext>
                  </a:extLst>
                </p:cNvPr>
                <p:cNvSpPr txBox="1"/>
                <p:nvPr/>
              </p:nvSpPr>
              <p:spPr>
                <a:xfrm>
                  <a:off x="4238832" y="4003662"/>
                  <a:ext cx="961289" cy="701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ru-RU" sz="2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F6F750-4F9B-978D-3338-13C0B1CDA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832" y="4003662"/>
                  <a:ext cx="961289" cy="7012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3187DB2-80F4-CFB5-0B16-28A7241A5A7A}"/>
              </a:ext>
            </a:extLst>
          </p:cNvPr>
          <p:cNvSpPr txBox="1"/>
          <p:nvPr/>
        </p:nvSpPr>
        <p:spPr>
          <a:xfrm>
            <a:off x="-11295765" y="304244"/>
            <a:ext cx="489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Комплексная амплитуда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7BE84067-54F4-94EC-DC08-4B327AD0A5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1201314"/>
            <a:ext cx="8212324" cy="53366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26FC1C-24F0-CE01-5F30-596097AB89A2}"/>
              </a:ext>
            </a:extLst>
          </p:cNvPr>
          <p:cNvSpPr txBox="1"/>
          <p:nvPr/>
        </p:nvSpPr>
        <p:spPr>
          <a:xfrm>
            <a:off x="686856" y="351731"/>
            <a:ext cx="641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Дополнительные примечания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21C915-DACD-4866-0A92-DCE91D02C5A2}"/>
              </a:ext>
            </a:extLst>
          </p:cNvPr>
          <p:cNvSpPr txBox="1"/>
          <p:nvPr/>
        </p:nvSpPr>
        <p:spPr>
          <a:xfrm>
            <a:off x="9159240" y="5657671"/>
            <a:ext cx="3032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Интенсивность в центре картины</a:t>
            </a:r>
          </a:p>
          <a:p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3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5AAC7C7D-BDDE-8DFC-0994-FF8494873481}"/>
              </a:ext>
            </a:extLst>
          </p:cNvPr>
          <p:cNvGrpSpPr/>
          <p:nvPr/>
        </p:nvGrpSpPr>
        <p:grpSpPr>
          <a:xfrm>
            <a:off x="375920" y="1353308"/>
            <a:ext cx="3242534" cy="4318000"/>
            <a:chOff x="7455946" y="1270000"/>
            <a:chExt cx="3242534" cy="43180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DC4E8BDF-01E2-C889-FA8A-032C88CB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698" y="1270000"/>
              <a:ext cx="3238782" cy="4318000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D46CFFF6-F3F1-C9CC-EA95-A1C22F251CC0}"/>
                </a:ext>
              </a:extLst>
            </p:cNvPr>
            <p:cNvSpPr/>
            <p:nvPr/>
          </p:nvSpPr>
          <p:spPr>
            <a:xfrm>
              <a:off x="7455946" y="1270000"/>
              <a:ext cx="3242534" cy="431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30C27684-116C-2404-5215-6134A6891C10}"/>
              </a:ext>
            </a:extLst>
          </p:cNvPr>
          <p:cNvGrpSpPr/>
          <p:nvPr/>
        </p:nvGrpSpPr>
        <p:grpSpPr>
          <a:xfrm>
            <a:off x="4006085" y="2029860"/>
            <a:ext cx="4179829" cy="881660"/>
            <a:chOff x="4527025" y="3053031"/>
            <a:chExt cx="4297681" cy="751937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xmlns="" id="{B18F22A5-0285-5D28-1E2B-6B3D9EAF5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519" y="3053031"/>
              <a:ext cx="4283187" cy="751937"/>
            </a:xfrm>
            <a:prstGeom prst="rect">
              <a:avLst/>
            </a:prstGeom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9CCFB16F-4E6B-107B-CBB2-9F49AA09E9DD}"/>
                </a:ext>
              </a:extLst>
            </p:cNvPr>
            <p:cNvSpPr/>
            <p:nvPr/>
          </p:nvSpPr>
          <p:spPr>
            <a:xfrm>
              <a:off x="4527025" y="3053031"/>
              <a:ext cx="4283187" cy="751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BCE97A-2688-9F1A-7B5E-F1994CC66BBA}"/>
              </a:ext>
            </a:extLst>
          </p:cNvPr>
          <p:cNvSpPr txBox="1"/>
          <p:nvPr/>
        </p:nvSpPr>
        <p:spPr>
          <a:xfrm>
            <a:off x="375920" y="140373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Фотографии дифракционной картины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80C43B-98FF-DCA2-F57A-5C8A774A3529}"/>
              </a:ext>
            </a:extLst>
          </p:cNvPr>
          <p:cNvSpPr txBox="1"/>
          <p:nvPr/>
        </p:nvSpPr>
        <p:spPr>
          <a:xfrm>
            <a:off x="375920" y="783631"/>
            <a:ext cx="4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ahnschrift" panose="020B0502040204020203" pitchFamily="34" charset="0"/>
              </a:rPr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26EFC74-2C5B-B574-3645-C6CF0CDE88F7}"/>
              </a:ext>
            </a:extLst>
          </p:cNvPr>
          <p:cNvSpPr txBox="1"/>
          <p:nvPr/>
        </p:nvSpPr>
        <p:spPr>
          <a:xfrm>
            <a:off x="4017992" y="1453177"/>
            <a:ext cx="72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ahnschrift" panose="020B0502040204020203" pitchFamily="34" charset="0"/>
              </a:rPr>
              <a:t>2.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56B08C3A-F065-59C4-C8F5-B7D503BE9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85" y="4371471"/>
            <a:ext cx="4165732" cy="12435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8ECAE1-1E9F-6D34-EBD0-5FB42223B589}"/>
              </a:ext>
            </a:extLst>
          </p:cNvPr>
          <p:cNvSpPr txBox="1"/>
          <p:nvPr/>
        </p:nvSpPr>
        <p:spPr>
          <a:xfrm>
            <a:off x="4017992" y="3816122"/>
            <a:ext cx="51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3.</a:t>
            </a:r>
            <a:endParaRPr lang="ru-RU" sz="2400" b="1" dirty="0">
              <a:latin typeface="Bahnschrift" panose="020B050204020402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EE5D7D1A-B15E-D5B9-A76F-4F776BC9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83" y="3064465"/>
            <a:ext cx="3378145" cy="25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68CF6C4-67FF-8C55-CE64-8E608CF20D79}"/>
              </a:ext>
            </a:extLst>
          </p:cNvPr>
          <p:cNvSpPr txBox="1"/>
          <p:nvPr/>
        </p:nvSpPr>
        <p:spPr>
          <a:xfrm>
            <a:off x="8434183" y="2470690"/>
            <a:ext cx="70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4.</a:t>
            </a:r>
            <a:endParaRPr lang="ru-RU" sz="2400" b="1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E26465-F441-E9D2-BD7D-F251C323C2D0}"/>
              </a:ext>
            </a:extLst>
          </p:cNvPr>
          <p:cNvSpPr txBox="1"/>
          <p:nvPr/>
        </p:nvSpPr>
        <p:spPr>
          <a:xfrm>
            <a:off x="737347" y="772321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 = 2.75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A1CF1472-9799-FEF7-EB00-BFCCA9C00014}"/>
              </a:ext>
            </a:extLst>
          </p:cNvPr>
          <p:cNvGrpSpPr/>
          <p:nvPr/>
        </p:nvGrpSpPr>
        <p:grpSpPr>
          <a:xfrm>
            <a:off x="7047" y="-4053842"/>
            <a:ext cx="12192001" cy="1935481"/>
            <a:chOff x="-1" y="-2"/>
            <a:chExt cx="12192001" cy="193548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xmlns="" id="{386AF4F9-2ACA-A514-3946-A347834D9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3597" cy="1935479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EE15098A-D57A-88B3-0B6D-8DC178194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116" y="0"/>
              <a:ext cx="6659884" cy="1935479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B4E055C4-D12A-BC89-EE15-8B247E1E95BD}"/>
                </a:ext>
              </a:extLst>
            </p:cNvPr>
            <p:cNvSpPr/>
            <p:nvPr/>
          </p:nvSpPr>
          <p:spPr>
            <a:xfrm>
              <a:off x="-1" y="-2"/>
              <a:ext cx="12192001" cy="1935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xmlns="" id="{480AA89E-BED2-6B9D-0233-02634278D25F}"/>
                </a:ext>
              </a:extLst>
            </p:cNvPr>
            <p:cNvCxnSpPr>
              <a:cxnSpLocks/>
              <a:stCxn id="6" idx="0"/>
              <a:endCxn id="6" idx="2"/>
            </p:cNvCxnSpPr>
            <p:nvPr/>
          </p:nvCxnSpPr>
          <p:spPr>
            <a:xfrm>
              <a:off x="6096000" y="-2"/>
              <a:ext cx="0" cy="19354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8656820E-D413-29AB-ADFC-CFA1FF382EA7}"/>
              </a:ext>
            </a:extLst>
          </p:cNvPr>
          <p:cNvGrpSpPr/>
          <p:nvPr/>
        </p:nvGrpSpPr>
        <p:grpSpPr>
          <a:xfrm>
            <a:off x="-2" y="9819529"/>
            <a:ext cx="5943598" cy="4922521"/>
            <a:chOff x="994133" y="-1"/>
            <a:chExt cx="4572000" cy="3429001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xmlns="" id="{2B0A6B5D-B239-776C-E007-499469B74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133" y="0"/>
              <a:ext cx="4572000" cy="3429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1DA3A84-A863-56CD-C4A2-C1742CFBA53D}"/>
                </a:ext>
              </a:extLst>
            </p:cNvPr>
            <p:cNvSpPr txBox="1"/>
            <p:nvPr/>
          </p:nvSpPr>
          <p:spPr>
            <a:xfrm>
              <a:off x="1499594" y="-1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1.75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18AEA99C-314F-4ABF-590F-8B1B69ED6132}"/>
              </a:ext>
            </a:extLst>
          </p:cNvPr>
          <p:cNvGrpSpPr/>
          <p:nvPr/>
        </p:nvGrpSpPr>
        <p:grpSpPr>
          <a:xfrm>
            <a:off x="5943596" y="9819531"/>
            <a:ext cx="6248404" cy="4922520"/>
            <a:chOff x="5881286" y="3226675"/>
            <a:chExt cx="4721679" cy="3446175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xmlns="" id="{8E3E6887-7506-5802-D738-3DDB131D828D}"/>
                </a:ext>
              </a:extLst>
            </p:cNvPr>
            <p:cNvGrpSpPr/>
            <p:nvPr/>
          </p:nvGrpSpPr>
          <p:grpSpPr>
            <a:xfrm>
              <a:off x="5881286" y="3226675"/>
              <a:ext cx="4721679" cy="3446175"/>
              <a:chOff x="6553199" y="0"/>
              <a:chExt cx="4721679" cy="3446175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xmlns="" id="{4BC350BA-236F-3B17-DAF8-A744E33D5282}"/>
                  </a:ext>
                </a:extLst>
              </p:cNvPr>
              <p:cNvSpPr/>
              <p:nvPr/>
            </p:nvSpPr>
            <p:spPr>
              <a:xfrm>
                <a:off x="6553199" y="0"/>
                <a:ext cx="4721679" cy="34461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3" name="Рисунок 32">
                <a:extLst>
                  <a:ext uri="{FF2B5EF4-FFF2-40B4-BE49-F238E27FC236}">
                    <a16:creationId xmlns:a16="http://schemas.microsoft.com/office/drawing/2014/main" xmlns="" id="{9EFA66A0-B907-79A5-8EA6-FF3A6E1AD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9977" y="449700"/>
                <a:ext cx="4008123" cy="286125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6BA5BFB-20F9-BA37-F53A-35AE67462AA3}"/>
                </a:ext>
              </a:extLst>
            </p:cNvPr>
            <p:cNvSpPr txBox="1"/>
            <p:nvPr/>
          </p:nvSpPr>
          <p:spPr>
            <a:xfrm>
              <a:off x="6350734" y="3251470"/>
              <a:ext cx="1536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 = 2.75</a:t>
              </a:r>
              <a:endParaRPr lang="ru-RU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374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1720</TotalTime>
  <Words>480</Words>
  <Application>Microsoft Office PowerPoint</Application>
  <PresentationFormat>Произвольный</PresentationFormat>
  <Paragraphs>104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Детальное изучение дифракции Френеля на щели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Детальное изучение дифракции Френеля на щели</dc:title>
  <dc:creator>ляля зузу</dc:creator>
  <cp:lastModifiedBy>Владимир Ивашев</cp:lastModifiedBy>
  <cp:revision>5</cp:revision>
  <dcterms:created xsi:type="dcterms:W3CDTF">2023-05-29T19:08:45Z</dcterms:created>
  <dcterms:modified xsi:type="dcterms:W3CDTF">2023-06-01T20:23:33Z</dcterms:modified>
</cp:coreProperties>
</file>