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379" r:id="rId2"/>
    <p:sldId id="413" r:id="rId3"/>
    <p:sldId id="399" r:id="rId4"/>
    <p:sldId id="434" r:id="rId5"/>
    <p:sldId id="439" r:id="rId6"/>
    <p:sldId id="440" r:id="rId7"/>
    <p:sldId id="442" r:id="rId8"/>
    <p:sldId id="441" r:id="rId9"/>
    <p:sldId id="438" r:id="rId10"/>
    <p:sldId id="443" r:id="rId11"/>
  </p:sldIdLst>
  <p:sldSz cx="9144000" cy="6858000" type="screen4x3"/>
  <p:notesSz cx="6794500" cy="9931400"/>
  <p:defaultTextStyle>
    <a:defPPr>
      <a:defRPr lang="it-IT"/>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IVANCICH" initials="SI" lastIdx="1" clrIdx="0">
    <p:extLst>
      <p:ext uri="{19B8F6BF-5375-455C-9EA6-DF929625EA0E}">
        <p15:presenceInfo xmlns:p15="http://schemas.microsoft.com/office/powerpoint/2012/main" userId="S::stefano.ivancich@studenti.unipd.it::912c20aa-3f77-49b7-8322-249ce98955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008000"/>
    <a:srgbClr val="A50021"/>
    <a:srgbClr val="CCFF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Stile scuro 1 - Color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23" autoAdjust="0"/>
    <p:restoredTop sz="76518" autoAdjust="0"/>
  </p:normalViewPr>
  <p:slideViewPr>
    <p:cSldViewPr snapToGrid="0" snapToObjects="1">
      <p:cViewPr varScale="1">
        <p:scale>
          <a:sx n="86" d="100"/>
          <a:sy n="86" d="100"/>
        </p:scale>
        <p:origin x="103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9" d="100"/>
          <a:sy n="79" d="100"/>
        </p:scale>
        <p:origin x="-3984" y="-96"/>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30E19B0-7174-4B35-B33A-CE2E4DF990C5}"/>
              </a:ext>
            </a:extLst>
          </p:cNvPr>
          <p:cNvSpPr>
            <a:spLocks noGrp="1"/>
          </p:cNvSpPr>
          <p:nvPr>
            <p:ph type="hdr" sz="quarter"/>
          </p:nvPr>
        </p:nvSpPr>
        <p:spPr>
          <a:xfrm>
            <a:off x="0" y="0"/>
            <a:ext cx="2944813" cy="498475"/>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7DA81A4B-ED12-473D-A737-B3C6654BAC90}"/>
              </a:ext>
            </a:extLst>
          </p:cNvPr>
          <p:cNvSpPr>
            <a:spLocks noGrp="1"/>
          </p:cNvSpPr>
          <p:nvPr>
            <p:ph type="dt" sz="quarter" idx="1"/>
          </p:nvPr>
        </p:nvSpPr>
        <p:spPr>
          <a:xfrm>
            <a:off x="3848100" y="0"/>
            <a:ext cx="2944813" cy="498475"/>
          </a:xfrm>
          <a:prstGeom prst="rect">
            <a:avLst/>
          </a:prstGeom>
        </p:spPr>
        <p:txBody>
          <a:bodyPr vert="horz" lIns="91440" tIns="45720" rIns="91440" bIns="45720" rtlCol="0"/>
          <a:lstStyle>
            <a:lvl1pPr algn="r">
              <a:defRPr sz="1200"/>
            </a:lvl1pPr>
          </a:lstStyle>
          <a:p>
            <a:fld id="{C8DBE15E-223F-41F1-9F94-2D73857FC7BA}" type="datetimeFigureOut">
              <a:rPr lang="it-IT" smtClean="0"/>
              <a:t>11/05/2021</a:t>
            </a:fld>
            <a:endParaRPr lang="it-IT"/>
          </a:p>
        </p:txBody>
      </p:sp>
      <p:sp>
        <p:nvSpPr>
          <p:cNvPr id="4" name="Segnaposto piè di pagina 3">
            <a:extLst>
              <a:ext uri="{FF2B5EF4-FFF2-40B4-BE49-F238E27FC236}">
                <a16:creationId xmlns:a16="http://schemas.microsoft.com/office/drawing/2014/main" id="{E583F05D-6931-4F70-9948-438323D2474B}"/>
              </a:ext>
            </a:extLst>
          </p:cNvPr>
          <p:cNvSpPr>
            <a:spLocks noGrp="1"/>
          </p:cNvSpPr>
          <p:nvPr>
            <p:ph type="ftr" sz="quarter" idx="2"/>
          </p:nvPr>
        </p:nvSpPr>
        <p:spPr>
          <a:xfrm>
            <a:off x="0" y="9432925"/>
            <a:ext cx="2944813" cy="498475"/>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18A06077-31D5-449F-B4D3-7B3266E84F60}"/>
              </a:ext>
            </a:extLst>
          </p:cNvPr>
          <p:cNvSpPr>
            <a:spLocks noGrp="1"/>
          </p:cNvSpPr>
          <p:nvPr>
            <p:ph type="sldNum" sz="quarter" idx="3"/>
          </p:nvPr>
        </p:nvSpPr>
        <p:spPr>
          <a:xfrm>
            <a:off x="3848100" y="9432925"/>
            <a:ext cx="2944813" cy="498475"/>
          </a:xfrm>
          <a:prstGeom prst="rect">
            <a:avLst/>
          </a:prstGeom>
        </p:spPr>
        <p:txBody>
          <a:bodyPr vert="horz" lIns="91440" tIns="45720" rIns="91440" bIns="45720" rtlCol="0" anchor="b"/>
          <a:lstStyle>
            <a:lvl1pPr algn="r">
              <a:defRPr sz="1200"/>
            </a:lvl1pPr>
          </a:lstStyle>
          <a:p>
            <a:fld id="{C0D0C40D-AD1E-4257-9F0D-BA61E0FA0D42}" type="slidenum">
              <a:rPr lang="it-IT" smtClean="0"/>
              <a:t>‹#›</a:t>
            </a:fld>
            <a:endParaRPr lang="it-IT"/>
          </a:p>
        </p:txBody>
      </p:sp>
    </p:spTree>
    <p:extLst>
      <p:ext uri="{BB962C8B-B14F-4D97-AF65-F5344CB8AC3E}">
        <p14:creationId xmlns:p14="http://schemas.microsoft.com/office/powerpoint/2010/main" val="19534850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5D547F-65FD-47CC-958C-BA7CCFE85A57}"/>
              </a:ext>
            </a:extLst>
          </p:cNvPr>
          <p:cNvSpPr>
            <a:spLocks noGrp="1"/>
          </p:cNvSpPr>
          <p:nvPr>
            <p:ph type="hdr" sz="quarter"/>
          </p:nvPr>
        </p:nvSpPr>
        <p:spPr>
          <a:xfrm>
            <a:off x="0" y="0"/>
            <a:ext cx="2944813"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it-IT"/>
          </a:p>
        </p:txBody>
      </p:sp>
      <p:sp>
        <p:nvSpPr>
          <p:cNvPr id="3" name="Date Placeholder 2">
            <a:extLst>
              <a:ext uri="{FF2B5EF4-FFF2-40B4-BE49-F238E27FC236}">
                <a16:creationId xmlns:a16="http://schemas.microsoft.com/office/drawing/2014/main" id="{4005E981-904D-4FCC-ABCB-BF7E630F16B3}"/>
              </a:ext>
            </a:extLst>
          </p:cNvPr>
          <p:cNvSpPr>
            <a:spLocks noGrp="1"/>
          </p:cNvSpPr>
          <p:nvPr>
            <p:ph type="dt" idx="1"/>
          </p:nvPr>
        </p:nvSpPr>
        <p:spPr>
          <a:xfrm>
            <a:off x="3848100" y="0"/>
            <a:ext cx="2944813"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2AD04753-9C7D-45A1-B290-034DCD5D3C5A}" type="datetimeFigureOut">
              <a:rPr lang="it-IT" altLang="it-IT"/>
              <a:pPr/>
              <a:t>11/05/2021</a:t>
            </a:fld>
            <a:endParaRPr lang="it-IT" altLang="it-IT"/>
          </a:p>
        </p:txBody>
      </p:sp>
      <p:sp>
        <p:nvSpPr>
          <p:cNvPr id="4" name="Slide Image Placeholder 3">
            <a:extLst>
              <a:ext uri="{FF2B5EF4-FFF2-40B4-BE49-F238E27FC236}">
                <a16:creationId xmlns:a16="http://schemas.microsoft.com/office/drawing/2014/main" id="{6606803F-FCF3-4CAE-BF31-BF21FE48D97E}"/>
              </a:ext>
            </a:extLst>
          </p:cNvPr>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Notes Placeholder 4">
            <a:extLst>
              <a:ext uri="{FF2B5EF4-FFF2-40B4-BE49-F238E27FC236}">
                <a16:creationId xmlns:a16="http://schemas.microsoft.com/office/drawing/2014/main" id="{B84C5FDF-CA5D-4DCB-8645-BA7C19070D2F}"/>
              </a:ext>
            </a:extLst>
          </p:cNvPr>
          <p:cNvSpPr>
            <a:spLocks noGrp="1"/>
          </p:cNvSpPr>
          <p:nvPr>
            <p:ph type="body" sz="quarter" idx="3"/>
          </p:nvPr>
        </p:nvSpPr>
        <p:spPr>
          <a:xfrm>
            <a:off x="679450" y="4718050"/>
            <a:ext cx="5435600" cy="44688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t-IT" noProof="0"/>
          </a:p>
        </p:txBody>
      </p:sp>
      <p:sp>
        <p:nvSpPr>
          <p:cNvPr id="6" name="Footer Placeholder 5">
            <a:extLst>
              <a:ext uri="{FF2B5EF4-FFF2-40B4-BE49-F238E27FC236}">
                <a16:creationId xmlns:a16="http://schemas.microsoft.com/office/drawing/2014/main" id="{7DDA890B-2215-4FCF-A847-62414C03BA82}"/>
              </a:ext>
            </a:extLst>
          </p:cNvPr>
          <p:cNvSpPr>
            <a:spLocks noGrp="1"/>
          </p:cNvSpPr>
          <p:nvPr>
            <p:ph type="ftr" sz="quarter" idx="4"/>
          </p:nvPr>
        </p:nvSpPr>
        <p:spPr>
          <a:xfrm>
            <a:off x="0" y="9432925"/>
            <a:ext cx="2944813" cy="49688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it-IT"/>
          </a:p>
        </p:txBody>
      </p:sp>
      <p:sp>
        <p:nvSpPr>
          <p:cNvPr id="7" name="Slide Number Placeholder 6">
            <a:extLst>
              <a:ext uri="{FF2B5EF4-FFF2-40B4-BE49-F238E27FC236}">
                <a16:creationId xmlns:a16="http://schemas.microsoft.com/office/drawing/2014/main" id="{EF7AD787-F1FE-42D3-804A-9496AE497930}"/>
              </a:ext>
            </a:extLst>
          </p:cNvPr>
          <p:cNvSpPr>
            <a:spLocks noGrp="1"/>
          </p:cNvSpPr>
          <p:nvPr>
            <p:ph type="sldNum" sz="quarter" idx="5"/>
          </p:nvPr>
        </p:nvSpPr>
        <p:spPr>
          <a:xfrm>
            <a:off x="3848100" y="9432925"/>
            <a:ext cx="2944813" cy="49688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0664C11-2C8B-4B5A-ACDF-DD795DDB2557}" type="slidenum">
              <a:rPr lang="it-IT" altLang="it-IT"/>
              <a:pPr/>
              <a:t>‹#›</a:t>
            </a:fld>
            <a:endParaRPr lang="it-IT" altLang="it-IT"/>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1_Intestazione sezione">
    <p:spTree>
      <p:nvGrpSpPr>
        <p:cNvPr id="1" name=""/>
        <p:cNvGrpSpPr/>
        <p:nvPr/>
      </p:nvGrpSpPr>
      <p:grpSpPr>
        <a:xfrm>
          <a:off x="0" y="0"/>
          <a:ext cx="0" cy="0"/>
          <a:chOff x="0" y="0"/>
          <a:chExt cx="0" cy="0"/>
        </a:xfrm>
      </p:grpSpPr>
      <p:sp>
        <p:nvSpPr>
          <p:cNvPr id="4" name="Rettangolo 6">
            <a:extLst>
              <a:ext uri="{FF2B5EF4-FFF2-40B4-BE49-F238E27FC236}">
                <a16:creationId xmlns:a16="http://schemas.microsoft.com/office/drawing/2014/main" id="{9618EC63-3F1C-4708-8BBD-F754E0683254}"/>
              </a:ext>
            </a:extLst>
          </p:cNvPr>
          <p:cNvSpPr/>
          <p:nvPr userDrawn="1"/>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Immagine 10" descr="DEI.eps">
            <a:extLst>
              <a:ext uri="{FF2B5EF4-FFF2-40B4-BE49-F238E27FC236}">
                <a16:creationId xmlns:a16="http://schemas.microsoft.com/office/drawing/2014/main" id="{88A4B2A4-3F0B-41B8-A0B5-7F6AF378358C}"/>
              </a:ext>
            </a:extLst>
          </p:cNvPr>
          <p:cNvPicPr>
            <a:picLocks noChangeAspect="1"/>
          </p:cNvPicPr>
          <p:nvPr userDrawn="1"/>
        </p:nvPicPr>
        <p:blipFill>
          <a:blip r:embed="rId2">
            <a:extLst>
              <a:ext uri="{28A0092B-C50C-407E-A947-70E740481C1C}">
                <a14:useLocalDpi xmlns:a14="http://schemas.microsoft.com/office/drawing/2010/main" val="0"/>
              </a:ext>
            </a:extLst>
          </a:blip>
          <a:srcRect l="17673" t="31972" r="28108" b="33784"/>
          <a:stretch>
            <a:fillRect/>
          </a:stretch>
        </p:blipFill>
        <p:spPr bwMode="auto">
          <a:xfrm>
            <a:off x="0" y="1604963"/>
            <a:ext cx="1566863"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ttangolo 14">
            <a:extLst>
              <a:ext uri="{FF2B5EF4-FFF2-40B4-BE49-F238E27FC236}">
                <a16:creationId xmlns:a16="http://schemas.microsoft.com/office/drawing/2014/main" id="{03802282-C4C4-4396-8C29-825691C5ADBE}"/>
              </a:ext>
            </a:extLst>
          </p:cNvPr>
          <p:cNvSpPr/>
          <p:nvPr userDrawn="1"/>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456">
            <a:extLst>
              <a:ext uri="{FF2B5EF4-FFF2-40B4-BE49-F238E27FC236}">
                <a16:creationId xmlns:a16="http://schemas.microsoft.com/office/drawing/2014/main" id="{1EEBF248-0272-48E8-AE89-2991295978C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88200" y="4683125"/>
            <a:ext cx="1547813"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8" name="Picture 3" descr="C:\Documents and Settings\Andrea\My Documents\Downloads\DEI\DEI.png">
            <a:extLst>
              <a:ext uri="{FF2B5EF4-FFF2-40B4-BE49-F238E27FC236}">
                <a16:creationId xmlns:a16="http://schemas.microsoft.com/office/drawing/2014/main" id="{A295E3C2-7787-4EF9-9975-BB6BB601506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6563" y="4221163"/>
            <a:ext cx="22606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testo 2"/>
          <p:cNvSpPr>
            <a:spLocks noGrp="1"/>
          </p:cNvSpPr>
          <p:nvPr>
            <p:ph type="body" idx="1"/>
          </p:nvPr>
        </p:nvSpPr>
        <p:spPr>
          <a:xfrm>
            <a:off x="1612224" y="2743200"/>
            <a:ext cx="7123113" cy="1673225"/>
          </a:xfrm>
        </p:spPr>
        <p:txBody>
          <a:bodyPr/>
          <a:lstStyle>
            <a:lvl1pPr marL="0" indent="0" algn="l">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noProof="0"/>
              <a:t>Fare clic per modificare gli stili del testo dello schema</a:t>
            </a:r>
          </a:p>
        </p:txBody>
      </p:sp>
      <p:sp>
        <p:nvSpPr>
          <p:cNvPr id="2" name="Titolo 1"/>
          <p:cNvSpPr>
            <a:spLocks noGrp="1"/>
          </p:cNvSpPr>
          <p:nvPr>
            <p:ph type="title"/>
          </p:nvPr>
        </p:nvSpPr>
        <p:spPr>
          <a:xfrm>
            <a:off x="1604208" y="1613568"/>
            <a:ext cx="7480968" cy="990600"/>
          </a:xfrm>
          <a:prstGeom prst="rect">
            <a:avLst/>
          </a:prstGeom>
          <a:solidFill>
            <a:srgbClr val="8F161C"/>
          </a:solidFill>
        </p:spPr>
        <p:txBody>
          <a:bodyPr/>
          <a:lstStyle>
            <a:lvl1pPr algn="l">
              <a:buNone/>
              <a:defRPr sz="4400" b="0" cap="none">
                <a:solidFill>
                  <a:srgbClr val="FFFFFF"/>
                </a:solidFill>
              </a:defRPr>
            </a:lvl1pPr>
          </a:lstStyle>
          <a:p>
            <a:r>
              <a:rPr lang="en-US" noProof="0"/>
              <a:t>Fare clic per modificare stile</a:t>
            </a:r>
          </a:p>
        </p:txBody>
      </p:sp>
      <p:sp>
        <p:nvSpPr>
          <p:cNvPr id="9" name="Segnaposto data 11">
            <a:extLst>
              <a:ext uri="{FF2B5EF4-FFF2-40B4-BE49-F238E27FC236}">
                <a16:creationId xmlns:a16="http://schemas.microsoft.com/office/drawing/2014/main" id="{E60B094F-F63B-4CFA-8A13-F88A219B1102}"/>
              </a:ext>
            </a:extLst>
          </p:cNvPr>
          <p:cNvSpPr>
            <a:spLocks noGrp="1"/>
          </p:cNvSpPr>
          <p:nvPr>
            <p:ph type="dt" sz="half" idx="10"/>
          </p:nvPr>
        </p:nvSpPr>
        <p:spPr/>
        <p:txBody>
          <a:bodyPr/>
          <a:lstStyle>
            <a:lvl1pPr>
              <a:defRPr/>
            </a:lvl1pPr>
          </a:lstStyle>
          <a:p>
            <a:endParaRPr lang="en-US" altLang="it-IT"/>
          </a:p>
        </p:txBody>
      </p:sp>
      <p:sp>
        <p:nvSpPr>
          <p:cNvPr id="10" name="Segnaposto piè di pagina 13">
            <a:extLst>
              <a:ext uri="{FF2B5EF4-FFF2-40B4-BE49-F238E27FC236}">
                <a16:creationId xmlns:a16="http://schemas.microsoft.com/office/drawing/2014/main" id="{40037900-1213-475B-ACE1-758B373CB7EC}"/>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31973819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4" name="Rettangolo 6">
            <a:extLst>
              <a:ext uri="{FF2B5EF4-FFF2-40B4-BE49-F238E27FC236}">
                <a16:creationId xmlns:a16="http://schemas.microsoft.com/office/drawing/2014/main" id="{6E16F2A7-208A-48EC-92C1-AAD50D527F1B}"/>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ttangolo 7">
            <a:extLst>
              <a:ext uri="{FF2B5EF4-FFF2-40B4-BE49-F238E27FC236}">
                <a16:creationId xmlns:a16="http://schemas.microsoft.com/office/drawing/2014/main" id="{88111850-52AA-44E9-B1F1-2A993983C509}"/>
              </a:ext>
            </a:extLst>
          </p:cNvPr>
          <p:cNvSpPr/>
          <p:nvPr/>
        </p:nvSpPr>
        <p:spPr>
          <a:xfrm>
            <a:off x="6142038" y="609600"/>
            <a:ext cx="228600" cy="6248400"/>
          </a:xfrm>
          <a:prstGeom prst="rect">
            <a:avLst/>
          </a:prstGeom>
          <a:solidFill>
            <a:srgbClr val="8F161C"/>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ttangolo 8">
            <a:extLst>
              <a:ext uri="{FF2B5EF4-FFF2-40B4-BE49-F238E27FC236}">
                <a16:creationId xmlns:a16="http://schemas.microsoft.com/office/drawing/2014/main" id="{2631C475-CB16-4CF4-ABFD-6F18B9EDAF20}"/>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olo verticale 1"/>
          <p:cNvSpPr>
            <a:spLocks noGrp="1"/>
          </p:cNvSpPr>
          <p:nvPr>
            <p:ph type="title" orient="vert"/>
          </p:nvPr>
        </p:nvSpPr>
        <p:spPr>
          <a:xfrm>
            <a:off x="6553200" y="609600"/>
            <a:ext cx="2057400" cy="5516563"/>
          </a:xfrm>
          <a:prstGeom prst="rect">
            <a:avLst/>
          </a:prstGeom>
        </p:spPr>
        <p:txBody>
          <a:bodyPr vert="eaVert"/>
          <a:lstStyle/>
          <a:p>
            <a:r>
              <a:rPr lang="en-US"/>
              <a:t>Fare clic per modificare stile</a:t>
            </a:r>
          </a:p>
        </p:txBody>
      </p:sp>
      <p:sp>
        <p:nvSpPr>
          <p:cNvPr id="3" name="Segnaposto testo verticale 2"/>
          <p:cNvSpPr>
            <a:spLocks noGrp="1"/>
          </p:cNvSpPr>
          <p:nvPr>
            <p:ph type="body" orient="vert" idx="1"/>
          </p:nvPr>
        </p:nvSpPr>
        <p:spPr>
          <a:xfrm>
            <a:off x="457200" y="609600"/>
            <a:ext cx="5562600" cy="5516564"/>
          </a:xfrm>
        </p:spPr>
        <p:txBody>
          <a:bodyPr vert="eaVert"/>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7" name="Segnaposto data 3">
            <a:extLst>
              <a:ext uri="{FF2B5EF4-FFF2-40B4-BE49-F238E27FC236}">
                <a16:creationId xmlns:a16="http://schemas.microsoft.com/office/drawing/2014/main" id="{49E3ED01-4519-4A5F-8D76-E606F181986D}"/>
              </a:ext>
            </a:extLst>
          </p:cNvPr>
          <p:cNvSpPr>
            <a:spLocks noGrp="1"/>
          </p:cNvSpPr>
          <p:nvPr>
            <p:ph type="dt" sz="half" idx="10"/>
          </p:nvPr>
        </p:nvSpPr>
        <p:spPr>
          <a:xfrm>
            <a:off x="6553200" y="6248400"/>
            <a:ext cx="2209800" cy="365125"/>
          </a:xfrm>
        </p:spPr>
        <p:txBody>
          <a:bodyPr/>
          <a:lstStyle>
            <a:lvl1pPr>
              <a:defRPr/>
            </a:lvl1pPr>
          </a:lstStyle>
          <a:p>
            <a:endParaRPr lang="en-US" altLang="it-IT"/>
          </a:p>
        </p:txBody>
      </p:sp>
      <p:sp>
        <p:nvSpPr>
          <p:cNvPr id="8" name="Segnaposto piè di pagina 4">
            <a:extLst>
              <a:ext uri="{FF2B5EF4-FFF2-40B4-BE49-F238E27FC236}">
                <a16:creationId xmlns:a16="http://schemas.microsoft.com/office/drawing/2014/main" id="{B01C5135-7413-4185-B1C7-80EB5E3887BC}"/>
              </a:ext>
            </a:extLst>
          </p:cNvPr>
          <p:cNvSpPr>
            <a:spLocks noGrp="1"/>
          </p:cNvSpPr>
          <p:nvPr>
            <p:ph type="ftr" sz="quarter" idx="11"/>
          </p:nvPr>
        </p:nvSpPr>
        <p:spPr>
          <a:xfrm>
            <a:off x="457200" y="6248400"/>
            <a:ext cx="5573713" cy="365125"/>
          </a:xfrm>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9" name="Segnaposto numero diapositiva 5">
            <a:extLst>
              <a:ext uri="{FF2B5EF4-FFF2-40B4-BE49-F238E27FC236}">
                <a16:creationId xmlns:a16="http://schemas.microsoft.com/office/drawing/2014/main" id="{1949CFF8-FF6D-43C9-B353-2047D2E9B7BA}"/>
              </a:ext>
            </a:extLst>
          </p:cNvPr>
          <p:cNvSpPr>
            <a:spLocks noGrp="1"/>
          </p:cNvSpPr>
          <p:nvPr>
            <p:ph type="sldNum" sz="quarter" idx="12"/>
          </p:nvPr>
        </p:nvSpPr>
        <p:spPr>
          <a:xfrm rot="5400000">
            <a:off x="5989638" y="144462"/>
            <a:ext cx="533400" cy="244475"/>
          </a:xfrm>
        </p:spPr>
        <p:txBody>
          <a:bodyPr/>
          <a:lstStyle>
            <a:lvl1pPr>
              <a:defRPr/>
            </a:lvl1pPr>
          </a:lstStyle>
          <a:p>
            <a:fld id="{BB384AE0-483E-4225-9ED3-198E56E808E8}" type="slidenum">
              <a:rPr lang="en-US" altLang="it-IT"/>
              <a:pPr/>
              <a:t>‹#›</a:t>
            </a:fld>
            <a:endParaRPr lang="en-US" altLang="it-IT"/>
          </a:p>
        </p:txBody>
      </p:sp>
    </p:spTree>
    <p:extLst>
      <p:ext uri="{BB962C8B-B14F-4D97-AF65-F5344CB8AC3E}">
        <p14:creationId xmlns:p14="http://schemas.microsoft.com/office/powerpoint/2010/main" val="143461081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en-US"/>
              <a:t>Fare clic per modificare stile</a:t>
            </a:r>
            <a:endParaRPr lang="it-IT"/>
          </a:p>
        </p:txBody>
      </p:sp>
      <p:sp>
        <p:nvSpPr>
          <p:cNvPr id="3" name="Segnaposto testo 2"/>
          <p:cNvSpPr>
            <a:spLocks noGrp="1"/>
          </p:cNvSpPr>
          <p:nvPr>
            <p:ph type="body" sz="half" idx="1"/>
          </p:nvPr>
        </p:nvSpPr>
        <p:spPr>
          <a:xfrm>
            <a:off x="457200" y="1600200"/>
            <a:ext cx="4038600" cy="4525963"/>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endParaRPr lang="it-IT"/>
          </a:p>
        </p:txBody>
      </p:sp>
      <p:sp>
        <p:nvSpPr>
          <p:cNvPr id="4" name="Segnaposto contenuto 3"/>
          <p:cNvSpPr>
            <a:spLocks noGrp="1"/>
          </p:cNvSpPr>
          <p:nvPr>
            <p:ph sz="half" idx="2"/>
          </p:nvPr>
        </p:nvSpPr>
        <p:spPr>
          <a:xfrm>
            <a:off x="4648200" y="1600200"/>
            <a:ext cx="4038600" cy="4525963"/>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endParaRPr lang="it-IT"/>
          </a:p>
        </p:txBody>
      </p:sp>
      <p:sp>
        <p:nvSpPr>
          <p:cNvPr id="5" name="Segnaposto data 4">
            <a:extLst>
              <a:ext uri="{FF2B5EF4-FFF2-40B4-BE49-F238E27FC236}">
                <a16:creationId xmlns:a16="http://schemas.microsoft.com/office/drawing/2014/main" id="{A039CC1E-EE77-4C01-BC85-13A993894BDE}"/>
              </a:ext>
            </a:extLst>
          </p:cNvPr>
          <p:cNvSpPr>
            <a:spLocks noGrp="1"/>
          </p:cNvSpPr>
          <p:nvPr>
            <p:ph type="dt" sz="half" idx="10"/>
          </p:nvPr>
        </p:nvSpPr>
        <p:spPr>
          <a:xfrm>
            <a:off x="457200" y="6461125"/>
            <a:ext cx="3187700" cy="260350"/>
          </a:xfrm>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C0921D30-58EF-44FB-91D7-7A8FD0D29691}"/>
              </a:ext>
            </a:extLst>
          </p:cNvPr>
          <p:cNvSpPr>
            <a:spLocks noGrp="1"/>
          </p:cNvSpPr>
          <p:nvPr>
            <p:ph type="ftr" sz="quarter" idx="11"/>
          </p:nvPr>
        </p:nvSpPr>
        <p:spPr>
          <a:xfrm>
            <a:off x="5181600" y="6435725"/>
            <a:ext cx="2895600" cy="247650"/>
          </a:xfrm>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1870910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it-IT"/>
          </a:p>
        </p:txBody>
      </p:sp>
      <p:sp>
        <p:nvSpPr>
          <p:cNvPr id="7" name="Segnaposto data 6">
            <a:extLst>
              <a:ext uri="{FF2B5EF4-FFF2-40B4-BE49-F238E27FC236}">
                <a16:creationId xmlns:a16="http://schemas.microsoft.com/office/drawing/2014/main" id="{5203DAA6-D34B-408D-B70B-082F1EB12AC4}"/>
              </a:ext>
            </a:extLst>
          </p:cNvPr>
          <p:cNvSpPr>
            <a:spLocks noGrp="1"/>
          </p:cNvSpPr>
          <p:nvPr>
            <p:ph type="dt" sz="half" idx="10"/>
          </p:nvPr>
        </p:nvSpPr>
        <p:spPr>
          <a:xfrm>
            <a:off x="3955930" y="6492875"/>
            <a:ext cx="1232140" cy="365125"/>
          </a:xfrm>
        </p:spPr>
        <p:txBody>
          <a:bodyPr/>
          <a:lstStyle/>
          <a:p>
            <a:r>
              <a:rPr lang="en-US" altLang="it-IT" dirty="0"/>
              <a:t>15 July 2019</a:t>
            </a:r>
          </a:p>
        </p:txBody>
      </p:sp>
      <p:sp>
        <p:nvSpPr>
          <p:cNvPr id="8" name="Segnaposto piè di pagina 7">
            <a:extLst>
              <a:ext uri="{FF2B5EF4-FFF2-40B4-BE49-F238E27FC236}">
                <a16:creationId xmlns:a16="http://schemas.microsoft.com/office/drawing/2014/main" id="{9204AA59-B7C8-4283-A154-03E01D2B7AC6}"/>
              </a:ext>
            </a:extLst>
          </p:cNvPr>
          <p:cNvSpPr>
            <a:spLocks noGrp="1"/>
          </p:cNvSpPr>
          <p:nvPr>
            <p:ph type="ftr" sz="quarter" idx="11"/>
          </p:nvPr>
        </p:nvSpPr>
        <p:spPr>
          <a:xfrm>
            <a:off x="-794" y="6475562"/>
            <a:ext cx="2744788" cy="365125"/>
          </a:xfrm>
        </p:spPr>
        <p:txBody>
          <a:bodyPr/>
          <a:lstStyle/>
          <a:p>
            <a:pPr>
              <a:defRPr/>
            </a:pPr>
            <a:r>
              <a:rPr lang="it-IT" dirty="0"/>
              <a:t>Ivancich Stefano </a:t>
            </a:r>
            <a:endParaRPr lang="en-US" dirty="0"/>
          </a:p>
        </p:txBody>
      </p:sp>
      <p:sp>
        <p:nvSpPr>
          <p:cNvPr id="9" name="Segnaposto numero diapositiva 8">
            <a:extLst>
              <a:ext uri="{FF2B5EF4-FFF2-40B4-BE49-F238E27FC236}">
                <a16:creationId xmlns:a16="http://schemas.microsoft.com/office/drawing/2014/main" id="{3F04B57C-CAC7-46FF-866E-1CF1419B37F1}"/>
              </a:ext>
            </a:extLst>
          </p:cNvPr>
          <p:cNvSpPr>
            <a:spLocks noGrp="1"/>
          </p:cNvSpPr>
          <p:nvPr>
            <p:ph type="sldNum" sz="quarter" idx="12"/>
          </p:nvPr>
        </p:nvSpPr>
        <p:spPr>
          <a:xfrm>
            <a:off x="8305800" y="6477000"/>
            <a:ext cx="838200" cy="381000"/>
          </a:xfrm>
        </p:spPr>
        <p:txBody>
          <a:bodyPr/>
          <a:lstStyle/>
          <a:p>
            <a:fld id="{7A1D8CC2-AC32-48BF-A9F5-B79D7A95954F}" type="slidenum">
              <a:rPr lang="en-US" altLang="it-IT" smtClean="0"/>
              <a:pPr/>
              <a:t>‹#›</a:t>
            </a:fld>
            <a:endParaRPr lang="en-US" altLang="it-IT" dirty="0"/>
          </a:p>
        </p:txBody>
      </p:sp>
    </p:spTree>
    <p:extLst>
      <p:ext uri="{BB962C8B-B14F-4D97-AF65-F5344CB8AC3E}">
        <p14:creationId xmlns:p14="http://schemas.microsoft.com/office/powerpoint/2010/main" val="11475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Intestazione sezione">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CB211F58-DADC-447F-A94E-E370C619D37C}"/>
              </a:ext>
            </a:extLst>
          </p:cNvPr>
          <p:cNvSpPr txBox="1">
            <a:spLocks/>
          </p:cNvSpPr>
          <p:nvPr userDrawn="1"/>
        </p:nvSpPr>
        <p:spPr>
          <a:xfrm>
            <a:off x="0" y="-17463"/>
            <a:ext cx="1323975" cy="990601"/>
          </a:xfrm>
          <a:prstGeom prst="rect">
            <a:avLst/>
          </a:prstGeom>
          <a:solidFill>
            <a:srgbClr val="800000"/>
          </a:solidFill>
          <a:ln w="12700" cap="flat" cmpd="sng" algn="ctr">
            <a:solidFill>
              <a:schemeClr val="bg1"/>
            </a:solidFill>
            <a:prstDash val="solid"/>
            <a:round/>
            <a:headEnd type="none" w="med" len="med"/>
            <a:tailEnd type="none" w="med" len="med"/>
          </a:ln>
        </p:spPr>
        <p:txBody>
          <a:bodyPr>
            <a:normAutofit/>
          </a:bodyPr>
          <a:lstStyle>
            <a:lvl1pPr algn="ctr">
              <a:buNone/>
              <a:defRPr sz="3600" b="0" cap="none">
                <a:solidFill>
                  <a:srgbClr val="FFFFFF"/>
                </a:solidFill>
              </a:defRPr>
            </a:lvl1pPr>
          </a:lstStyle>
          <a:p>
            <a:pPr defTabSz="914400" fontAlgn="auto">
              <a:spcAft>
                <a:spcPts val="0"/>
              </a:spcAft>
              <a:defRPr/>
            </a:pPr>
            <a:endParaRPr lang="en-US" dirty="0">
              <a:latin typeface="+mj-lt"/>
              <a:ea typeface="+mj-ea"/>
              <a:cs typeface="+mj-cs"/>
            </a:endParaRPr>
          </a:p>
        </p:txBody>
      </p:sp>
      <p:pic>
        <p:nvPicPr>
          <p:cNvPr id="5" name="Picture 8" descr="SigilloLogoLAST_WhiteOK">
            <a:extLst>
              <a:ext uri="{FF2B5EF4-FFF2-40B4-BE49-F238E27FC236}">
                <a16:creationId xmlns:a16="http://schemas.microsoft.com/office/drawing/2014/main" id="{B23F130F-1D47-429C-9C52-E274BFD7A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7" t="-9525" r="-1640" b="-6349"/>
          <a:stretch>
            <a:fillRect/>
          </a:stretch>
        </p:blipFill>
        <p:spPr bwMode="auto">
          <a:xfrm>
            <a:off x="7218363" y="-7938"/>
            <a:ext cx="1925637" cy="974726"/>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Immagine 11" descr="DEI-neg.png">
            <a:extLst>
              <a:ext uri="{FF2B5EF4-FFF2-40B4-BE49-F238E27FC236}">
                <a16:creationId xmlns:a16="http://schemas.microsoft.com/office/drawing/2014/main" id="{271C40DB-EE05-469F-92FF-38D05FD11A7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338" y="69850"/>
            <a:ext cx="12223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1371600" y="-12522"/>
            <a:ext cx="5820611" cy="990600"/>
          </a:xfrm>
          <a:prstGeom prst="rect">
            <a:avLst/>
          </a:prstGeom>
          <a:solidFill>
            <a:srgbClr val="800000"/>
          </a:solidFill>
          <a:ln w="12700" cap="flat" cmpd="sng" algn="ctr">
            <a:solidFill>
              <a:schemeClr val="bg1"/>
            </a:solidFill>
            <a:prstDash val="solid"/>
            <a:round/>
            <a:headEnd type="none" w="med" len="med"/>
            <a:tailEnd type="none" w="med" len="med"/>
          </a:ln>
        </p:spPr>
        <p:txBody>
          <a:bodyPr>
            <a:normAutofit/>
          </a:bodyPr>
          <a:lstStyle>
            <a:lvl1pPr algn="ctr">
              <a:buNone/>
              <a:defRPr sz="3600" b="0" cap="none">
                <a:solidFill>
                  <a:srgbClr val="FFFFFF"/>
                </a:solidFill>
              </a:defRPr>
            </a:lvl1pPr>
          </a:lstStyle>
          <a:p>
            <a:r>
              <a:rPr lang="en-US"/>
              <a:t>Fare clic per modificare stile</a:t>
            </a:r>
            <a:endParaRPr lang="en-US" dirty="0"/>
          </a:p>
        </p:txBody>
      </p:sp>
      <p:sp>
        <p:nvSpPr>
          <p:cNvPr id="13" name="Segnaposto contenuto 7"/>
          <p:cNvSpPr>
            <a:spLocks noGrp="1"/>
          </p:cNvSpPr>
          <p:nvPr>
            <p:ph sz="quarter" idx="1"/>
          </p:nvPr>
        </p:nvSpPr>
        <p:spPr>
          <a:xfrm>
            <a:off x="612648" y="1600200"/>
            <a:ext cx="8153400" cy="4495800"/>
          </a:xfrm>
        </p:spPr>
        <p:txBody>
          <a:body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
        <p:nvSpPr>
          <p:cNvPr id="7" name="Segnaposto data 11">
            <a:extLst>
              <a:ext uri="{FF2B5EF4-FFF2-40B4-BE49-F238E27FC236}">
                <a16:creationId xmlns:a16="http://schemas.microsoft.com/office/drawing/2014/main" id="{0B962183-4D7A-42AD-A823-F653ABB28931}"/>
              </a:ext>
            </a:extLst>
          </p:cNvPr>
          <p:cNvSpPr>
            <a:spLocks noGrp="1"/>
          </p:cNvSpPr>
          <p:nvPr>
            <p:ph type="dt" sz="half" idx="10"/>
          </p:nvPr>
        </p:nvSpPr>
        <p:spPr/>
        <p:txBody>
          <a:bodyPr/>
          <a:lstStyle>
            <a:lvl1pPr>
              <a:defRPr/>
            </a:lvl1pPr>
          </a:lstStyle>
          <a:p>
            <a:endParaRPr lang="en-US" altLang="it-IT"/>
          </a:p>
        </p:txBody>
      </p:sp>
      <p:sp>
        <p:nvSpPr>
          <p:cNvPr id="8" name="Segnaposto piè di pagina 13">
            <a:extLst>
              <a:ext uri="{FF2B5EF4-FFF2-40B4-BE49-F238E27FC236}">
                <a16:creationId xmlns:a16="http://schemas.microsoft.com/office/drawing/2014/main" id="{2EB8B79B-2577-424C-B5BE-949FE0D9EFCB}"/>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225867786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3" name="Rettangolo 6">
            <a:extLst>
              <a:ext uri="{FF2B5EF4-FFF2-40B4-BE49-F238E27FC236}">
                <a16:creationId xmlns:a16="http://schemas.microsoft.com/office/drawing/2014/main" id="{4003EA23-BEFB-4581-BDFE-AAB145918D49}"/>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8" descr="C:\Documents and Settings\Andrea\My Documents\Downloads\DEI\DEI.png">
            <a:extLst>
              <a:ext uri="{FF2B5EF4-FFF2-40B4-BE49-F238E27FC236}">
                <a16:creationId xmlns:a16="http://schemas.microsoft.com/office/drawing/2014/main" id="{16BEEC2C-3543-4D4C-8342-04AA2D7E8F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879475"/>
            <a:ext cx="2262187"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olo 7"/>
          <p:cNvSpPr>
            <a:spLocks noGrp="1"/>
          </p:cNvSpPr>
          <p:nvPr>
            <p:ph type="ctrTitle"/>
          </p:nvPr>
        </p:nvSpPr>
        <p:spPr>
          <a:xfrm>
            <a:off x="2362200" y="4038600"/>
            <a:ext cx="6477000" cy="1828800"/>
          </a:xfrm>
          <a:prstGeom prst="rect">
            <a:avLst/>
          </a:prstGeom>
        </p:spPr>
        <p:txBody>
          <a:bodyPr anchor="b"/>
          <a:lstStyle>
            <a:lvl1pPr>
              <a:defRPr cap="all" baseline="0">
                <a:solidFill>
                  <a:schemeClr val="tx1"/>
                </a:solidFill>
              </a:defRPr>
            </a:lvl1pPr>
          </a:lstStyle>
          <a:p>
            <a:r>
              <a:rPr lang="en-US"/>
              <a:t>Fare clic per modificare stile</a:t>
            </a:r>
            <a:endParaRPr lang="en-US" dirty="0"/>
          </a:p>
        </p:txBody>
      </p:sp>
    </p:spTree>
    <p:extLst>
      <p:ext uri="{BB962C8B-B14F-4D97-AF65-F5344CB8AC3E}">
        <p14:creationId xmlns:p14="http://schemas.microsoft.com/office/powerpoint/2010/main" val="6999079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6626" y="120531"/>
            <a:ext cx="6978316" cy="990600"/>
          </a:xfrm>
          <a:prstGeom prst="rect">
            <a:avLst/>
          </a:prstGeom>
        </p:spPr>
        <p:txBody>
          <a:bodyPr/>
          <a:lstStyle>
            <a:lvl1pPr algn="l">
              <a:defRPr/>
            </a:lvl1pPr>
          </a:lstStyle>
          <a:p>
            <a:r>
              <a:rPr lang="en-US"/>
              <a:t>Fare clic per modificare stile</a:t>
            </a:r>
            <a:endParaRPr lang="en-US" dirty="0"/>
          </a:p>
        </p:txBody>
      </p:sp>
      <p:sp>
        <p:nvSpPr>
          <p:cNvPr id="8" name="Segnaposto contenuto 7"/>
          <p:cNvSpPr>
            <a:spLocks noGrp="1"/>
          </p:cNvSpPr>
          <p:nvPr>
            <p:ph sz="quarter" idx="1"/>
          </p:nvPr>
        </p:nvSpPr>
        <p:spPr>
          <a:xfrm>
            <a:off x="612648" y="1600200"/>
            <a:ext cx="8153400" cy="4495800"/>
          </a:xfrm>
        </p:spPr>
        <p:txBody>
          <a:body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
        <p:nvSpPr>
          <p:cNvPr id="4" name="Segnaposto data 3">
            <a:extLst>
              <a:ext uri="{FF2B5EF4-FFF2-40B4-BE49-F238E27FC236}">
                <a16:creationId xmlns:a16="http://schemas.microsoft.com/office/drawing/2014/main" id="{93E43236-6E64-4D63-8B22-FEE7B7605C4E}"/>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8571F4AB-1920-4FD3-A9F5-30AAB21BCA67}"/>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6" name="Segnaposto numero diapositiva 5">
            <a:extLst>
              <a:ext uri="{FF2B5EF4-FFF2-40B4-BE49-F238E27FC236}">
                <a16:creationId xmlns:a16="http://schemas.microsoft.com/office/drawing/2014/main" id="{E76F8444-6F8C-45BD-A879-11A7C693DAD1}"/>
              </a:ext>
            </a:extLst>
          </p:cNvPr>
          <p:cNvSpPr>
            <a:spLocks noGrp="1"/>
          </p:cNvSpPr>
          <p:nvPr>
            <p:ph type="sldNum" sz="quarter" idx="12"/>
          </p:nvPr>
        </p:nvSpPr>
        <p:spPr>
          <a:xfrm>
            <a:off x="0" y="1271588"/>
            <a:ext cx="533400" cy="244475"/>
          </a:xfrm>
        </p:spPr>
        <p:txBody>
          <a:bodyPr/>
          <a:lstStyle>
            <a:lvl1pPr>
              <a:defRPr>
                <a:solidFill>
                  <a:srgbClr val="FFFFFF"/>
                </a:solidFill>
              </a:defRPr>
            </a:lvl1pPr>
          </a:lstStyle>
          <a:p>
            <a:fld id="{E34113FD-3850-44A4-9600-379DB4E7D5DF}" type="slidenum">
              <a:rPr lang="en-US" altLang="it-IT"/>
              <a:pPr/>
              <a:t>‹#›</a:t>
            </a:fld>
            <a:endParaRPr lang="en-US" altLang="it-IT"/>
          </a:p>
        </p:txBody>
      </p:sp>
    </p:spTree>
    <p:extLst>
      <p:ext uri="{BB962C8B-B14F-4D97-AF65-F5344CB8AC3E}">
        <p14:creationId xmlns:p14="http://schemas.microsoft.com/office/powerpoint/2010/main" val="132315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1751262" y="228600"/>
            <a:ext cx="6968957" cy="974184"/>
          </a:xfrm>
          <a:prstGeom prst="rect">
            <a:avLst/>
          </a:prstGeom>
        </p:spPr>
        <p:txBody>
          <a:bodyPr/>
          <a:lstStyle/>
          <a:p>
            <a:r>
              <a:rPr lang="en-US"/>
              <a:t>Fare clic per modificare stile</a:t>
            </a:r>
          </a:p>
        </p:txBody>
      </p:sp>
      <p:sp>
        <p:nvSpPr>
          <p:cNvPr id="9" name="Segnaposto contenuto 8"/>
          <p:cNvSpPr>
            <a:spLocks noGrp="1"/>
          </p:cNvSpPr>
          <p:nvPr>
            <p:ph sz="quarter" idx="1"/>
          </p:nvPr>
        </p:nvSpPr>
        <p:spPr>
          <a:xfrm>
            <a:off x="609600" y="1589567"/>
            <a:ext cx="3886200" cy="45720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1" name="Segnaposto contenuto 10"/>
          <p:cNvSpPr>
            <a:spLocks noGrp="1"/>
          </p:cNvSpPr>
          <p:nvPr>
            <p:ph sz="quarter" idx="2"/>
          </p:nvPr>
        </p:nvSpPr>
        <p:spPr>
          <a:xfrm>
            <a:off x="4844901" y="1589567"/>
            <a:ext cx="3886200" cy="45720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5" name="Segnaposto data 7">
            <a:extLst>
              <a:ext uri="{FF2B5EF4-FFF2-40B4-BE49-F238E27FC236}">
                <a16:creationId xmlns:a16="http://schemas.microsoft.com/office/drawing/2014/main" id="{6253478B-7154-46EE-B9F7-58D3934B5BC7}"/>
              </a:ext>
            </a:extLst>
          </p:cNvPr>
          <p:cNvSpPr>
            <a:spLocks noGrp="1"/>
          </p:cNvSpPr>
          <p:nvPr>
            <p:ph type="dt" sz="half" idx="10"/>
          </p:nvPr>
        </p:nvSpPr>
        <p:spPr/>
        <p:txBody>
          <a:bodyPr/>
          <a:lstStyle>
            <a:lvl1pPr>
              <a:defRPr/>
            </a:lvl1pPr>
          </a:lstStyle>
          <a:p>
            <a:endParaRPr lang="en-US" altLang="it-IT"/>
          </a:p>
        </p:txBody>
      </p:sp>
      <p:sp>
        <p:nvSpPr>
          <p:cNvPr id="6" name="Segnaposto numero diapositiva 9">
            <a:extLst>
              <a:ext uri="{FF2B5EF4-FFF2-40B4-BE49-F238E27FC236}">
                <a16:creationId xmlns:a16="http://schemas.microsoft.com/office/drawing/2014/main" id="{17C024EB-6E73-498D-A819-01F1BB49B1DD}"/>
              </a:ext>
            </a:extLst>
          </p:cNvPr>
          <p:cNvSpPr>
            <a:spLocks noGrp="1"/>
          </p:cNvSpPr>
          <p:nvPr>
            <p:ph type="sldNum" sz="quarter" idx="11"/>
          </p:nvPr>
        </p:nvSpPr>
        <p:spPr>
          <a:xfrm>
            <a:off x="0" y="1271588"/>
            <a:ext cx="533400" cy="244475"/>
          </a:xfrm>
        </p:spPr>
        <p:txBody>
          <a:bodyPr/>
          <a:lstStyle>
            <a:lvl1pPr>
              <a:defRPr/>
            </a:lvl1pPr>
          </a:lstStyle>
          <a:p>
            <a:fld id="{61C515EF-1388-40C5-A069-34A9BAA3B9F0}" type="slidenum">
              <a:rPr lang="en-US" altLang="it-IT"/>
              <a:pPr/>
              <a:t>‹#›</a:t>
            </a:fld>
            <a:endParaRPr lang="en-US" altLang="it-IT"/>
          </a:p>
        </p:txBody>
      </p:sp>
      <p:sp>
        <p:nvSpPr>
          <p:cNvPr id="7" name="Segnaposto piè di pagina 11">
            <a:extLst>
              <a:ext uri="{FF2B5EF4-FFF2-40B4-BE49-F238E27FC236}">
                <a16:creationId xmlns:a16="http://schemas.microsoft.com/office/drawing/2014/main" id="{3AAEDA35-49AD-47F0-83F1-CCA9D3A7BACE}"/>
              </a:ext>
            </a:extLst>
          </p:cNvPr>
          <p:cNvSpPr>
            <a:spLocks noGrp="1"/>
          </p:cNvSpPr>
          <p:nvPr>
            <p:ph type="ftr" sz="quarter" idx="12"/>
          </p:nvPr>
        </p:nvSpPr>
        <p:spPr/>
        <p:txBody>
          <a:bodyPr rtlCol="0"/>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136385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818104" y="273050"/>
            <a:ext cx="6884737" cy="869950"/>
          </a:xfrm>
          <a:prstGeom prst="rect">
            <a:avLst/>
          </a:prstGeom>
        </p:spPr>
        <p:txBody>
          <a:bodyPr anchor="ctr"/>
          <a:lstStyle>
            <a:lvl1pPr>
              <a:defRPr/>
            </a:lvl1pPr>
          </a:lstStyle>
          <a:p>
            <a:r>
              <a:rPr lang="en-US"/>
              <a:t>Fare clic per modificare stile</a:t>
            </a:r>
          </a:p>
        </p:txBody>
      </p:sp>
      <p:sp>
        <p:nvSpPr>
          <p:cNvPr id="11" name="Segnaposto contenuto 10"/>
          <p:cNvSpPr>
            <a:spLocks noGrp="1"/>
          </p:cNvSpPr>
          <p:nvPr>
            <p:ph sz="quarter" idx="2"/>
          </p:nvPr>
        </p:nvSpPr>
        <p:spPr>
          <a:xfrm>
            <a:off x="609600" y="2438400"/>
            <a:ext cx="3886200" cy="35814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3" name="Segnaposto contenuto 12"/>
          <p:cNvSpPr>
            <a:spLocks noGrp="1"/>
          </p:cNvSpPr>
          <p:nvPr>
            <p:ph sz="quarter" idx="4"/>
          </p:nvPr>
        </p:nvSpPr>
        <p:spPr>
          <a:xfrm>
            <a:off x="4800600" y="2438400"/>
            <a:ext cx="3886200" cy="35814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6" name="Segnaposto tes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Fare clic per modificare gli stili del testo dello schema</a:t>
            </a:r>
          </a:p>
        </p:txBody>
      </p:sp>
      <p:sp>
        <p:nvSpPr>
          <p:cNvPr id="15" name="Segnaposto tes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Fare clic per modificare gli stili del testo dello schema</a:t>
            </a:r>
          </a:p>
        </p:txBody>
      </p:sp>
      <p:sp>
        <p:nvSpPr>
          <p:cNvPr id="7" name="Segnaposto data 9">
            <a:extLst>
              <a:ext uri="{FF2B5EF4-FFF2-40B4-BE49-F238E27FC236}">
                <a16:creationId xmlns:a16="http://schemas.microsoft.com/office/drawing/2014/main" id="{59CF3DB4-62BB-4F59-974C-0E16AD454D4C}"/>
              </a:ext>
            </a:extLst>
          </p:cNvPr>
          <p:cNvSpPr>
            <a:spLocks noGrp="1"/>
          </p:cNvSpPr>
          <p:nvPr>
            <p:ph type="dt" sz="half" idx="10"/>
          </p:nvPr>
        </p:nvSpPr>
        <p:spPr/>
        <p:txBody>
          <a:bodyPr/>
          <a:lstStyle>
            <a:lvl1pPr>
              <a:defRPr/>
            </a:lvl1pPr>
          </a:lstStyle>
          <a:p>
            <a:endParaRPr lang="en-US" altLang="it-IT"/>
          </a:p>
        </p:txBody>
      </p:sp>
      <p:sp>
        <p:nvSpPr>
          <p:cNvPr id="8" name="Segnaposto numero diapositiva 11">
            <a:extLst>
              <a:ext uri="{FF2B5EF4-FFF2-40B4-BE49-F238E27FC236}">
                <a16:creationId xmlns:a16="http://schemas.microsoft.com/office/drawing/2014/main" id="{779CB8C1-5AD2-4E3C-BE32-A0D6E2FFB802}"/>
              </a:ext>
            </a:extLst>
          </p:cNvPr>
          <p:cNvSpPr>
            <a:spLocks noGrp="1"/>
          </p:cNvSpPr>
          <p:nvPr>
            <p:ph type="sldNum" sz="quarter" idx="11"/>
          </p:nvPr>
        </p:nvSpPr>
        <p:spPr>
          <a:xfrm>
            <a:off x="0" y="1271588"/>
            <a:ext cx="533400" cy="244475"/>
          </a:xfrm>
        </p:spPr>
        <p:txBody>
          <a:bodyPr/>
          <a:lstStyle>
            <a:lvl1pPr>
              <a:defRPr/>
            </a:lvl1pPr>
          </a:lstStyle>
          <a:p>
            <a:fld id="{B4DC7368-C0C7-45FB-B532-E039329825BC}" type="slidenum">
              <a:rPr lang="en-US" altLang="it-IT"/>
              <a:pPr/>
              <a:t>‹#›</a:t>
            </a:fld>
            <a:endParaRPr lang="en-US" altLang="it-IT"/>
          </a:p>
        </p:txBody>
      </p:sp>
      <p:sp>
        <p:nvSpPr>
          <p:cNvPr id="9" name="Segnaposto piè di pagina 13">
            <a:extLst>
              <a:ext uri="{FF2B5EF4-FFF2-40B4-BE49-F238E27FC236}">
                <a16:creationId xmlns:a16="http://schemas.microsoft.com/office/drawing/2014/main" id="{7AE73E92-8E86-47EE-AE23-E3B883C68018}"/>
              </a:ext>
            </a:extLst>
          </p:cNvPr>
          <p:cNvSpPr>
            <a:spLocks noGrp="1"/>
          </p:cNvSpPr>
          <p:nvPr>
            <p:ph type="ftr" sz="quarter" idx="12"/>
          </p:nvPr>
        </p:nvSpPr>
        <p:spPr/>
        <p:txBody>
          <a:bodyPr rtlCol="0"/>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153356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9391" y="286418"/>
            <a:ext cx="7184188" cy="869950"/>
          </a:xfrm>
          <a:prstGeom prst="rect">
            <a:avLst/>
          </a:prstGeom>
        </p:spPr>
        <p:txBody>
          <a:bodyPr anchor="ctr"/>
          <a:lstStyle>
            <a:lvl1pPr algn="l">
              <a:buNone/>
              <a:defRPr sz="4400" b="0"/>
            </a:lvl1pPr>
          </a:lstStyle>
          <a:p>
            <a:r>
              <a:rPr lang="en-US"/>
              <a:t>Fare clic per modificare stile</a:t>
            </a:r>
          </a:p>
        </p:txBody>
      </p:sp>
      <p:sp>
        <p:nvSpPr>
          <p:cNvPr id="3" name="Segnaposto testo 2"/>
          <p:cNvSpPr>
            <a:spLocks noGrp="1"/>
          </p:cNvSpPr>
          <p:nvPr>
            <p:ph type="body" idx="2"/>
          </p:nvPr>
        </p:nvSpPr>
        <p:spPr>
          <a:xfrm>
            <a:off x="609600" y="1752600"/>
            <a:ext cx="1600200" cy="4343400"/>
          </a:xfrm>
          <a:solidFill>
            <a:srgbClr val="8F161C"/>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Fare clic per modificare gli stili del testo dello schema</a:t>
            </a:r>
          </a:p>
        </p:txBody>
      </p:sp>
      <p:sp>
        <p:nvSpPr>
          <p:cNvPr id="9" name="Segnaposto contenuto 8"/>
          <p:cNvSpPr>
            <a:spLocks noGrp="1"/>
          </p:cNvSpPr>
          <p:nvPr>
            <p:ph sz="quarter" idx="1"/>
          </p:nvPr>
        </p:nvSpPr>
        <p:spPr>
          <a:xfrm>
            <a:off x="2362200" y="1752600"/>
            <a:ext cx="6400800" cy="44196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5" name="Segnaposto data 4">
            <a:extLst>
              <a:ext uri="{FF2B5EF4-FFF2-40B4-BE49-F238E27FC236}">
                <a16:creationId xmlns:a16="http://schemas.microsoft.com/office/drawing/2014/main" id="{4F601909-2351-4418-B776-E5F9E88D156E}"/>
              </a:ext>
            </a:extLst>
          </p:cNvPr>
          <p:cNvSpPr>
            <a:spLocks noGrp="1"/>
          </p:cNvSpPr>
          <p:nvPr>
            <p:ph type="dt" sz="half"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3C539BD6-0C40-47A0-A677-2DCC3E806ED3}"/>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7" name="Segnaposto numero diapositiva 6">
            <a:extLst>
              <a:ext uri="{FF2B5EF4-FFF2-40B4-BE49-F238E27FC236}">
                <a16:creationId xmlns:a16="http://schemas.microsoft.com/office/drawing/2014/main" id="{CDE2CC77-0C77-4B5D-87BC-E6506B56DB0C}"/>
              </a:ext>
            </a:extLst>
          </p:cNvPr>
          <p:cNvSpPr>
            <a:spLocks noGrp="1"/>
          </p:cNvSpPr>
          <p:nvPr>
            <p:ph type="sldNum" sz="quarter" idx="12"/>
          </p:nvPr>
        </p:nvSpPr>
        <p:spPr>
          <a:xfrm>
            <a:off x="0" y="1271588"/>
            <a:ext cx="533400" cy="244475"/>
          </a:xfrm>
        </p:spPr>
        <p:txBody>
          <a:bodyPr/>
          <a:lstStyle>
            <a:lvl1pPr>
              <a:defRPr>
                <a:solidFill>
                  <a:srgbClr val="FFFFFF"/>
                </a:solidFill>
              </a:defRPr>
            </a:lvl1pPr>
          </a:lstStyle>
          <a:p>
            <a:fld id="{2966CA7A-D8C8-4950-9672-94C10C2A3FC5}" type="slidenum">
              <a:rPr lang="en-US" altLang="it-IT"/>
              <a:pPr/>
              <a:t>‹#›</a:t>
            </a:fld>
            <a:endParaRPr lang="en-US" altLang="it-IT"/>
          </a:p>
        </p:txBody>
      </p:sp>
    </p:spTree>
    <p:extLst>
      <p:ext uri="{BB962C8B-B14F-4D97-AF65-F5344CB8AC3E}">
        <p14:creationId xmlns:p14="http://schemas.microsoft.com/office/powerpoint/2010/main" val="38049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73F0572A-940E-4792-B681-62F0C5A1321C}"/>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ttangolo 5">
            <a:extLst>
              <a:ext uri="{FF2B5EF4-FFF2-40B4-BE49-F238E27FC236}">
                <a16:creationId xmlns:a16="http://schemas.microsoft.com/office/drawing/2014/main" id="{B184AEE3-E1FE-44A5-B214-797EEF5D53C6}"/>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ttangolo 6">
            <a:extLst>
              <a:ext uri="{FF2B5EF4-FFF2-40B4-BE49-F238E27FC236}">
                <a16:creationId xmlns:a16="http://schemas.microsoft.com/office/drawing/2014/main" id="{0E74B956-7CAB-40E3-AEF2-3F0BF606C3CB}"/>
              </a:ext>
            </a:extLst>
          </p:cNvPr>
          <p:cNvSpPr/>
          <p:nvPr/>
        </p:nvSpPr>
        <p:spPr>
          <a:xfrm>
            <a:off x="1544638" y="4654550"/>
            <a:ext cx="7599362" cy="712788"/>
          </a:xfrm>
          <a:prstGeom prst="rect">
            <a:avLst/>
          </a:prstGeom>
          <a:solidFill>
            <a:srgbClr val="8F161C"/>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ttangolo 7">
            <a:extLst>
              <a:ext uri="{FF2B5EF4-FFF2-40B4-BE49-F238E27FC236}">
                <a16:creationId xmlns:a16="http://schemas.microsoft.com/office/drawing/2014/main" id="{11B79ACD-56BE-4B1F-BDE3-E74FD69C9DC0}"/>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Immagine 14" descr="DEI.eps">
            <a:extLst>
              <a:ext uri="{FF2B5EF4-FFF2-40B4-BE49-F238E27FC236}">
                <a16:creationId xmlns:a16="http://schemas.microsoft.com/office/drawing/2014/main" id="{71817F77-9210-421C-BC40-370C40181A71}"/>
              </a:ext>
            </a:extLst>
          </p:cNvPr>
          <p:cNvPicPr>
            <a:picLocks noChangeAspect="1"/>
          </p:cNvPicPr>
          <p:nvPr/>
        </p:nvPicPr>
        <p:blipFill>
          <a:blip r:embed="rId2">
            <a:extLst>
              <a:ext uri="{28A0092B-C50C-407E-A947-70E740481C1C}">
                <a14:useLocalDpi xmlns:a14="http://schemas.microsoft.com/office/drawing/2010/main" val="0"/>
              </a:ext>
            </a:extLst>
          </a:blip>
          <a:srcRect l="18433" t="31972" r="27361" b="30646"/>
          <a:stretch>
            <a:fillRect/>
          </a:stretch>
        </p:blipFill>
        <p:spPr bwMode="auto">
          <a:xfrm>
            <a:off x="0" y="3589338"/>
            <a:ext cx="148431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egnaposto tes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Fare clic per modificare gli stili del testo dello schema</a:t>
            </a:r>
          </a:p>
        </p:txBody>
      </p:sp>
      <p:sp>
        <p:nvSpPr>
          <p:cNvPr id="2" name="Titolo 1"/>
          <p:cNvSpPr>
            <a:spLocks noGrp="1"/>
          </p:cNvSpPr>
          <p:nvPr>
            <p:ph type="title"/>
          </p:nvPr>
        </p:nvSpPr>
        <p:spPr>
          <a:xfrm>
            <a:off x="1600200" y="4648200"/>
            <a:ext cx="7315200" cy="685800"/>
          </a:xfrm>
          <a:prstGeom prst="rect">
            <a:avLst/>
          </a:prstGeom>
        </p:spPr>
        <p:txBody>
          <a:bodyPr anchor="ctr"/>
          <a:lstStyle>
            <a:lvl1pPr algn="l">
              <a:buNone/>
              <a:defRPr sz="2800" b="0">
                <a:solidFill>
                  <a:srgbClr val="FFFFFF"/>
                </a:solidFill>
              </a:defRPr>
            </a:lvl1pPr>
          </a:lstStyle>
          <a:p>
            <a:r>
              <a:rPr lang="en-US"/>
              <a:t>Fare clic per modificare stile</a:t>
            </a:r>
          </a:p>
        </p:txBody>
      </p:sp>
      <p:sp>
        <p:nvSpPr>
          <p:cNvPr id="3" name="Segnaposto immagine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Fare clic sull'icona per inserire un'immagine</a:t>
            </a:r>
            <a:endParaRPr lang="en-US" noProof="0" dirty="0"/>
          </a:p>
        </p:txBody>
      </p:sp>
      <p:sp>
        <p:nvSpPr>
          <p:cNvPr id="10" name="Segnaposto data 11">
            <a:extLst>
              <a:ext uri="{FF2B5EF4-FFF2-40B4-BE49-F238E27FC236}">
                <a16:creationId xmlns:a16="http://schemas.microsoft.com/office/drawing/2014/main" id="{179F4D11-977B-4EAE-910F-2C054C870159}"/>
              </a:ext>
            </a:extLst>
          </p:cNvPr>
          <p:cNvSpPr>
            <a:spLocks noGrp="1"/>
          </p:cNvSpPr>
          <p:nvPr>
            <p:ph type="dt" sz="half" idx="10"/>
          </p:nvPr>
        </p:nvSpPr>
        <p:spPr>
          <a:xfrm>
            <a:off x="6248400" y="6248400"/>
            <a:ext cx="2667000" cy="365125"/>
          </a:xfrm>
        </p:spPr>
        <p:txBody>
          <a:bodyPr/>
          <a:lstStyle>
            <a:lvl1pPr>
              <a:defRPr/>
            </a:lvl1pPr>
          </a:lstStyle>
          <a:p>
            <a:endParaRPr lang="en-US" altLang="it-IT"/>
          </a:p>
        </p:txBody>
      </p:sp>
      <p:sp>
        <p:nvSpPr>
          <p:cNvPr id="11" name="Segnaposto numero diapositiva 12">
            <a:extLst>
              <a:ext uri="{FF2B5EF4-FFF2-40B4-BE49-F238E27FC236}">
                <a16:creationId xmlns:a16="http://schemas.microsoft.com/office/drawing/2014/main" id="{931650F2-4710-4443-8D8E-2D7C7465DE91}"/>
              </a:ext>
            </a:extLst>
          </p:cNvPr>
          <p:cNvSpPr>
            <a:spLocks noGrp="1"/>
          </p:cNvSpPr>
          <p:nvPr>
            <p:ph type="sldNum" sz="quarter" idx="11"/>
          </p:nvPr>
        </p:nvSpPr>
        <p:spPr>
          <a:xfrm>
            <a:off x="0" y="4667250"/>
            <a:ext cx="1447800" cy="663575"/>
          </a:xfrm>
        </p:spPr>
        <p:txBody>
          <a:bodyPr/>
          <a:lstStyle>
            <a:lvl1pPr>
              <a:defRPr sz="2800"/>
            </a:lvl1pPr>
          </a:lstStyle>
          <a:p>
            <a:fld id="{D7D9A8EF-5964-469B-B6B8-A1A04A8AEE88}" type="slidenum">
              <a:rPr lang="en-US" altLang="it-IT"/>
              <a:pPr/>
              <a:t>‹#›</a:t>
            </a:fld>
            <a:endParaRPr lang="en-US" altLang="it-IT"/>
          </a:p>
        </p:txBody>
      </p:sp>
      <p:sp>
        <p:nvSpPr>
          <p:cNvPr id="12" name="Segnaposto piè di pagina 13">
            <a:extLst>
              <a:ext uri="{FF2B5EF4-FFF2-40B4-BE49-F238E27FC236}">
                <a16:creationId xmlns:a16="http://schemas.microsoft.com/office/drawing/2014/main" id="{5E5AE1B6-82E3-4538-805E-07CD6E46C8C4}"/>
              </a:ext>
            </a:extLst>
          </p:cNvPr>
          <p:cNvSpPr>
            <a:spLocks noGrp="1"/>
          </p:cNvSpPr>
          <p:nvPr>
            <p:ph type="ftr" sz="quarter" idx="12"/>
          </p:nvPr>
        </p:nvSpPr>
        <p:spPr>
          <a:xfrm>
            <a:off x="1600200" y="6248400"/>
            <a:ext cx="4572000" cy="365125"/>
          </a:xfrm>
        </p:spPr>
        <p:txBody>
          <a:bodyPr rtlCol="0"/>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34835684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1751263" y="241968"/>
            <a:ext cx="7222976" cy="974184"/>
          </a:xfrm>
          <a:prstGeom prst="rect">
            <a:avLst/>
          </a:prstGeom>
        </p:spPr>
        <p:txBody>
          <a:bodyPr/>
          <a:lstStyle/>
          <a:p>
            <a:r>
              <a:rPr lang="en-US"/>
              <a:t>Fare clic per modificare stile</a:t>
            </a:r>
          </a:p>
        </p:txBody>
      </p:sp>
      <p:sp>
        <p:nvSpPr>
          <p:cNvPr id="3" name="Segnaposto testo verticale 2"/>
          <p:cNvSpPr>
            <a:spLocks noGrp="1"/>
          </p:cNvSpPr>
          <p:nvPr>
            <p:ph type="body" orient="vert" idx="1"/>
          </p:nvPr>
        </p:nvSpPr>
        <p:spPr/>
        <p:txBody>
          <a:bodyPr vert="eaVert"/>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4" name="Segnaposto data 3">
            <a:extLst>
              <a:ext uri="{FF2B5EF4-FFF2-40B4-BE49-F238E27FC236}">
                <a16:creationId xmlns:a16="http://schemas.microsoft.com/office/drawing/2014/main" id="{CECF20D8-CE3C-42CB-96F7-FFDAD7AE3D07}"/>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9B59760D-C0E6-4247-8969-9ED2F6C9B6D0}"/>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6" name="Segnaposto numero diapositiva 5">
            <a:extLst>
              <a:ext uri="{FF2B5EF4-FFF2-40B4-BE49-F238E27FC236}">
                <a16:creationId xmlns:a16="http://schemas.microsoft.com/office/drawing/2014/main" id="{0C453885-984F-4064-8A06-464524B0AF8C}"/>
              </a:ext>
            </a:extLst>
          </p:cNvPr>
          <p:cNvSpPr>
            <a:spLocks noGrp="1"/>
          </p:cNvSpPr>
          <p:nvPr>
            <p:ph type="sldNum" sz="quarter" idx="12"/>
          </p:nvPr>
        </p:nvSpPr>
        <p:spPr>
          <a:xfrm>
            <a:off x="0" y="1271588"/>
            <a:ext cx="533400" cy="244475"/>
          </a:xfrm>
        </p:spPr>
        <p:txBody>
          <a:bodyPr/>
          <a:lstStyle>
            <a:lvl1pPr>
              <a:defRPr/>
            </a:lvl1pPr>
          </a:lstStyle>
          <a:p>
            <a:fld id="{8D869FAD-22E2-41D6-B70E-744273523090}" type="slidenum">
              <a:rPr lang="en-US" altLang="it-IT"/>
              <a:pPr/>
              <a:t>‹#›</a:t>
            </a:fld>
            <a:endParaRPr lang="en-US" altLang="it-IT"/>
          </a:p>
        </p:txBody>
      </p:sp>
    </p:spTree>
    <p:extLst>
      <p:ext uri="{BB962C8B-B14F-4D97-AF65-F5344CB8AC3E}">
        <p14:creationId xmlns:p14="http://schemas.microsoft.com/office/powerpoint/2010/main" val="44737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esto 12">
            <a:extLst>
              <a:ext uri="{FF2B5EF4-FFF2-40B4-BE49-F238E27FC236}">
                <a16:creationId xmlns:a16="http://schemas.microsoft.com/office/drawing/2014/main" id="{93EAA8BA-FED8-41D4-949F-1FA0205C6BF4}"/>
              </a:ext>
            </a:extLst>
          </p:cNvPr>
          <p:cNvSpPr>
            <a:spLocks noGrp="1"/>
          </p:cNvSpPr>
          <p:nvPr>
            <p:ph type="body" idx="1"/>
          </p:nvPr>
        </p:nvSpPr>
        <p:spPr bwMode="auto">
          <a:xfrm>
            <a:off x="227013" y="1376363"/>
            <a:ext cx="8756650"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t-IT"/>
              <a:t>Fare clic per modificare gli stili del testo dello schema</a:t>
            </a:r>
          </a:p>
          <a:p>
            <a:pPr lvl="1"/>
            <a:r>
              <a:rPr lang="en-US" altLang="it-IT"/>
              <a:t>Secondo livello</a:t>
            </a:r>
          </a:p>
          <a:p>
            <a:pPr lvl="2"/>
            <a:r>
              <a:rPr lang="en-US" altLang="it-IT"/>
              <a:t>Terzo livello</a:t>
            </a:r>
          </a:p>
          <a:p>
            <a:pPr lvl="3"/>
            <a:r>
              <a:rPr lang="en-US" altLang="it-IT"/>
              <a:t>Quarto livello</a:t>
            </a:r>
          </a:p>
          <a:p>
            <a:pPr lvl="4"/>
            <a:r>
              <a:rPr lang="en-US" altLang="it-IT"/>
              <a:t>Quinto livello</a:t>
            </a:r>
          </a:p>
        </p:txBody>
      </p:sp>
      <p:sp>
        <p:nvSpPr>
          <p:cNvPr id="14" name="Segnaposto data 13">
            <a:extLst>
              <a:ext uri="{FF2B5EF4-FFF2-40B4-BE49-F238E27FC236}">
                <a16:creationId xmlns:a16="http://schemas.microsoft.com/office/drawing/2014/main" id="{D6EEE8F7-2AAA-4BD1-9BE8-82B4B9834410}"/>
              </a:ext>
            </a:extLst>
          </p:cNvPr>
          <p:cNvSpPr>
            <a:spLocks noGrp="1"/>
          </p:cNvSpPr>
          <p:nvPr>
            <p:ph type="dt" sz="half" idx="2"/>
          </p:nvPr>
        </p:nvSpPr>
        <p:spPr>
          <a:xfrm>
            <a:off x="6096000" y="6483350"/>
            <a:ext cx="2667000"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Tw Cen MT" panose="020B0602020104020603" pitchFamily="34" charset="0"/>
              </a:defRPr>
            </a:lvl1pPr>
          </a:lstStyle>
          <a:p>
            <a:endParaRPr lang="en-US" altLang="it-IT"/>
          </a:p>
        </p:txBody>
      </p:sp>
      <p:sp>
        <p:nvSpPr>
          <p:cNvPr id="3" name="Segnaposto piè di pagina 2">
            <a:extLst>
              <a:ext uri="{FF2B5EF4-FFF2-40B4-BE49-F238E27FC236}">
                <a16:creationId xmlns:a16="http://schemas.microsoft.com/office/drawing/2014/main" id="{8816FFFA-AF79-4F52-B885-90C9A2C9BA8D}"/>
              </a:ext>
            </a:extLst>
          </p:cNvPr>
          <p:cNvSpPr>
            <a:spLocks noGrp="1"/>
          </p:cNvSpPr>
          <p:nvPr>
            <p:ph type="ftr" sz="quarter" idx="3"/>
          </p:nvPr>
        </p:nvSpPr>
        <p:spPr>
          <a:xfrm>
            <a:off x="1066800" y="6477000"/>
            <a:ext cx="2744788" cy="365125"/>
          </a:xfrm>
          <a:prstGeom prst="rect">
            <a:avLst/>
          </a:prstGeom>
        </p:spPr>
        <p:txBody>
          <a:bodyPr vert="horz" anchor="ctr"/>
          <a:lstStyle>
            <a:lvl1pPr algn="l" eaLnBrk="1" fontAlgn="auto" latinLnBrk="0" hangingPunct="1">
              <a:spcBef>
                <a:spcPts val="0"/>
              </a:spcBef>
              <a:spcAft>
                <a:spcPts val="0"/>
              </a:spcAft>
              <a:defRPr kumimoji="0" sz="1400">
                <a:solidFill>
                  <a:schemeClr val="tx2"/>
                </a:solidFill>
                <a:latin typeface="+mn-lt"/>
                <a:ea typeface="+mn-ea"/>
                <a:cs typeface="+mn-cs"/>
              </a:defRPr>
            </a:lvl1pPr>
          </a:lstStyle>
          <a:p>
            <a:pPr>
              <a:defRPr/>
            </a:pPr>
            <a:r>
              <a:rPr lang="it-IT"/>
              <a:t>Università degli Studi di Padova – CLSI Scienze Motorie Zimi Sawacha e-mail: zimi.sawacha@dei.unipd.it web: http://www.dei.unipd.it/corsi/bioingegneria/sawacha/ </a:t>
            </a:r>
            <a:endParaRPr lang="en-US"/>
          </a:p>
        </p:txBody>
      </p:sp>
      <p:sp>
        <p:nvSpPr>
          <p:cNvPr id="20" name="Rettangolo 19">
            <a:extLst>
              <a:ext uri="{FF2B5EF4-FFF2-40B4-BE49-F238E27FC236}">
                <a16:creationId xmlns:a16="http://schemas.microsoft.com/office/drawing/2014/main" id="{B44C8B5F-7830-4C1D-8AF0-F12C0C76CF8F}"/>
              </a:ext>
            </a:extLst>
          </p:cNvPr>
          <p:cNvSpPr/>
          <p:nvPr userDrawn="1"/>
        </p:nvSpPr>
        <p:spPr>
          <a:xfrm>
            <a:off x="0" y="0"/>
            <a:ext cx="9144000" cy="1030288"/>
          </a:xfrm>
          <a:prstGeom prst="rect">
            <a:avLst/>
          </a:prstGeom>
          <a:solidFill>
            <a:srgbClr val="9B00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t-IT"/>
          </a:p>
        </p:txBody>
      </p:sp>
      <p:sp>
        <p:nvSpPr>
          <p:cNvPr id="25" name="Segnaposto numero diapositiva 28">
            <a:extLst>
              <a:ext uri="{FF2B5EF4-FFF2-40B4-BE49-F238E27FC236}">
                <a16:creationId xmlns:a16="http://schemas.microsoft.com/office/drawing/2014/main" id="{E0BCAF6C-B6EA-476C-93C6-C2F4C132657A}"/>
              </a:ext>
            </a:extLst>
          </p:cNvPr>
          <p:cNvSpPr>
            <a:spLocks noGrp="1"/>
          </p:cNvSpPr>
          <p:nvPr>
            <p:ph type="sldNum" sz="quarter" idx="4"/>
          </p:nvPr>
        </p:nvSpPr>
        <p:spPr>
          <a:xfrm>
            <a:off x="4138613" y="6477000"/>
            <a:ext cx="838200" cy="381000"/>
          </a:xfrm>
          <a:prstGeom prst="rect">
            <a:avLst/>
          </a:prstGeom>
        </p:spPr>
        <p:txBody>
          <a:bodyPr vert="horz" wrap="square" lIns="91440" tIns="45720" rIns="91440" bIns="45720" numCol="1" anchor="t" anchorCtr="0" compatLnSpc="1">
            <a:prstTxWarp prst="textNoShape">
              <a:avLst/>
            </a:prstTxWarp>
          </a:bodyPr>
          <a:lstStyle>
            <a:lvl1pPr algn="ctr">
              <a:defRPr>
                <a:solidFill>
                  <a:schemeClr val="tx2"/>
                </a:solidFill>
                <a:latin typeface="Tw Cen MT" panose="020B0602020104020603" pitchFamily="34" charset="0"/>
              </a:defRPr>
            </a:lvl1pPr>
          </a:lstStyle>
          <a:p>
            <a:fld id="{7A1D8CC2-AC32-48BF-A9F5-B79D7A95954F}" type="slidenum">
              <a:rPr lang="en-US" altLang="it-IT"/>
              <a:pPr/>
              <a:t>‹#›</a:t>
            </a:fld>
            <a:endParaRPr lang="en-US" altLang="it-IT"/>
          </a:p>
        </p:txBody>
      </p:sp>
      <p:pic>
        <p:nvPicPr>
          <p:cNvPr id="1031" name="Immagine 11" descr="DEI-neg.png">
            <a:extLst>
              <a:ext uri="{FF2B5EF4-FFF2-40B4-BE49-F238E27FC236}">
                <a16:creationId xmlns:a16="http://schemas.microsoft.com/office/drawing/2014/main" id="{57596463-73DE-4AD0-9418-AA7432109451}"/>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753350" y="125413"/>
            <a:ext cx="1323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hf hdr="0" ftr="0" dt="0"/>
  <p:txStyles>
    <p:titleStyle>
      <a:lvl1pPr algn="r" rtl="0" eaLnBrk="0" fontAlgn="base" hangingPunct="0">
        <a:spcBef>
          <a:spcPct val="0"/>
        </a:spcBef>
        <a:spcAft>
          <a:spcPct val="0"/>
        </a:spcAft>
        <a:defRPr sz="4400" kern="1200">
          <a:solidFill>
            <a:srgbClr val="FFFFFF"/>
          </a:solidFill>
          <a:latin typeface="+mj-lt"/>
          <a:ea typeface="MS PGothic" panose="020B0600070205080204" pitchFamily="34" charset="-128"/>
          <a:cs typeface="ＭＳ Ｐゴシック" charset="0"/>
        </a:defRPr>
      </a:lvl1pPr>
      <a:lvl2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2pPr>
      <a:lvl3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3pPr>
      <a:lvl4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4pPr>
      <a:lvl5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5pPr>
      <a:lvl6pPr marL="457200" algn="r" rtl="0" fontAlgn="base">
        <a:spcBef>
          <a:spcPct val="0"/>
        </a:spcBef>
        <a:spcAft>
          <a:spcPct val="0"/>
        </a:spcAft>
        <a:defRPr sz="4400">
          <a:solidFill>
            <a:srgbClr val="FFFFFF"/>
          </a:solidFill>
          <a:latin typeface="Tw Cen MT" pitchFamily="34" charset="0"/>
        </a:defRPr>
      </a:lvl6pPr>
      <a:lvl7pPr marL="914400" algn="r" rtl="0" fontAlgn="base">
        <a:spcBef>
          <a:spcPct val="0"/>
        </a:spcBef>
        <a:spcAft>
          <a:spcPct val="0"/>
        </a:spcAft>
        <a:defRPr sz="4400">
          <a:solidFill>
            <a:srgbClr val="FFFFFF"/>
          </a:solidFill>
          <a:latin typeface="Tw Cen MT" pitchFamily="34" charset="0"/>
        </a:defRPr>
      </a:lvl7pPr>
      <a:lvl8pPr marL="1371600" algn="r" rtl="0" fontAlgn="base">
        <a:spcBef>
          <a:spcPct val="0"/>
        </a:spcBef>
        <a:spcAft>
          <a:spcPct val="0"/>
        </a:spcAft>
        <a:defRPr sz="4400">
          <a:solidFill>
            <a:srgbClr val="FFFFFF"/>
          </a:solidFill>
          <a:latin typeface="Tw Cen MT" pitchFamily="34" charset="0"/>
        </a:defRPr>
      </a:lvl8pPr>
      <a:lvl9pPr marL="1828800" algn="r" rtl="0" fontAlgn="base">
        <a:spcBef>
          <a:spcPct val="0"/>
        </a:spcBef>
        <a:spcAft>
          <a:spcPct val="0"/>
        </a:spcAft>
        <a:defRPr sz="4400">
          <a:solidFill>
            <a:srgbClr val="FFFFFF"/>
          </a:solidFill>
          <a:latin typeface="Tw Cen MT" pitchFamily="34" charset="0"/>
        </a:defRPr>
      </a:lvl9pPr>
    </p:titleStyle>
    <p:bodyStyle>
      <a:lvl1pPr marL="319088" indent="-319088" algn="l" rtl="0" eaLnBrk="0" fontAlgn="base" hangingPunct="0">
        <a:spcBef>
          <a:spcPts val="700"/>
        </a:spcBef>
        <a:spcAft>
          <a:spcPct val="0"/>
        </a:spcAft>
        <a:buClr>
          <a:srgbClr val="800000"/>
        </a:buClr>
        <a:buSzPct val="60000"/>
        <a:buFont typeface="Wingdings" panose="05000000000000000000" pitchFamily="2" charset="2"/>
        <a:buChar char=""/>
        <a:defRPr sz="2900" kern="1200">
          <a:solidFill>
            <a:schemeClr val="tx1"/>
          </a:solidFill>
          <a:latin typeface="+mn-lt"/>
          <a:ea typeface="MS PGothic" panose="020B0600070205080204" pitchFamily="34" charset="-128"/>
          <a:cs typeface="ＭＳ Ｐゴシック" charset="0"/>
        </a:defRPr>
      </a:lvl1pPr>
      <a:lvl2pPr marL="639763" indent="-273050" algn="l" rtl="0" eaLnBrk="0" fontAlgn="base" hangingPunct="0">
        <a:spcBef>
          <a:spcPts val="550"/>
        </a:spcBef>
        <a:spcAft>
          <a:spcPct val="0"/>
        </a:spcAft>
        <a:buClr>
          <a:srgbClr val="FF6600"/>
        </a:buClr>
        <a:buSzPct val="70000"/>
        <a:buFont typeface="Wingdings 2" panose="05020102010507070707" pitchFamily="18" charset="2"/>
        <a:buChar char=""/>
        <a:defRPr sz="2600" kern="1200">
          <a:solidFill>
            <a:schemeClr val="tx1"/>
          </a:solidFill>
          <a:latin typeface="+mn-lt"/>
          <a:ea typeface="MS PGothic" panose="020B0600070205080204" pitchFamily="34" charset="-128"/>
          <a:cs typeface="+mn-cs"/>
        </a:defRPr>
      </a:lvl2pPr>
      <a:lvl3pPr marL="914400" indent="-228600" algn="l" rtl="0" eaLnBrk="0" fontAlgn="base" hangingPunct="0">
        <a:spcBef>
          <a:spcPts val="500"/>
        </a:spcBef>
        <a:spcAft>
          <a:spcPct val="0"/>
        </a:spcAft>
        <a:buClr>
          <a:srgbClr val="3366FF"/>
        </a:buClr>
        <a:buSzPct val="75000"/>
        <a:buFont typeface="Wingdings" panose="05000000000000000000" pitchFamily="2" charset="2"/>
        <a:buChar char=""/>
        <a:defRPr sz="2300" kern="1200">
          <a:solidFill>
            <a:schemeClr val="tx1"/>
          </a:solidFill>
          <a:latin typeface="+mn-lt"/>
          <a:ea typeface="MS PGothic" panose="020B0600070205080204" pitchFamily="34" charset="-128"/>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olo 1">
            <a:extLst>
              <a:ext uri="{FF2B5EF4-FFF2-40B4-BE49-F238E27FC236}">
                <a16:creationId xmlns:a16="http://schemas.microsoft.com/office/drawing/2014/main" id="{E94BF679-AC30-4EAD-A419-EDA1EBC065EA}"/>
              </a:ext>
            </a:extLst>
          </p:cNvPr>
          <p:cNvSpPr>
            <a:spLocks noGrp="1"/>
          </p:cNvSpPr>
          <p:nvPr>
            <p:ph type="title"/>
          </p:nvPr>
        </p:nvSpPr>
        <p:spPr bwMode="auto">
          <a:xfrm>
            <a:off x="0" y="1189038"/>
            <a:ext cx="9144000" cy="18208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it-IT" sz="5400" dirty="0"/>
              <a:t>AI for Fake News Detection in Social Networks</a:t>
            </a:r>
            <a:endParaRPr lang="en-GB" altLang="it-IT" sz="5400" dirty="0"/>
          </a:p>
        </p:txBody>
      </p:sp>
      <p:pic>
        <p:nvPicPr>
          <p:cNvPr id="3" name="Picture 8" descr="http://ims.dei.unipd.it/websites/ircdl/images/dei-logo.gif">
            <a:extLst>
              <a:ext uri="{FF2B5EF4-FFF2-40B4-BE49-F238E27FC236}">
                <a16:creationId xmlns:a16="http://schemas.microsoft.com/office/drawing/2014/main" id="{5755C44F-A492-4972-BDC3-BF2C229D7844}"/>
              </a:ext>
            </a:extLst>
          </p:cNvPr>
          <p:cNvPicPr>
            <a:picLocks noChangeAspect="1" noChangeArrowheads="1"/>
          </p:cNvPicPr>
          <p:nvPr/>
        </p:nvPicPr>
        <p:blipFill>
          <a:blip r:embed="rId2" cstate="print"/>
          <a:srcRect/>
          <a:stretch>
            <a:fillRect/>
          </a:stretch>
        </p:blipFill>
        <p:spPr bwMode="auto">
          <a:xfrm>
            <a:off x="338255" y="4777789"/>
            <a:ext cx="2094398" cy="1384895"/>
          </a:xfrm>
          <a:prstGeom prst="rect">
            <a:avLst/>
          </a:prstGeom>
          <a:noFill/>
        </p:spPr>
      </p:pic>
      <p:sp>
        <p:nvSpPr>
          <p:cNvPr id="4" name="Rectangle 6">
            <a:extLst>
              <a:ext uri="{FF2B5EF4-FFF2-40B4-BE49-F238E27FC236}">
                <a16:creationId xmlns:a16="http://schemas.microsoft.com/office/drawing/2014/main" id="{EC9926AE-8346-4EE9-8BC0-A762B576E04C}"/>
              </a:ext>
            </a:extLst>
          </p:cNvPr>
          <p:cNvSpPr>
            <a:spLocks noChangeArrowheads="1"/>
          </p:cNvSpPr>
          <p:nvPr/>
        </p:nvSpPr>
        <p:spPr bwMode="auto">
          <a:xfrm>
            <a:off x="258763" y="3133726"/>
            <a:ext cx="2724581" cy="149542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it-IT" sz="2800" b="1" dirty="0">
                <a:solidFill>
                  <a:srgbClr val="000000"/>
                </a:solidFill>
                <a:latin typeface="Garamond" panose="02020404030301010803" pitchFamily="18" charset="0"/>
              </a:rPr>
              <a:t>Students</a:t>
            </a:r>
            <a:r>
              <a:rPr lang="en-US" altLang="it-IT" sz="2800" dirty="0">
                <a:solidFill>
                  <a:srgbClr val="000000"/>
                </a:solidFill>
                <a:latin typeface="Garamond" panose="02020404030301010803" pitchFamily="18" charset="0"/>
              </a:rPr>
              <a:t>: </a:t>
            </a:r>
          </a:p>
          <a:p>
            <a:pPr eaLnBrk="1" hangingPunct="1">
              <a:spcBef>
                <a:spcPct val="20000"/>
              </a:spcBef>
            </a:pPr>
            <a:r>
              <a:rPr lang="en-US" altLang="it-IT" sz="2800" dirty="0">
                <a:solidFill>
                  <a:srgbClr val="000000"/>
                </a:solidFill>
                <a:latin typeface="Garamond" panose="02020404030301010803" pitchFamily="18" charset="0"/>
              </a:rPr>
              <a:t>Ivancich Stefano</a:t>
            </a:r>
          </a:p>
          <a:p>
            <a:pPr eaLnBrk="1" hangingPunct="1">
              <a:spcBef>
                <a:spcPct val="20000"/>
              </a:spcBef>
            </a:pPr>
            <a:r>
              <a:rPr lang="en-US" altLang="it-IT" sz="2800" dirty="0">
                <a:solidFill>
                  <a:srgbClr val="000000"/>
                </a:solidFill>
                <a:latin typeface="Garamond" panose="02020404030301010803" pitchFamily="18" charset="0"/>
              </a:rPr>
              <a:t>Marco Zanetti</a:t>
            </a:r>
          </a:p>
        </p:txBody>
      </p:sp>
      <p:sp>
        <p:nvSpPr>
          <p:cNvPr id="5" name="Rectangle 6">
            <a:extLst>
              <a:ext uri="{FF2B5EF4-FFF2-40B4-BE49-F238E27FC236}">
                <a16:creationId xmlns:a16="http://schemas.microsoft.com/office/drawing/2014/main" id="{2D4372A6-7DFF-4307-862E-943901A82BFD}"/>
              </a:ext>
            </a:extLst>
          </p:cNvPr>
          <p:cNvSpPr>
            <a:spLocks noChangeArrowheads="1"/>
          </p:cNvSpPr>
          <p:nvPr/>
        </p:nvSpPr>
        <p:spPr bwMode="auto">
          <a:xfrm>
            <a:off x="5629275" y="3133727"/>
            <a:ext cx="3255961" cy="149542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it-IT" sz="2800" b="1" dirty="0">
                <a:solidFill>
                  <a:srgbClr val="000000"/>
                </a:solidFill>
                <a:latin typeface="Garamond" panose="02020404030301010803" pitchFamily="18" charset="0"/>
              </a:rPr>
              <a:t>Supervisor: </a:t>
            </a:r>
          </a:p>
          <a:p>
            <a:pPr eaLnBrk="1" hangingPunct="1">
              <a:spcBef>
                <a:spcPct val="20000"/>
              </a:spcBef>
            </a:pPr>
            <a:r>
              <a:rPr lang="en-US" altLang="it-IT" sz="2800" dirty="0">
                <a:solidFill>
                  <a:srgbClr val="000000"/>
                </a:solidFill>
                <a:latin typeface="Garamond" panose="02020404030301010803" pitchFamily="18" charset="0"/>
              </a:rPr>
              <a:t>Prof. </a:t>
            </a:r>
            <a:r>
              <a:rPr lang="en-US" altLang="it-IT" sz="2800" dirty="0" err="1">
                <a:solidFill>
                  <a:srgbClr val="000000"/>
                </a:solidFill>
                <a:latin typeface="Garamond" panose="02020404030301010803" pitchFamily="18" charset="0"/>
              </a:rPr>
              <a:t>Pini</a:t>
            </a:r>
            <a:r>
              <a:rPr lang="en-US" altLang="it-IT" sz="2800" dirty="0">
                <a:solidFill>
                  <a:srgbClr val="000000"/>
                </a:solidFill>
                <a:latin typeface="Garamond" panose="02020404030301010803" pitchFamily="18" charset="0"/>
              </a:rPr>
              <a:t> Maria Silvia</a:t>
            </a:r>
          </a:p>
        </p:txBody>
      </p:sp>
      <p:sp>
        <p:nvSpPr>
          <p:cNvPr id="6" name="Rectangle 6">
            <a:extLst>
              <a:ext uri="{FF2B5EF4-FFF2-40B4-BE49-F238E27FC236}">
                <a16:creationId xmlns:a16="http://schemas.microsoft.com/office/drawing/2014/main" id="{C394F868-4F85-4530-A22D-DDC49902C1BB}"/>
              </a:ext>
            </a:extLst>
          </p:cNvPr>
          <p:cNvSpPr>
            <a:spLocks noChangeArrowheads="1"/>
          </p:cNvSpPr>
          <p:nvPr/>
        </p:nvSpPr>
        <p:spPr bwMode="auto">
          <a:xfrm>
            <a:off x="3073654" y="6184626"/>
            <a:ext cx="2996691" cy="50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r>
              <a:rPr lang="en-US" altLang="it-IT" sz="2800" dirty="0">
                <a:solidFill>
                  <a:srgbClr val="000000"/>
                </a:solidFill>
                <a:latin typeface="Garamond" panose="02020404030301010803" pitchFamily="18" charset="0"/>
              </a:rPr>
              <a:t>12 May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Conclusions</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97167"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670794" y="6396335"/>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9</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699591" y="6420772"/>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133350" y="1315916"/>
            <a:ext cx="8842375" cy="50733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b="1" dirty="0">
                <a:solidFill>
                  <a:srgbClr val="0000FF"/>
                </a:solidFill>
                <a:latin typeface="Garamond" panose="02020404030301010803" pitchFamily="18" charset="0"/>
              </a:rPr>
              <a:t>Conclusions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Our models show that they can learn effectively by surpassing by a large margin baseline results; </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The attention model largely outperform the simpler 1DCNN model, as is to be expected, but 1DCNN is extremely faster and less computational extensive to train.</a:t>
            </a:r>
          </a:p>
          <a:p>
            <a:pPr marL="342900" indent="-342900" algn="just" eaLnBrk="1" hangingPunct="1">
              <a:spcBef>
                <a:spcPct val="20000"/>
              </a:spcBef>
              <a:buFont typeface="Arial" panose="020B0604020202020204" pitchFamily="34" charset="0"/>
              <a:buChar char="•"/>
            </a:pPr>
            <a:endParaRPr lang="en-US" altLang="it-IT" sz="2200" dirty="0">
              <a:solidFill>
                <a:srgbClr val="000000"/>
              </a:solidFill>
              <a:latin typeface="Garamond" panose="02020404030301010803" pitchFamily="18" charset="0"/>
            </a:endParaRPr>
          </a:p>
          <a:p>
            <a:pPr algn="just" eaLnBrk="1" hangingPunct="1">
              <a:spcBef>
                <a:spcPct val="20000"/>
              </a:spcBef>
            </a:pPr>
            <a:r>
              <a:rPr lang="en-US" altLang="it-IT" sz="2200" b="1" dirty="0">
                <a:latin typeface="Garamond" panose="02020404030301010803" pitchFamily="18" charset="0"/>
              </a:rPr>
              <a:t>Future Work</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Try different hyperparameters during training </a:t>
            </a:r>
            <a:r>
              <a:rPr lang="en-US" altLang="it-IT" sz="2200">
                <a:solidFill>
                  <a:srgbClr val="000000"/>
                </a:solidFill>
                <a:latin typeface="Garamond" panose="02020404030301010803" pitchFamily="18" charset="0"/>
              </a:rPr>
              <a:t>that may lead </a:t>
            </a:r>
            <a:r>
              <a:rPr lang="en-US" altLang="it-IT" sz="2200" dirty="0">
                <a:solidFill>
                  <a:srgbClr val="000000"/>
                </a:solidFill>
                <a:latin typeface="Garamond" panose="02020404030301010803" pitchFamily="18" charset="0"/>
              </a:rPr>
              <a:t>to better performance;</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Implement different architectures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recurrent networks);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Deploy the model trough a high-level platform to allow user to experiment with it. </a:t>
            </a:r>
            <a:endParaRPr lang="en-US" altLang="it-IT" sz="200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403266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Outline</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3112583"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582115" y="6420772"/>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137318" y="1188241"/>
            <a:ext cx="8599487" cy="50733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The Problem</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The Dataset and pre-processing</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Our models</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Results</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Conclusions</a:t>
            </a:r>
          </a:p>
        </p:txBody>
      </p:sp>
    </p:spTree>
    <p:extLst>
      <p:ext uri="{BB962C8B-B14F-4D97-AF65-F5344CB8AC3E}">
        <p14:creationId xmlns:p14="http://schemas.microsoft.com/office/powerpoint/2010/main" val="420761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The Problem - 1</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2</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582115" y="6420772"/>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095375"/>
            <a:ext cx="8192950" cy="53253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b="1" dirty="0">
                <a:solidFill>
                  <a:srgbClr val="000000"/>
                </a:solidFill>
                <a:latin typeface="Garamond" panose="02020404030301010803" pitchFamily="18" charset="0"/>
              </a:rPr>
              <a:t>Definition: </a:t>
            </a:r>
            <a:r>
              <a:rPr lang="en-US" altLang="it-IT" dirty="0">
                <a:solidFill>
                  <a:srgbClr val="000000"/>
                </a:solidFill>
                <a:latin typeface="Garamond" panose="02020404030301010803" pitchFamily="18" charset="0"/>
              </a:rPr>
              <a:t>Fake news is false or misleading information presented as news. It often has the aim of damaging the reputation of a person or entity, or making money through advertising revenue.</a:t>
            </a:r>
          </a:p>
          <a:p>
            <a:pPr algn="just" eaLnBrk="1" hangingPunct="1">
              <a:spcBef>
                <a:spcPct val="20000"/>
              </a:spcBef>
            </a:pPr>
            <a:r>
              <a:rPr lang="en-US" altLang="it-IT" b="1" dirty="0">
                <a:solidFill>
                  <a:srgbClr val="000000"/>
                </a:solidFill>
                <a:latin typeface="Garamond" panose="02020404030301010803" pitchFamily="18" charset="0"/>
              </a:rPr>
              <a:t>Deep Psychological base:</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“Most of the decisions that people take are not made with logic, but are made with emotions. Then the logic is used to justify the irrational choice that the individual has made.”</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Fake news </a:t>
            </a:r>
            <a:r>
              <a:rPr lang="en-US" altLang="it-IT" b="1" dirty="0">
                <a:solidFill>
                  <a:srgbClr val="000000"/>
                </a:solidFill>
                <a:latin typeface="Garamond" panose="02020404030301010803" pitchFamily="18" charset="0"/>
              </a:rPr>
              <a:t>leverage emotions </a:t>
            </a:r>
            <a:r>
              <a:rPr lang="en-US" altLang="it-IT" dirty="0">
                <a:solidFill>
                  <a:srgbClr val="000000"/>
                </a:solidFill>
                <a:latin typeface="Garamond" panose="02020404030301010803" pitchFamily="18" charset="0"/>
              </a:rPr>
              <a:t>to manipulate people beliefs.</a:t>
            </a:r>
          </a:p>
          <a:p>
            <a:pPr algn="just" eaLnBrk="1" hangingPunct="1">
              <a:spcBef>
                <a:spcPct val="20000"/>
              </a:spcBef>
            </a:pPr>
            <a:r>
              <a:rPr lang="en-US" altLang="it-IT" b="1" dirty="0">
                <a:solidFill>
                  <a:srgbClr val="000000"/>
                </a:solidFill>
                <a:latin typeface="Garamond" panose="02020404030301010803" pitchFamily="18" charset="0"/>
              </a:rPr>
              <a:t>It’s not a recent year's phenomenon:</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There are proof that they are being broadly used especially in politics at least since elections of Cicerone in 64 </a:t>
            </a:r>
            <a:r>
              <a:rPr lang="en-US" altLang="it-IT" dirty="0" err="1">
                <a:solidFill>
                  <a:srgbClr val="000000"/>
                </a:solidFill>
                <a:latin typeface="Garamond" panose="02020404030301010803" pitchFamily="18" charset="0"/>
              </a:rPr>
              <a:t>b.c.</a:t>
            </a:r>
            <a:r>
              <a:rPr lang="en-US" altLang="it-IT" dirty="0">
                <a:solidFill>
                  <a:srgbClr val="000000"/>
                </a:solidFill>
                <a:latin typeface="Garamond" panose="02020404030301010803" pitchFamily="18" charset="0"/>
              </a:rPr>
              <a:t> (</a:t>
            </a:r>
            <a:r>
              <a:rPr lang="en-US" altLang="it-IT" dirty="0" err="1">
                <a:solidFill>
                  <a:srgbClr val="000000"/>
                </a:solidFill>
                <a:latin typeface="Garamond" panose="02020404030301010803" pitchFamily="18" charset="0"/>
              </a:rPr>
              <a:t>Commentariolum</a:t>
            </a:r>
            <a:r>
              <a:rPr lang="en-US" altLang="it-IT" dirty="0">
                <a:solidFill>
                  <a:srgbClr val="000000"/>
                </a:solidFill>
                <a:latin typeface="Garamond" panose="02020404030301010803" pitchFamily="18" charset="0"/>
              </a:rPr>
              <a:t> </a:t>
            </a:r>
            <a:r>
              <a:rPr lang="en-US" altLang="it-IT" dirty="0" err="1">
                <a:solidFill>
                  <a:srgbClr val="000000"/>
                </a:solidFill>
                <a:latin typeface="Garamond" panose="02020404030301010803" pitchFamily="18" charset="0"/>
              </a:rPr>
              <a:t>Petitionis</a:t>
            </a:r>
            <a:r>
              <a:rPr lang="en-US" altLang="it-IT" dirty="0">
                <a:solidFill>
                  <a:srgbClr val="000000"/>
                </a:solidFill>
                <a:latin typeface="Garamond" panose="02020404030301010803" pitchFamily="18" charset="0"/>
              </a:rPr>
              <a:t>)</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Probably they are going to be used in the future.</a:t>
            </a:r>
          </a:p>
        </p:txBody>
      </p:sp>
    </p:spTree>
    <p:extLst>
      <p:ext uri="{BB962C8B-B14F-4D97-AF65-F5344CB8AC3E}">
        <p14:creationId xmlns:p14="http://schemas.microsoft.com/office/powerpoint/2010/main" val="99852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The Problem - 2</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3</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Given the facts: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Fake News on Social Networks spread rapidly, with a peak in the first </a:t>
            </a:r>
            <a:r>
              <a:rPr lang="en-US" altLang="it-IT" sz="2200" b="1" dirty="0">
                <a:solidFill>
                  <a:srgbClr val="000000"/>
                </a:solidFill>
                <a:latin typeface="Garamond" panose="02020404030301010803" pitchFamily="18" charset="0"/>
              </a:rPr>
              <a:t>2 hours</a:t>
            </a:r>
            <a:r>
              <a:rPr lang="en-US" altLang="it-IT" sz="2200" dirty="0">
                <a:solidFill>
                  <a:srgbClr val="000000"/>
                </a:solidFill>
                <a:latin typeface="Garamond" panose="02020404030301010803" pitchFamily="18" charset="0"/>
              </a:rPr>
              <a:t>.</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There is a strong economical and </a:t>
            </a:r>
            <a:r>
              <a:rPr lang="en-US" altLang="it-IT" sz="2200" b="1" dirty="0">
                <a:solidFill>
                  <a:srgbClr val="000000"/>
                </a:solidFill>
                <a:latin typeface="Garamond" panose="02020404030301010803" pitchFamily="18" charset="0"/>
              </a:rPr>
              <a:t>political interest </a:t>
            </a:r>
            <a:r>
              <a:rPr lang="en-US" altLang="it-IT" sz="2200" dirty="0">
                <a:solidFill>
                  <a:srgbClr val="000000"/>
                </a:solidFill>
                <a:latin typeface="Garamond" panose="02020404030301010803" pitchFamily="18" charset="0"/>
              </a:rPr>
              <a:t>in their use. (E.g., Cambridge Analytica, Trump elections, Russian Ads,…)</a:t>
            </a:r>
          </a:p>
          <a:p>
            <a:pPr marL="342900" indent="-342900" algn="just" eaLnBrk="1" hangingPunct="1">
              <a:spcBef>
                <a:spcPct val="20000"/>
              </a:spcBef>
              <a:buFont typeface="Arial" panose="020B0604020202020204" pitchFamily="34" charset="0"/>
              <a:buChar char="•"/>
            </a:pPr>
            <a:r>
              <a:rPr lang="en-US" altLang="it-IT" sz="2200" b="1" dirty="0">
                <a:solidFill>
                  <a:srgbClr val="000000"/>
                </a:solidFill>
                <a:latin typeface="Garamond" panose="02020404030301010803" pitchFamily="18" charset="0"/>
              </a:rPr>
              <a:t>Manual techniques </a:t>
            </a:r>
            <a:r>
              <a:rPr lang="en-US" altLang="it-IT" sz="2200" dirty="0">
                <a:solidFill>
                  <a:srgbClr val="000000"/>
                </a:solidFill>
                <a:latin typeface="Garamond" panose="02020404030301010803" pitchFamily="18" charset="0"/>
              </a:rPr>
              <a:t>such as debunking and fact checking websites are very </a:t>
            </a:r>
            <a:r>
              <a:rPr lang="en-US" altLang="it-IT" sz="2200" b="1" dirty="0">
                <a:solidFill>
                  <a:srgbClr val="000000"/>
                </a:solidFill>
                <a:latin typeface="Garamond" panose="02020404030301010803" pitchFamily="18" charset="0"/>
              </a:rPr>
              <a:t>slow</a:t>
            </a:r>
            <a:r>
              <a:rPr lang="en-US" altLang="it-IT" sz="2200" dirty="0">
                <a:solidFill>
                  <a:srgbClr val="000000"/>
                </a:solidFill>
                <a:latin typeface="Garamond" panose="02020404030301010803" pitchFamily="18" charset="0"/>
              </a:rPr>
              <a:t>, not applicable on a large scale, and can be easily blocked.</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Social Network bubbles make people isolate themselves in their beliefs and prejudices that can be easily manipulated.</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The average person doesn’t have the time, want, resources or intellectual abilities to verify the sources and study deeply a topic, they just take each statement they read as true.</a:t>
            </a:r>
          </a:p>
          <a:p>
            <a:pPr algn="just" eaLnBrk="1" hangingPunct="1">
              <a:spcBef>
                <a:spcPct val="20000"/>
              </a:spcBef>
            </a:pPr>
            <a:r>
              <a:rPr lang="en-US" altLang="it-IT" sz="2200" dirty="0">
                <a:solidFill>
                  <a:srgbClr val="000000"/>
                </a:solidFill>
                <a:latin typeface="Garamond" panose="02020404030301010803" pitchFamily="18" charset="0"/>
              </a:rPr>
              <a:t>highlight the </a:t>
            </a:r>
            <a:r>
              <a:rPr lang="en-US" altLang="it-IT" sz="2200" b="1" dirty="0">
                <a:solidFill>
                  <a:srgbClr val="000000"/>
                </a:solidFill>
                <a:latin typeface="Garamond" panose="02020404030301010803" pitchFamily="18" charset="0"/>
              </a:rPr>
              <a:t>need for an automatic system </a:t>
            </a:r>
            <a:r>
              <a:rPr lang="en-US" altLang="it-IT" sz="2200" dirty="0">
                <a:solidFill>
                  <a:srgbClr val="000000"/>
                </a:solidFill>
                <a:latin typeface="Garamond" panose="02020404030301010803" pitchFamily="18" charset="0"/>
              </a:rPr>
              <a:t>for detecting Fake News and hoaxes.</a:t>
            </a:r>
          </a:p>
        </p:txBody>
      </p:sp>
    </p:spTree>
    <p:extLst>
      <p:ext uri="{BB962C8B-B14F-4D97-AF65-F5344CB8AC3E}">
        <p14:creationId xmlns:p14="http://schemas.microsoft.com/office/powerpoint/2010/main" val="114134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The Dataset</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4</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We’ve worked with the Covid19 Fake News dataset from [Patwa et al., 2021], which contains tweets about the pandemic labelled either Real or Fake.</a:t>
            </a:r>
          </a:p>
          <a:p>
            <a:pPr algn="just" eaLnBrk="1" hangingPunct="1">
              <a:spcBef>
                <a:spcPct val="20000"/>
              </a:spcBef>
            </a:pPr>
            <a:r>
              <a:rPr lang="en-US" altLang="it-IT" sz="2200" dirty="0">
                <a:solidFill>
                  <a:srgbClr val="000000"/>
                </a:solidFill>
                <a:latin typeface="Garamond" panose="02020404030301010803" pitchFamily="18" charset="0"/>
              </a:rPr>
              <a:t>The dataset has been divided as follows: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A training set, used to train our models, composed of 6420 tweets;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A validation set, used to choose hyperparameters and validate our models, composed of 2140 tweets;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A test set, used to assess the performance of our models, composed of 2140 tweets.</a:t>
            </a:r>
          </a:p>
          <a:p>
            <a:pPr algn="just" eaLnBrk="1" hangingPunct="1">
              <a:spcBef>
                <a:spcPct val="20000"/>
              </a:spcBef>
            </a:pPr>
            <a:r>
              <a:rPr lang="en-US" altLang="it-IT" sz="2200" dirty="0">
                <a:solidFill>
                  <a:srgbClr val="000000"/>
                </a:solidFill>
                <a:latin typeface="Garamond" panose="02020404030301010803" pitchFamily="18" charset="0"/>
              </a:rPr>
              <a:t>The dataset is balanced</a:t>
            </a:r>
            <a:r>
              <a:rPr lang="en-US" altLang="it-IT" sz="2200" i="1" dirty="0">
                <a:solidFill>
                  <a:srgbClr val="000000"/>
                </a:solidFill>
                <a:latin typeface="Garamond" panose="02020404030301010803" pitchFamily="18" charset="0"/>
              </a:rPr>
              <a:t>, </a:t>
            </a:r>
            <a:r>
              <a:rPr lang="en-US" altLang="it-IT" sz="2200" dirty="0">
                <a:solidFill>
                  <a:srgbClr val="000000"/>
                </a:solidFill>
                <a:latin typeface="Garamond" panose="02020404030301010803" pitchFamily="18" charset="0"/>
              </a:rPr>
              <a:t>that is, the number of Fake news and True news it’s almost even. This is a desirable property for classification task as it makes harder for the model to solely rely on statistical properties of the data for prediction. </a:t>
            </a:r>
            <a:endParaRPr lang="en-US" altLang="it-IT" sz="2200" i="1"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326432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Data pre-processing</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293670" cy="369332"/>
          </a:xfrm>
          <a:prstGeom prst="rect">
            <a:avLst/>
          </a:prstGeom>
        </p:spPr>
        <p:txBody>
          <a:bodyPr wrap="none">
            <a:spAutoFit/>
          </a:bodyPr>
          <a:lstStyle/>
          <a:p>
            <a:pPr eaLnBrk="1" hangingPunct="1">
              <a:spcBef>
                <a:spcPct val="20000"/>
              </a:spcBef>
            </a:pPr>
            <a:r>
              <a:rPr lang="en-US" altLang="it-IT" sz="1800" dirty="0">
                <a:solidFill>
                  <a:srgbClr val="000000"/>
                </a:solidFill>
                <a:latin typeface="Garamond" panose="02020404030301010803" pitchFamily="18" charset="0"/>
              </a:rPr>
              <a:t>5</a:t>
            </a: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We follow standard Natural Language Processing procedures to make the text easier to process for our models.</a:t>
            </a:r>
          </a:p>
          <a:p>
            <a:pPr algn="just" eaLnBrk="1" hangingPunct="1">
              <a:spcBef>
                <a:spcPct val="20000"/>
              </a:spcBef>
            </a:pPr>
            <a:endParaRPr lang="en-US" altLang="it-IT" sz="2200" dirty="0">
              <a:solidFill>
                <a:srgbClr val="000000"/>
              </a:solidFill>
              <a:latin typeface="Garamond" panose="02020404030301010803" pitchFamily="18" charset="0"/>
            </a:endParaRPr>
          </a:p>
          <a:p>
            <a:pPr algn="just" eaLnBrk="1" hangingPunct="1">
              <a:spcBef>
                <a:spcPct val="20000"/>
              </a:spcBef>
            </a:pPr>
            <a:endParaRPr lang="en-US" altLang="it-IT" sz="2200" dirty="0">
              <a:solidFill>
                <a:srgbClr val="000000"/>
              </a:solidFill>
              <a:latin typeface="Garamond" panose="02020404030301010803" pitchFamily="18" charset="0"/>
            </a:endParaRP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convert the whole text to lowercase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‘A’ becomes ‘a’);</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all URL;</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all </a:t>
            </a:r>
            <a:r>
              <a:rPr lang="en-US" altLang="it-IT" sz="2200" dirty="0" err="1">
                <a:solidFill>
                  <a:srgbClr val="000000"/>
                </a:solidFill>
                <a:latin typeface="Garamond" panose="02020404030301010803" pitchFamily="18" charset="0"/>
              </a:rPr>
              <a:t>stopwords</a:t>
            </a:r>
            <a:r>
              <a:rPr lang="en-US" altLang="it-IT" sz="2200" dirty="0">
                <a:solidFill>
                  <a:srgbClr val="000000"/>
                </a:solidFill>
                <a:latin typeface="Garamond" panose="02020404030301010803" pitchFamily="18" charset="0"/>
              </a:rPr>
              <a:t>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‘and’, ‘or’, ‘the’);</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all emojis;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lemmatize the text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‘am’, ‘are’, ‘is’ become ‘be’);</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punctuations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 ‘#’, ‘!’),</a:t>
            </a:r>
          </a:p>
        </p:txBody>
      </p:sp>
      <p:pic>
        <p:nvPicPr>
          <p:cNvPr id="5" name="Picture 4">
            <a:extLst>
              <a:ext uri="{FF2B5EF4-FFF2-40B4-BE49-F238E27FC236}">
                <a16:creationId xmlns:a16="http://schemas.microsoft.com/office/drawing/2014/main" id="{3FF277A1-0CF4-4F4A-A4AA-E323B47CCFF9}"/>
              </a:ext>
            </a:extLst>
          </p:cNvPr>
          <p:cNvPicPr>
            <a:picLocks noChangeAspect="1"/>
          </p:cNvPicPr>
          <p:nvPr/>
        </p:nvPicPr>
        <p:blipFill>
          <a:blip r:embed="rId2"/>
          <a:stretch>
            <a:fillRect/>
          </a:stretch>
        </p:blipFill>
        <p:spPr>
          <a:xfrm>
            <a:off x="661987" y="2168417"/>
            <a:ext cx="7820025" cy="390525"/>
          </a:xfrm>
          <a:prstGeom prst="rect">
            <a:avLst/>
          </a:prstGeom>
        </p:spPr>
      </p:pic>
    </p:spTree>
    <p:extLst>
      <p:ext uri="{BB962C8B-B14F-4D97-AF65-F5344CB8AC3E}">
        <p14:creationId xmlns:p14="http://schemas.microsoft.com/office/powerpoint/2010/main" val="56630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1D CNN</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6</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endParaRPr lang="en-US" altLang="it-IT" sz="2200" dirty="0">
              <a:solidFill>
                <a:srgbClr val="000000"/>
              </a:solidFill>
              <a:latin typeface="Garamond" panose="02020404030301010803" pitchFamily="18" charset="0"/>
            </a:endParaRPr>
          </a:p>
        </p:txBody>
      </p:sp>
      <p:sp>
        <p:nvSpPr>
          <p:cNvPr id="8" name="Rectangle 7">
            <a:extLst>
              <a:ext uri="{FF2B5EF4-FFF2-40B4-BE49-F238E27FC236}">
                <a16:creationId xmlns:a16="http://schemas.microsoft.com/office/drawing/2014/main" id="{FCD045C1-5F3F-40AE-93AD-33E3DD14A888}"/>
              </a:ext>
            </a:extLst>
          </p:cNvPr>
          <p:cNvSpPr>
            <a:spLocks noChangeArrowheads="1"/>
          </p:cNvSpPr>
          <p:nvPr/>
        </p:nvSpPr>
        <p:spPr bwMode="auto">
          <a:xfrm>
            <a:off x="285750" y="1194909"/>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One-dimensional Convolutional Neural Network have been used widely in Natural Language Processing [Yoon Kim, 2014]. Text is tokenized trough an embedding layer which uses pretrained word embeddings. We deploy a network composed of 3 convolutional layers (followed by Max pooling) with kernel size of 5 and 3 Dense layers (with dropout), using </a:t>
            </a:r>
            <a:r>
              <a:rPr lang="en-US" altLang="it-IT" sz="2200" dirty="0" err="1">
                <a:solidFill>
                  <a:srgbClr val="000000"/>
                </a:solidFill>
                <a:latin typeface="Garamond" panose="02020404030301010803" pitchFamily="18" charset="0"/>
              </a:rPr>
              <a:t>adam</a:t>
            </a:r>
            <a:r>
              <a:rPr lang="en-US" altLang="it-IT" sz="2200" dirty="0">
                <a:solidFill>
                  <a:srgbClr val="000000"/>
                </a:solidFill>
                <a:latin typeface="Garamond" panose="02020404030301010803" pitchFamily="18" charset="0"/>
              </a:rPr>
              <a:t> optimizer and binary cross entropy loss function.</a:t>
            </a:r>
          </a:p>
        </p:txBody>
      </p:sp>
      <p:pic>
        <p:nvPicPr>
          <p:cNvPr id="5" name="Picture 4" descr="Chart, diagram&#10;&#10;Description automatically generated">
            <a:extLst>
              <a:ext uri="{FF2B5EF4-FFF2-40B4-BE49-F238E27FC236}">
                <a16:creationId xmlns:a16="http://schemas.microsoft.com/office/drawing/2014/main" id="{DD633BB8-19E7-483D-A0BF-E1987E7EEEC9}"/>
              </a:ext>
            </a:extLst>
          </p:cNvPr>
          <p:cNvPicPr>
            <a:picLocks noChangeAspect="1"/>
          </p:cNvPicPr>
          <p:nvPr/>
        </p:nvPicPr>
        <p:blipFill>
          <a:blip r:embed="rId2"/>
          <a:stretch>
            <a:fillRect/>
          </a:stretch>
        </p:blipFill>
        <p:spPr>
          <a:xfrm>
            <a:off x="2781762" y="3490613"/>
            <a:ext cx="3829050" cy="2257425"/>
          </a:xfrm>
          <a:prstGeom prst="rect">
            <a:avLst/>
          </a:prstGeom>
        </p:spPr>
      </p:pic>
    </p:spTree>
    <p:extLst>
      <p:ext uri="{BB962C8B-B14F-4D97-AF65-F5344CB8AC3E}">
        <p14:creationId xmlns:p14="http://schemas.microsoft.com/office/powerpoint/2010/main" val="137444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err="1">
                <a:solidFill>
                  <a:srgbClr val="FFFFFF"/>
                </a:solidFill>
                <a:latin typeface="Tw Cen MT" panose="020B0602020104020603" pitchFamily="34" charset="0"/>
              </a:rPr>
              <a:t>DistilBERT</a:t>
            </a:r>
            <a:endParaRPr lang="en-US" altLang="it-IT" sz="6000" dirty="0">
              <a:solidFill>
                <a:srgbClr val="FFFFFF"/>
              </a:solidFill>
              <a:latin typeface="Tw Cen MT" panose="020B0602020104020603" pitchFamily="34" charset="0"/>
            </a:endParaRP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7</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We experimented with </a:t>
            </a:r>
            <a:r>
              <a:rPr lang="en-US" altLang="it-IT" sz="2200" dirty="0" err="1">
                <a:solidFill>
                  <a:srgbClr val="000000"/>
                </a:solidFill>
                <a:latin typeface="Garamond" panose="02020404030301010803" pitchFamily="18" charset="0"/>
              </a:rPr>
              <a:t>HuggingFace’s</a:t>
            </a:r>
            <a:r>
              <a:rPr lang="en-US" altLang="it-IT" sz="2200" dirty="0">
                <a:solidFill>
                  <a:srgbClr val="000000"/>
                </a:solidFill>
                <a:latin typeface="Garamond" panose="02020404030301010803" pitchFamily="18" charset="0"/>
              </a:rPr>
              <a:t> implementation of the attention model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a:t>
            </a:r>
            <a:r>
              <a:rPr lang="en-US" altLang="it-IT" sz="2200" dirty="0" err="1">
                <a:solidFill>
                  <a:srgbClr val="000000"/>
                </a:solidFill>
                <a:latin typeface="Garamond" panose="02020404030301010803" pitchFamily="18" charset="0"/>
              </a:rPr>
              <a:t>Sanh</a:t>
            </a:r>
            <a:r>
              <a:rPr lang="en-US" altLang="it-IT" sz="2200" dirty="0">
                <a:solidFill>
                  <a:srgbClr val="000000"/>
                </a:solidFill>
                <a:latin typeface="Garamond" panose="02020404030301010803" pitchFamily="18" charset="0"/>
              </a:rPr>
              <a:t> et al., 2019].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tokenizer encode the data so that the model can process it. We imported the pretrained weights for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and stacked 3 Dense layers with dropout on top of the model to fine-tune for our classification task, using </a:t>
            </a:r>
            <a:r>
              <a:rPr lang="en-US" altLang="it-IT" sz="2200" dirty="0" err="1">
                <a:solidFill>
                  <a:srgbClr val="000000"/>
                </a:solidFill>
                <a:latin typeface="Garamond" panose="02020404030301010803" pitchFamily="18" charset="0"/>
              </a:rPr>
              <a:t>adam</a:t>
            </a:r>
            <a:r>
              <a:rPr lang="en-US" altLang="it-IT" sz="2200" dirty="0">
                <a:solidFill>
                  <a:srgbClr val="000000"/>
                </a:solidFill>
                <a:latin typeface="Garamond" panose="02020404030301010803" pitchFamily="18" charset="0"/>
              </a:rPr>
              <a:t> optimizer and Binary Focal loss. </a:t>
            </a:r>
          </a:p>
        </p:txBody>
      </p:sp>
      <p:pic>
        <p:nvPicPr>
          <p:cNvPr id="5" name="Picture 4" descr="Diagram&#10;&#10;Description automatically generated">
            <a:extLst>
              <a:ext uri="{FF2B5EF4-FFF2-40B4-BE49-F238E27FC236}">
                <a16:creationId xmlns:a16="http://schemas.microsoft.com/office/drawing/2014/main" id="{F5213DE5-C6ED-422E-8247-2F6BFC277563}"/>
              </a:ext>
            </a:extLst>
          </p:cNvPr>
          <p:cNvPicPr>
            <a:picLocks noChangeAspect="1"/>
          </p:cNvPicPr>
          <p:nvPr/>
        </p:nvPicPr>
        <p:blipFill>
          <a:blip r:embed="rId2"/>
          <a:stretch>
            <a:fillRect/>
          </a:stretch>
        </p:blipFill>
        <p:spPr>
          <a:xfrm>
            <a:off x="2823100" y="3403239"/>
            <a:ext cx="4152329" cy="2543573"/>
          </a:xfrm>
          <a:prstGeom prst="rect">
            <a:avLst/>
          </a:prstGeom>
        </p:spPr>
      </p:pic>
    </p:spTree>
    <p:extLst>
      <p:ext uri="{BB962C8B-B14F-4D97-AF65-F5344CB8AC3E}">
        <p14:creationId xmlns:p14="http://schemas.microsoft.com/office/powerpoint/2010/main" val="121615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3E0C32-1984-4560-966F-A08D7A1991F2}"/>
              </a:ext>
            </a:extLst>
          </p:cNvPr>
          <p:cNvSpPr/>
          <p:nvPr/>
        </p:nvSpPr>
        <p:spPr>
          <a:xfrm>
            <a:off x="0" y="6408477"/>
            <a:ext cx="2997167"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788238"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8</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17054" y="6396333"/>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150812" y="3115297"/>
            <a:ext cx="8842375" cy="16190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it-IT" sz="2200" dirty="0">
              <a:solidFill>
                <a:srgbClr val="000000"/>
              </a:solidFill>
              <a:latin typeface="Garamond" panose="02020404030301010803" pitchFamily="18" charset="0"/>
            </a:endParaRPr>
          </a:p>
          <a:p>
            <a:pPr eaLnBrk="1" hangingPunct="1">
              <a:spcBef>
                <a:spcPct val="20000"/>
              </a:spcBef>
            </a:pPr>
            <a:endParaRPr lang="en-US" altLang="it-IT" sz="2200" dirty="0">
              <a:solidFill>
                <a:srgbClr val="000000"/>
              </a:solidFill>
              <a:latin typeface="Garamond" panose="02020404030301010803" pitchFamily="18" charset="0"/>
            </a:endParaRPr>
          </a:p>
        </p:txBody>
      </p:sp>
      <p:graphicFrame>
        <p:nvGraphicFramePr>
          <p:cNvPr id="3" name="Tabella 3">
            <a:extLst>
              <a:ext uri="{FF2B5EF4-FFF2-40B4-BE49-F238E27FC236}">
                <a16:creationId xmlns:a16="http://schemas.microsoft.com/office/drawing/2014/main" id="{F21D2EA6-8710-440D-8871-B08F1B7E2FFC}"/>
              </a:ext>
            </a:extLst>
          </p:cNvPr>
          <p:cNvGraphicFramePr>
            <a:graphicFrameLocks noGrp="1"/>
          </p:cNvGraphicFramePr>
          <p:nvPr>
            <p:extLst>
              <p:ext uri="{D42A27DB-BD31-4B8C-83A1-F6EECF244321}">
                <p14:modId xmlns:p14="http://schemas.microsoft.com/office/powerpoint/2010/main" val="1478502631"/>
              </p:ext>
            </p:extLst>
          </p:nvPr>
        </p:nvGraphicFramePr>
        <p:xfrm>
          <a:off x="218281" y="3085901"/>
          <a:ext cx="8815388" cy="1508760"/>
        </p:xfrm>
        <a:graphic>
          <a:graphicData uri="http://schemas.openxmlformats.org/drawingml/2006/table">
            <a:tbl>
              <a:tblPr firstRow="1" bandRow="1">
                <a:tableStyleId>{9D7B26C5-4107-4FEC-AEDC-1716B250A1EF}</a:tableStyleId>
              </a:tblPr>
              <a:tblGrid>
                <a:gridCol w="3569493">
                  <a:extLst>
                    <a:ext uri="{9D8B030D-6E8A-4147-A177-3AD203B41FA5}">
                      <a16:colId xmlns:a16="http://schemas.microsoft.com/office/drawing/2014/main" val="3182747752"/>
                    </a:ext>
                  </a:extLst>
                </a:gridCol>
                <a:gridCol w="1647825">
                  <a:extLst>
                    <a:ext uri="{9D8B030D-6E8A-4147-A177-3AD203B41FA5}">
                      <a16:colId xmlns:a16="http://schemas.microsoft.com/office/drawing/2014/main" val="794000423"/>
                    </a:ext>
                  </a:extLst>
                </a:gridCol>
                <a:gridCol w="1752600">
                  <a:extLst>
                    <a:ext uri="{9D8B030D-6E8A-4147-A177-3AD203B41FA5}">
                      <a16:colId xmlns:a16="http://schemas.microsoft.com/office/drawing/2014/main" val="2875200025"/>
                    </a:ext>
                  </a:extLst>
                </a:gridCol>
                <a:gridCol w="1845470">
                  <a:extLst>
                    <a:ext uri="{9D8B030D-6E8A-4147-A177-3AD203B41FA5}">
                      <a16:colId xmlns:a16="http://schemas.microsoft.com/office/drawing/2014/main" val="336163149"/>
                    </a:ext>
                  </a:extLst>
                </a:gridCol>
              </a:tblGrid>
              <a:tr h="370840">
                <a:tc>
                  <a:txBody>
                    <a:bodyPr/>
                    <a:lstStyle/>
                    <a:p>
                      <a:pPr algn="ctr"/>
                      <a:endParaRPr lang="it-IT" sz="2000" dirty="0">
                        <a:latin typeface="+mn-lt"/>
                      </a:endParaRPr>
                    </a:p>
                  </a:txBody>
                  <a:tcPr anchor="ctr"/>
                </a:tc>
                <a:tc>
                  <a:txBody>
                    <a:bodyPr/>
                    <a:lstStyle/>
                    <a:p>
                      <a:pPr algn="ctr"/>
                      <a:r>
                        <a:rPr lang="en-US" sz="2000" dirty="0">
                          <a:effectLst/>
                        </a:rPr>
                        <a:t>Accuracy %</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000" dirty="0">
                          <a:effectLst/>
                        </a:rPr>
                        <a:t># Parameters</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000" dirty="0">
                          <a:effectLst/>
                        </a:rPr>
                        <a:t>Speed (s)</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5168332"/>
                  </a:ext>
                </a:extLst>
              </a:tr>
              <a:tr h="370840">
                <a:tc>
                  <a:txBody>
                    <a:bodyPr/>
                    <a:lstStyle/>
                    <a:p>
                      <a:pPr algn="l"/>
                      <a:r>
                        <a:rPr lang="en-US" sz="2000" dirty="0">
                          <a:effectLst/>
                        </a:rPr>
                        <a:t>Baseline (random guess)</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50</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9290996"/>
                  </a:ext>
                </a:extLst>
              </a:tr>
              <a:tr h="370840">
                <a:tc>
                  <a:txBody>
                    <a:bodyPr/>
                    <a:lstStyle/>
                    <a:p>
                      <a:pPr algn="l"/>
                      <a:r>
                        <a:rPr lang="en-US" sz="2000" dirty="0">
                          <a:effectLst/>
                        </a:rPr>
                        <a:t>1DCNN</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87.8</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it-IT" sz="2400" dirty="0"/>
                        <a:t>4,804,087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it-IT" sz="2400" dirty="0">
                          <a:effectLst/>
                        </a:rPr>
                        <a:t>0.87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8884431"/>
                  </a:ext>
                </a:extLst>
              </a:tr>
              <a:tr h="370840">
                <a:tc>
                  <a:txBody>
                    <a:bodyPr/>
                    <a:lstStyle/>
                    <a:p>
                      <a:pPr algn="l"/>
                      <a:r>
                        <a:rPr lang="en-US" sz="2000" dirty="0" err="1">
                          <a:effectLst/>
                        </a:rPr>
                        <a:t>DistilBERT</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94.7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it-IT" sz="2400" dirty="0"/>
                        <a:t>66,363,649</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21.67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4095954"/>
                  </a:ext>
                </a:extLst>
              </a:tr>
            </a:tbl>
          </a:graphicData>
        </a:graphic>
      </p:graphicFrame>
      <p:sp>
        <p:nvSpPr>
          <p:cNvPr id="9" name="Rettangolo 8">
            <a:extLst>
              <a:ext uri="{FF2B5EF4-FFF2-40B4-BE49-F238E27FC236}">
                <a16:creationId xmlns:a16="http://schemas.microsoft.com/office/drawing/2014/main" id="{5D44A631-AF16-4C9A-ADB9-A71DA9C83E8E}"/>
              </a:ext>
            </a:extLst>
          </p:cNvPr>
          <p:cNvSpPr/>
          <p:nvPr/>
        </p:nvSpPr>
        <p:spPr>
          <a:xfrm>
            <a:off x="137318" y="1046993"/>
            <a:ext cx="3653632" cy="28015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ACA6F3AE-26A3-4EB1-A7BB-60D94588B621}"/>
              </a:ext>
            </a:extLst>
          </p:cNvPr>
          <p:cNvSpPr/>
          <p:nvPr/>
        </p:nvSpPr>
        <p:spPr>
          <a:xfrm>
            <a:off x="150812" y="1218063"/>
            <a:ext cx="3653632" cy="28015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Title 1">
            <a:extLst>
              <a:ext uri="{FF2B5EF4-FFF2-40B4-BE49-F238E27FC236}">
                <a16:creationId xmlns:a16="http://schemas.microsoft.com/office/drawing/2014/main" id="{BDCCF0B4-C2A4-4C40-A43B-A15394308BC5}"/>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Results</a:t>
            </a:r>
          </a:p>
        </p:txBody>
      </p:sp>
      <p:sp>
        <p:nvSpPr>
          <p:cNvPr id="12" name="Rectangle 11">
            <a:extLst>
              <a:ext uri="{FF2B5EF4-FFF2-40B4-BE49-F238E27FC236}">
                <a16:creationId xmlns:a16="http://schemas.microsoft.com/office/drawing/2014/main" id="{AC293222-98EF-4F23-A7C8-3BDCEE04E875}"/>
              </a:ext>
            </a:extLst>
          </p:cNvPr>
          <p:cNvSpPr>
            <a:spLocks noChangeArrowheads="1"/>
          </p:cNvSpPr>
          <p:nvPr/>
        </p:nvSpPr>
        <p:spPr bwMode="auto">
          <a:xfrm>
            <a:off x="191294" y="1358141"/>
            <a:ext cx="8517664" cy="34632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Experiment results shows that both models largely outperform the baseline.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achieve greater accuracy at the cost of longer training and execution time and the needs of an advanced hardware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can take many hours to train without using a GPU). </a:t>
            </a:r>
          </a:p>
        </p:txBody>
      </p:sp>
    </p:spTree>
    <p:extLst>
      <p:ext uri="{BB962C8B-B14F-4D97-AF65-F5344CB8AC3E}">
        <p14:creationId xmlns:p14="http://schemas.microsoft.com/office/powerpoint/2010/main" val="31595080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IGNET-template2">
  <a:themeElements>
    <a:clrScheme name="Lun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una">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Lun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DEI_SCIENTIFIC_TEMPLATE_SLIDE.potx</Template>
  <TotalTime>7161</TotalTime>
  <Words>934</Words>
  <Application>Microsoft Office PowerPoint</Application>
  <PresentationFormat>On-screen Show (4:3)</PresentationFormat>
  <Paragraphs>103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Garamond</vt:lpstr>
      <vt:lpstr>Tw Cen MT</vt:lpstr>
      <vt:lpstr>Wingdings</vt:lpstr>
      <vt:lpstr>Wingdings 2</vt:lpstr>
      <vt:lpstr>SIGNET-template2</vt:lpstr>
      <vt:lpstr>AI for Fake News Detection in Social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Padova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presentazione DEI</dc:title>
  <dc:creator>Stefano Ivancich</dc:creator>
  <cp:lastModifiedBy>Marco Zanetti</cp:lastModifiedBy>
  <cp:revision>884</cp:revision>
  <dcterms:created xsi:type="dcterms:W3CDTF">2011-09-22T18:51:05Z</dcterms:created>
  <dcterms:modified xsi:type="dcterms:W3CDTF">2021-05-11T15:58:19Z</dcterms:modified>
</cp:coreProperties>
</file>