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">
          <p15:clr>
            <a:srgbClr val="A4A3A4"/>
          </p15:clr>
        </p15:guide>
        <p15:guide id="2" orient="horz" pos="1335">
          <p15:clr>
            <a:srgbClr val="A4A3A4"/>
          </p15:clr>
        </p15:guide>
        <p15:guide id="3" orient="horz" pos="4509">
          <p15:clr>
            <a:srgbClr val="A4A3A4"/>
          </p15:clr>
        </p15:guide>
        <p15:guide id="4" orient="horz" pos="4860">
          <p15:clr>
            <a:srgbClr val="A4A3A4"/>
          </p15:clr>
        </p15:guide>
        <p15:guide id="5" pos="7488">
          <p15:clr>
            <a:srgbClr val="A4A3A4"/>
          </p15:clr>
        </p15:guide>
        <p15:guide id="6" pos="432">
          <p15:clr>
            <a:srgbClr val="A4A3A4"/>
          </p15:clr>
        </p15:guide>
        <p15:guide id="7" pos="3027">
          <p15:clr>
            <a:srgbClr val="A4A3A4"/>
          </p15:clr>
        </p15:guide>
        <p15:guide id="8" pos="3312">
          <p15:clr>
            <a:srgbClr val="A4A3A4"/>
          </p15:clr>
        </p15:guide>
        <p15:guide id="9" pos="4464">
          <p15:clr>
            <a:srgbClr val="A4A3A4"/>
          </p15:clr>
        </p15:guide>
        <p15:guide id="10" pos="4608">
          <p15:clr>
            <a:srgbClr val="A4A3A4"/>
          </p15:clr>
        </p15:guide>
        <p15:guide id="11" pos="4752">
          <p15:clr>
            <a:srgbClr val="A4A3A4"/>
          </p15:clr>
        </p15:guide>
        <p15:guide id="12" pos="5904">
          <p15:clr>
            <a:srgbClr val="A4A3A4"/>
          </p15:clr>
        </p15:guide>
        <p15:guide id="13" pos="6192">
          <p15:clr>
            <a:srgbClr val="A4A3A4"/>
          </p15:clr>
        </p15:guide>
        <p15:guide id="14" pos="8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>
        <p:scale>
          <a:sx n="75" d="100"/>
          <a:sy n="75" d="100"/>
        </p:scale>
        <p:origin x="130" y="-106"/>
      </p:cViewPr>
      <p:guideLst>
        <p:guide orient="horz" pos="442"/>
        <p:guide orient="horz" pos="1335"/>
        <p:guide orient="horz" pos="4509"/>
        <p:guide orient="horz" pos="4860"/>
        <p:guide pos="7488"/>
        <p:guide pos="432"/>
        <p:guide pos="3027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  <a:t>8/3/2023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  <a:t>‹#›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August 3,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August 3,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t>August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258800" cy="65673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Conclusion and Future 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6624" y="6419056"/>
            <a:ext cx="89509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Future Work:</a:t>
            </a:r>
            <a:endParaRPr lang="en-IN" dirty="0"/>
          </a:p>
          <a:p>
            <a:r>
              <a:rPr lang="en-IN" sz="2000" dirty="0"/>
              <a:t>Outliers can be identified to increase the efficiency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91A84-541F-2671-4D9A-287FFE66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10" y="1458392"/>
            <a:ext cx="11871514" cy="4752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Name: I P B Praveen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Number: 21B91A05B5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9848639655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21b91a05b5@srkrec.ac.in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                                         </a:t>
            </a:r>
            <a:r>
              <a:rPr lang="en-US" dirty="0">
                <a:latin typeface="+mj-lt"/>
              </a:rPr>
              <a:t>	     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9"/>
            <a:ext cx="13254136" cy="64953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Problem Statement</a:t>
            </a:r>
          </a:p>
          <a:p>
            <a:endParaRPr lang="en-IN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dirty="0"/>
              <a:t>The given dataset is the information about different </a:t>
            </a:r>
            <a:r>
              <a:rPr lang="en-IN" sz="2400" b="0" dirty="0" err="1"/>
              <a:t>people,their</a:t>
            </a:r>
            <a:r>
              <a:rPr lang="en-IN" sz="2400" b="0" dirty="0"/>
              <a:t> habits etc and predicting whether that person is liable to brain stroke.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dirty="0"/>
              <a:t>A brain stroke is </a:t>
            </a:r>
            <a:r>
              <a:rPr lang="en-US" sz="2400" b="0" i="0" dirty="0">
                <a:effectLst/>
              </a:rPr>
              <a:t>medical condition in which poor blood flow to the brain causes cell death.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‘stroke’ is the target variable , and </a:t>
            </a:r>
            <a:r>
              <a:rPr lang="en-US" sz="1100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r>
              <a:rPr lang="en-US" sz="2400" b="0" i="0" dirty="0">
                <a:effectLst/>
              </a:rPr>
              <a:t>stroke: 1 if the patient had a stroke or 0 if not.</a:t>
            </a:r>
            <a:endParaRPr lang="en-IN" sz="2400" b="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1" y="946448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Firstly, after loading the dataset “full_data.csv”, find the null values. Here, there are no null values.</a:t>
            </a:r>
          </a:p>
          <a:p>
            <a:pPr indent="0">
              <a:buFont typeface="Wingdings" panose="05000000000000000000" charset="0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2400" b="0" dirty="0"/>
              <a:t>Then, check for duplicates. Here,there are no duplicates.</a:t>
            </a:r>
          </a:p>
          <a:p>
            <a:pPr indent="0">
              <a:buFont typeface="Wingdings" panose="05000000000000000000" charset="0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2400" b="0" dirty="0"/>
              <a:t>Then, find the number of unique values in each column.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2400" b="0" dirty="0"/>
              <a:t>Identify the target variable.</a:t>
            </a:r>
          </a:p>
          <a:p>
            <a:pPr indent="0">
              <a:buFont typeface="Wingdings" panose="05000000000000000000" charset="0"/>
            </a:pPr>
            <a:endParaRPr lang="en-US" sz="2400" b="0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/>
              <a:t>Running the info() command gives the information and datatypes of each variable. If there are any categorical values, use LabelEncoder to convert them into discrete values.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/>
              <a:t>Check if there are any outliers in the variables influencing Target variable. If,there are any outliers in them, remove them and store it in a new dataset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155"/>
            <a:ext cx="13108305" cy="6561455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- 02</a:t>
            </a:r>
          </a:p>
          <a:p>
            <a:pPr algn="ctr"/>
            <a:endParaRPr lang="en-IN" u="sng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>
                <a:sym typeface="+mn-ea"/>
              </a:rPr>
              <a:t>Check if the dataset is balanced/imbalanced. Here, the dataset is imbalanced. So, we have to balance it. This is done by Random OverSampling Technique.</a:t>
            </a:r>
            <a:endParaRPr lang="en-US" sz="2400" b="0" dirty="0"/>
          </a:p>
          <a:p>
            <a:pPr indent="0">
              <a:buFont typeface="Wingdings" panose="05000000000000000000" charset="0"/>
            </a:pPr>
            <a:endParaRPr lang="en-US" u="sng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b="0" dirty="0"/>
              <a:t>Drop the variables which doesnot influence the target variable.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b="0" dirty="0"/>
              <a:t>Seperate the Independent variables into one dataframe and the target variable into another.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b="0" dirty="0"/>
              <a:t>Identify the columns that influence the target variable.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/>
              <a:t>Split the data as train data and test data. Train data is used to train the model and test data is used to test the model.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/>
              <a:t>Apply scaling techniques. Here, MinMaxScaler is used for scaling the columns/variables influencing the target variable.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b="0" dirty="0"/>
          </a:p>
          <a:p>
            <a:pPr indent="0" algn="l">
              <a:buFont typeface="Wingdings" panose="05000000000000000000" charset="0"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1018456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Exploratory Data Analysis (EDA)</a:t>
            </a:r>
          </a:p>
          <a:p>
            <a:pPr algn="ctr"/>
            <a:endParaRPr lang="en-IN" u="sng" dirty="0"/>
          </a:p>
          <a:p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28" y="2328031"/>
            <a:ext cx="9695914" cy="357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946448"/>
            <a:ext cx="13258800" cy="64087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Visualization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64" y="2098576"/>
            <a:ext cx="9773152" cy="450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455015" cy="66573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buFont typeface="Wingdings" panose="05000000000000000000" charset="0"/>
            </a:pPr>
            <a:r>
              <a:rPr lang="en-IN" u="sng" dirty="0"/>
              <a:t>Algorithms Used</a:t>
            </a:r>
          </a:p>
          <a:p>
            <a:pPr indent="0">
              <a:buFont typeface="Wingdings" panose="05000000000000000000" charset="0"/>
            </a:pPr>
            <a:endParaRPr lang="en-IN" dirty="0"/>
          </a:p>
          <a:p>
            <a:pPr indent="0">
              <a:buFont typeface="Wingdings" panose="05000000000000000000" charset="0"/>
            </a:pPr>
            <a:r>
              <a:rPr lang="en-US" altLang="en-IN" sz="2800" b="0" dirty="0"/>
              <a:t>For this dataset, following classification algorithms are used:</a:t>
            </a:r>
          </a:p>
          <a:p>
            <a:pPr indent="0">
              <a:buFont typeface="Wingdings" panose="05000000000000000000" charset="0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IN" sz="2800" b="0" dirty="0"/>
              <a:t>Logistic Regression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IN" sz="2800" b="0" dirty="0"/>
              <a:t>Decision Trees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dirty="0"/>
              <a:t> </a:t>
            </a:r>
            <a:r>
              <a:rPr lang="en-IN" sz="2800" b="0" dirty="0"/>
              <a:t>RandomForest</a:t>
            </a: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/>
              <a:t>ExtraTrees</a:t>
            </a: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/>
              <a:t>KNeighbors</a:t>
            </a:r>
            <a:r>
              <a:rPr lang="en-US" altLang="en-IN" sz="2800" b="0" dirty="0"/>
              <a:t>(KNN)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/>
              <a:t>GaussianNB</a:t>
            </a: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IN" sz="2800" b="0" dirty="0"/>
              <a:t>SVC(Gaussian)</a:t>
            </a:r>
            <a:endParaRPr lang="en-IN" sz="28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342900" indent="-342900"/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78904" y="730424"/>
            <a:ext cx="13398152" cy="6480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Analysis of Results</a:t>
            </a:r>
          </a:p>
          <a:p>
            <a:pPr algn="ctr"/>
            <a:endParaRPr lang="en-IN" u="sng" dirty="0"/>
          </a:p>
          <a:p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351E5-1D77-CF58-5018-B98A0CFB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4" y="2411582"/>
            <a:ext cx="14131237" cy="3503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15</TotalTime>
  <Words>444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Inter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Ivaturi Phani Bhaskara Praveen</cp:lastModifiedBy>
  <cp:revision>1127</cp:revision>
  <dcterms:created xsi:type="dcterms:W3CDTF">2018-11-22T06:53:00Z</dcterms:created>
  <dcterms:modified xsi:type="dcterms:W3CDTF">2023-08-03T14:32:11Z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AC7BF5F03D5E43D69E53A0A0990EB6AF</vt:lpwstr>
  </property>
  <property fmtid="{D5CDD505-2E9C-101B-9397-08002B2CF9AE}" pid="3" name="KSOProductBuildVer">
    <vt:lpwstr>1033-11.2.0.11219</vt:lpwstr>
  </property>
</Properties>
</file>