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sldIdLst>
    <p:sldId id="258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6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8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0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8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7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9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3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7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7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7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87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09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6AEF-95D8-3249-BED3-2DF9269A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POWER OUTAGES INVESTIGATION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2F574-4680-4449-9027-93FDAA819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i="1" dirty="0"/>
              <a:t>Group 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Thapelo</a:t>
            </a:r>
            <a:r>
              <a:rPr lang="en-GB" dirty="0"/>
              <a:t> </a:t>
            </a:r>
            <a:r>
              <a:rPr lang="en-GB" dirty="0" err="1"/>
              <a:t>Senosi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Imraan Vawda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Tiisetso</a:t>
            </a:r>
            <a:r>
              <a:rPr lang="en-GB" dirty="0"/>
              <a:t> </a:t>
            </a:r>
            <a:r>
              <a:rPr lang="en-GB" dirty="0" err="1"/>
              <a:t>Ntlatleng</a:t>
            </a:r>
            <a:endParaRPr lang="en-GB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00D68A44-2F60-0144-A6AF-5C36599D2528}"/>
              </a:ext>
            </a:extLst>
          </p:cNvPr>
          <p:cNvSpPr/>
          <p:nvPr/>
        </p:nvSpPr>
        <p:spPr>
          <a:xfrm>
            <a:off x="2897436" y="1938969"/>
            <a:ext cx="793215" cy="79112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FF686-EBDB-4345-BA71-8A62C189EF70}"/>
              </a:ext>
            </a:extLst>
          </p:cNvPr>
          <p:cNvSpPr txBox="1"/>
          <p:nvPr/>
        </p:nvSpPr>
        <p:spPr>
          <a:xfrm>
            <a:off x="3778785" y="1872868"/>
            <a:ext cx="4063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/>
              <a:t>ACME</a:t>
            </a:r>
            <a:r>
              <a:rPr lang="en-GB" sz="5400" dirty="0"/>
              <a:t> </a:t>
            </a:r>
            <a:r>
              <a:rPr lang="en-GB" sz="4800" dirty="0">
                <a:solidFill>
                  <a:schemeClr val="bg1">
                    <a:lumMod val="50000"/>
                  </a:schemeClr>
                </a:solidFill>
              </a:rPr>
              <a:t>POWER</a:t>
            </a:r>
            <a:endParaRPr lang="en-GB" sz="5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39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D58B-627C-AC4A-BF37-669A8443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46F1843-431E-2448-8854-E26CD2892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An investigation must be carried out for the numerous power outages that are been experienced.</a:t>
            </a:r>
          </a:p>
          <a:p>
            <a:pPr>
              <a:buFont typeface="Wingdings" pitchFamily="2" charset="2"/>
              <a:buChar char="§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Management at ACME Power believe and are publicly claiming that the extensive power outages are cause by </a:t>
            </a:r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power surges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Technical personal claim that outages are not caused by power surges and asked to investigate the </a:t>
            </a:r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discrepancies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in the flow of current.</a:t>
            </a:r>
          </a:p>
          <a:p>
            <a:endParaRPr lang="en-GB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C18721-5218-3A47-B6C4-04795DB67440}"/>
              </a:ext>
            </a:extLst>
          </p:cNvPr>
          <p:cNvGrpSpPr/>
          <p:nvPr/>
        </p:nvGrpSpPr>
        <p:grpSpPr>
          <a:xfrm>
            <a:off x="9685110" y="123551"/>
            <a:ext cx="2316486" cy="461665"/>
            <a:chOff x="3316076" y="1839817"/>
            <a:chExt cx="2316486" cy="461665"/>
          </a:xfrm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119B03D9-8DB9-FC4E-831F-3D75770CE32E}"/>
                </a:ext>
              </a:extLst>
            </p:cNvPr>
            <p:cNvSpPr/>
            <p:nvPr/>
          </p:nvSpPr>
          <p:spPr>
            <a:xfrm>
              <a:off x="3316076" y="1872868"/>
              <a:ext cx="462709" cy="395564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4D9277-6CD2-E147-83AC-B8D3869FB1F0}"/>
                </a:ext>
              </a:extLst>
            </p:cNvPr>
            <p:cNvSpPr txBox="1"/>
            <p:nvPr/>
          </p:nvSpPr>
          <p:spPr>
            <a:xfrm>
              <a:off x="3778785" y="1839817"/>
              <a:ext cx="18537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ACME</a:t>
              </a:r>
              <a:r>
                <a:rPr lang="en-GB" sz="2400" dirty="0"/>
                <a:t> </a:t>
              </a: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</a:rPr>
                <a:t>POWER</a:t>
              </a:r>
              <a:endParaRPr lang="en-GB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475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D58B-627C-AC4A-BF37-669A8443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C18721-5218-3A47-B6C4-04795DB67440}"/>
              </a:ext>
            </a:extLst>
          </p:cNvPr>
          <p:cNvGrpSpPr/>
          <p:nvPr/>
        </p:nvGrpSpPr>
        <p:grpSpPr>
          <a:xfrm>
            <a:off x="9685110" y="123551"/>
            <a:ext cx="2316486" cy="461665"/>
            <a:chOff x="3316076" y="1839817"/>
            <a:chExt cx="2316486" cy="461665"/>
          </a:xfrm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119B03D9-8DB9-FC4E-831F-3D75770CE32E}"/>
                </a:ext>
              </a:extLst>
            </p:cNvPr>
            <p:cNvSpPr/>
            <p:nvPr/>
          </p:nvSpPr>
          <p:spPr>
            <a:xfrm>
              <a:off x="3316076" y="1872868"/>
              <a:ext cx="462709" cy="395564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4D9277-6CD2-E147-83AC-B8D3869FB1F0}"/>
                </a:ext>
              </a:extLst>
            </p:cNvPr>
            <p:cNvSpPr txBox="1"/>
            <p:nvPr/>
          </p:nvSpPr>
          <p:spPr>
            <a:xfrm>
              <a:off x="3778785" y="1839817"/>
              <a:ext cx="18537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ACME</a:t>
              </a:r>
              <a:r>
                <a:rPr lang="en-GB" sz="2400" dirty="0"/>
                <a:t> </a:t>
              </a: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</a:rPr>
                <a:t>POWER</a:t>
              </a:r>
              <a:endParaRPr lang="en-GB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63DC7DB3-1F61-BB45-86FB-7C78105113DE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The requirements for the investigation and the dataset provided was investigated.</a:t>
            </a:r>
          </a:p>
          <a:p>
            <a:pPr>
              <a:buFont typeface="Wingdings" pitchFamily="2" charset="2"/>
              <a:buChar char="§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The investigation was split into 5 sections and each group member assigned a section:</a:t>
            </a:r>
          </a:p>
          <a:p>
            <a:pPr marL="630936" lvl="1" indent="-457200">
              <a:buFont typeface="+mj-lt"/>
              <a:buAutoNum type="arabicPeriod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0936" lvl="1" indent="-457200">
              <a:buFont typeface="+mj-lt"/>
              <a:buAutoNum type="arabicPeriod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Integrate dataset and create variables for each team member 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Thapelo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Confirm the technical teams claim that power outages are not caused by power surges 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Tiisetso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Check losses across the power line, log all losses and calculate total losses (Imraan) 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Where there are loses/gains, add/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subtact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the losses back to the power line 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Tiisetso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Integrate the entire solution 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Thapelo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9232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D58B-627C-AC4A-BF37-669A8443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FA8E2A-8630-984A-BB52-2EDF211EAA64}"/>
              </a:ext>
            </a:extLst>
          </p:cNvPr>
          <p:cNvGrpSpPr/>
          <p:nvPr/>
        </p:nvGrpSpPr>
        <p:grpSpPr>
          <a:xfrm>
            <a:off x="9685110" y="123551"/>
            <a:ext cx="2316486" cy="461665"/>
            <a:chOff x="3316076" y="1839817"/>
            <a:chExt cx="2316486" cy="461665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DFF90E33-EB38-FA41-A391-0693AF3DC4E6}"/>
                </a:ext>
              </a:extLst>
            </p:cNvPr>
            <p:cNvSpPr/>
            <p:nvPr/>
          </p:nvSpPr>
          <p:spPr>
            <a:xfrm>
              <a:off x="3316076" y="1872868"/>
              <a:ext cx="462709" cy="395564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671E48-6E98-6245-8B60-E66C48ED9085}"/>
                </a:ext>
              </a:extLst>
            </p:cNvPr>
            <p:cNvSpPr txBox="1"/>
            <p:nvPr/>
          </p:nvSpPr>
          <p:spPr>
            <a:xfrm>
              <a:off x="3778785" y="1839817"/>
              <a:ext cx="18537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ACME</a:t>
              </a:r>
              <a:r>
                <a:rPr lang="en-GB" sz="2400" dirty="0"/>
                <a:t> </a:t>
              </a: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</a:rPr>
                <a:t>POWER</a:t>
              </a:r>
              <a:endParaRPr lang="en-GB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8D5E2A9D-395C-F142-92BE-7B289C688643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Four Python Files: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main.py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0936" lvl="1" indent="-457200">
              <a:buFont typeface="+mj-lt"/>
              <a:buAutoNum type="arabicPeriod"/>
            </a:pP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read_csv_file.py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0936" lvl="1" indent="-457200">
              <a:buFont typeface="+mj-lt"/>
              <a:buAutoNum type="arabicPeriod"/>
            </a:pP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current_gain_loss.py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0936" lvl="1" indent="-457200">
              <a:buFont typeface="+mj-lt"/>
              <a:buAutoNum type="arabicPeriod"/>
            </a:pP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surger_checker.py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3736" lvl="1" indent="0">
              <a:buNone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Live Demo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67704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{EBC8C7E7-9982-7143-906C-93AA91F284B5}tf10001061</Template>
  <TotalTime>35</TotalTime>
  <Words>217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Tw Cen MT</vt:lpstr>
      <vt:lpstr>Tw Cen MT Condensed</vt:lpstr>
      <vt:lpstr>Wingdings</vt:lpstr>
      <vt:lpstr>Wingdings 3</vt:lpstr>
      <vt:lpstr>Integral</vt:lpstr>
      <vt:lpstr>POWER OUTAGES INVESTIGATION</vt:lpstr>
      <vt:lpstr>PROBLEM</vt:lpstr>
      <vt:lpstr>Planning</vt:lpstr>
      <vt:lpstr>Implementation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OUTAGES INVESTIGATION</dc:title>
  <dc:creator>Imraan Vawda:</dc:creator>
  <cp:lastModifiedBy>Imraan Vawda:</cp:lastModifiedBy>
  <cp:revision>5</cp:revision>
  <dcterms:created xsi:type="dcterms:W3CDTF">2018-02-20T13:46:54Z</dcterms:created>
  <dcterms:modified xsi:type="dcterms:W3CDTF">2018-02-20T14:25:57Z</dcterms:modified>
</cp:coreProperties>
</file>