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Заглавен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bg-BG" smtClean="0"/>
              <a:t>Редакт. стил загл. образец</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bg-BG" smtClean="0"/>
              <a:t>Щракнете за редакция стил подзагл. обр.</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 картина с надпис">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mtClean="0"/>
              <a:t>Редакт. стил загл. образец</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bg-BG" smtClean="0"/>
              <a:t>Щракнете върху иконата, за да добавите картина</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bg-BG" smtClean="0"/>
              <a:t>Щракнете, за да редактирате стиловете на текста в образеца</a:t>
            </a:r>
          </a:p>
        </p:txBody>
      </p:sp>
      <p:sp>
        <p:nvSpPr>
          <p:cNvPr id="3" name="Date Placeholder 2"/>
          <p:cNvSpPr>
            <a:spLocks noGrp="1"/>
          </p:cNvSpPr>
          <p:nvPr>
            <p:ph type="dt" sz="half" idx="10"/>
          </p:nvPr>
        </p:nvSpPr>
        <p:spPr/>
        <p:txBody>
          <a:bodyPr/>
          <a:lstStyle/>
          <a:p>
            <a:fld id="{B61BEF0D-F0BB-DE4B-95CE-6DB70DBA9567}" type="datetimeFigureOut">
              <a:rPr lang="en-US" dirty="0"/>
              <a:pPr/>
              <a:t>10/8/2015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лавие и надпис">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bg-BG" smtClean="0"/>
              <a:t>Редакт. стил загл. образец</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bg-BG" smtClean="0"/>
              <a:t>Щракнете, за да редактирате стиловете на текста в образеца</a:t>
            </a:r>
          </a:p>
        </p:txBody>
      </p:sp>
      <p:sp>
        <p:nvSpPr>
          <p:cNvPr id="4" name="Date Placeholder 3"/>
          <p:cNvSpPr>
            <a:spLocks noGrp="1"/>
          </p:cNvSpPr>
          <p:nvPr>
            <p:ph type="dt" sz="half" idx="10"/>
          </p:nvPr>
        </p:nvSpPr>
        <p:spPr/>
        <p:txBody>
          <a:bodyPr/>
          <a:lstStyle/>
          <a:p>
            <a:fld id="{B61BEF0D-F0BB-DE4B-95CE-6DB70DBA9567}" type="datetimeFigureOut">
              <a:rPr lang="en-US" dirty="0"/>
              <a:pPr/>
              <a:t>10/8/2015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 с надпис">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bg-BG" smtClean="0"/>
              <a:t>Редакт. стил загл. образец</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bg-BG" smtClean="0"/>
              <a:t>Щракнете, за да редактирате стиловете на текста в образеца</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bg-BG" smtClean="0"/>
              <a:t>Щракнете, за да редактирате стиловете на текста в образеца</a:t>
            </a:r>
          </a:p>
        </p:txBody>
      </p:sp>
      <p:sp>
        <p:nvSpPr>
          <p:cNvPr id="4" name="Date Placeholder 3"/>
          <p:cNvSpPr>
            <a:spLocks noGrp="1"/>
          </p:cNvSpPr>
          <p:nvPr>
            <p:ph type="dt" sz="half" idx="10"/>
          </p:nvPr>
        </p:nvSpPr>
        <p:spPr/>
        <p:txBody>
          <a:bodyPr/>
          <a:lstStyle/>
          <a:p>
            <a:fld id="{B61BEF0D-F0BB-DE4B-95CE-6DB70DBA9567}" type="datetimeFigureOut">
              <a:rPr lang="en-US" dirty="0"/>
              <a:pPr/>
              <a:t>10/8/2015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ичка с име">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bg-BG" smtClean="0"/>
              <a:t>Редакт. стил загл. образец</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bg-BG" smtClean="0"/>
              <a:t>Щракнете, за да редактирате стиловете на текста в образеца</a:t>
            </a:r>
          </a:p>
        </p:txBody>
      </p:sp>
      <p:sp>
        <p:nvSpPr>
          <p:cNvPr id="4" name="Date Placeholder 3"/>
          <p:cNvSpPr>
            <a:spLocks noGrp="1"/>
          </p:cNvSpPr>
          <p:nvPr>
            <p:ph type="dt" sz="half" idx="10"/>
          </p:nvPr>
        </p:nvSpPr>
        <p:spPr/>
        <p:txBody>
          <a:bodyPr/>
          <a:lstStyle/>
          <a:p>
            <a:fld id="{B61BEF0D-F0BB-DE4B-95CE-6DB70DBA9567}" type="datetimeFigureOut">
              <a:rPr lang="en-US" dirty="0"/>
              <a:pPr/>
              <a:t>10/8/2015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Картичка с име на цитат">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bg-BG" smtClean="0"/>
              <a:t>Редакт. стил загл. образец</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bg-BG" smtClean="0"/>
              <a:t>Щракнете, за да редактирате стиловете на текста в образеца</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bg-BG" smtClean="0"/>
              <a:t>Щракнете, за да редактирате стиловете на текста в образеца</a:t>
            </a:r>
          </a:p>
        </p:txBody>
      </p:sp>
      <p:sp>
        <p:nvSpPr>
          <p:cNvPr id="4" name="Date Placeholder 3"/>
          <p:cNvSpPr>
            <a:spLocks noGrp="1"/>
          </p:cNvSpPr>
          <p:nvPr>
            <p:ph type="dt" sz="half" idx="10"/>
          </p:nvPr>
        </p:nvSpPr>
        <p:spPr/>
        <p:txBody>
          <a:bodyPr/>
          <a:lstStyle/>
          <a:p>
            <a:fld id="{B61BEF0D-F0BB-DE4B-95CE-6DB70DBA9567}" type="datetimeFigureOut">
              <a:rPr lang="en-US" dirty="0"/>
              <a:pPr/>
              <a:t>10/8/2015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или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bg-BG" smtClean="0"/>
              <a:t>Редакт. стил загл. образец</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bg-BG" smtClean="0"/>
              <a:t>Щракнете, за да редактирате стиловете на текста в образеца</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bg-BG" smtClean="0"/>
              <a:t>Щракнете, за да редактирате стиловете на текста в образеца</a:t>
            </a:r>
          </a:p>
        </p:txBody>
      </p:sp>
      <p:sp>
        <p:nvSpPr>
          <p:cNvPr id="4" name="Date Placeholder 3"/>
          <p:cNvSpPr>
            <a:spLocks noGrp="1"/>
          </p:cNvSpPr>
          <p:nvPr>
            <p:ph type="dt" sz="half" idx="10"/>
          </p:nvPr>
        </p:nvSpPr>
        <p:spPr/>
        <p:txBody>
          <a:bodyPr/>
          <a:lstStyle/>
          <a:p>
            <a:fld id="{B61BEF0D-F0BB-DE4B-95CE-6DB70DBA9567}" type="datetimeFigureOut">
              <a:rPr lang="en-US" dirty="0"/>
              <a:pPr/>
              <a:t>10/8/2015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bg-BG" smtClean="0"/>
              <a:t>Редакт. стил загл. образец</a:t>
            </a:r>
            <a:endParaRPr lang="en-US" dirty="0"/>
          </a:p>
        </p:txBody>
      </p:sp>
      <p:sp>
        <p:nvSpPr>
          <p:cNvPr id="3" name="Vertical Text Placeholder 2"/>
          <p:cNvSpPr>
            <a:spLocks noGrp="1"/>
          </p:cNvSpPr>
          <p:nvPr>
            <p:ph type="body" orient="vert" idx="1"/>
          </p:nvPr>
        </p:nvSpPr>
        <p:spPr/>
        <p:txBody>
          <a:bodyPr vert="eaVert" anchor="t"/>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bg-BG" smtClean="0"/>
              <a:t>Редакт. стил загл. образец</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mtClean="0"/>
              <a:t>Редакт. стил загл. образец</a:t>
            </a:r>
            <a:endParaRPr lang="en-US" dirty="0"/>
          </a:p>
        </p:txBody>
      </p:sp>
      <p:sp>
        <p:nvSpPr>
          <p:cNvPr id="3" name="Content Placeholder 2"/>
          <p:cNvSpPr>
            <a:spLocks noGrp="1"/>
          </p:cNvSpPr>
          <p:nvPr>
            <p:ph idx="1"/>
          </p:nvPr>
        </p:nvSpPr>
        <p:spPr/>
        <p:txBody>
          <a:bodyPr anchor="ct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на секция">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bg-BG" smtClean="0"/>
              <a:t>Редакт. стил загл. образец</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bg-BG" smtClean="0"/>
              <a:t>Щракнете, за да редактирате стиловете на текста в образеца</a:t>
            </a:r>
          </a:p>
        </p:txBody>
      </p:sp>
      <p:sp>
        <p:nvSpPr>
          <p:cNvPr id="4" name="Date Placeholder 3"/>
          <p:cNvSpPr>
            <a:spLocks noGrp="1"/>
          </p:cNvSpPr>
          <p:nvPr>
            <p:ph type="dt" sz="half" idx="10"/>
          </p:nvPr>
        </p:nvSpPr>
        <p:spPr/>
        <p:txBody>
          <a:bodyPr/>
          <a:lstStyle/>
          <a:p>
            <a:fld id="{B61BEF0D-F0BB-DE4B-95CE-6DB70DBA9567}" type="datetimeFigureOut">
              <a:rPr lang="en-US" dirty="0"/>
              <a:pPr/>
              <a:t>10/8/2015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mtClean="0"/>
              <a:t>Редакт. стил загл. образец</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bg-BG" smtClean="0"/>
              <a:t>Редакт. стил загл. образец</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smtClean="0"/>
              <a:t>Щракнете, за да редактирате стиловете на текста в образеца</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smtClean="0"/>
              <a:t>Щракнете, за да редактирате стиловете на текста в образеца</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mtClean="0"/>
              <a:t>Редакт. стил загл. образец</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bg-BG" smtClean="0"/>
              <a:t>Редакт. стил загл. образец</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smtClean="0"/>
              <a:t>Щракнете, за да редактирате стиловете на текста в образеца</a:t>
            </a:r>
          </a:p>
        </p:txBody>
      </p:sp>
      <p:sp>
        <p:nvSpPr>
          <p:cNvPr id="5" name="Date Placeholder 4"/>
          <p:cNvSpPr>
            <a:spLocks noGrp="1"/>
          </p:cNvSpPr>
          <p:nvPr>
            <p:ph type="dt" sz="half" idx="10"/>
          </p:nvPr>
        </p:nvSpPr>
        <p:spPr/>
        <p:txBody>
          <a:bodyPr/>
          <a:lstStyle/>
          <a:p>
            <a:fld id="{B61BEF0D-F0BB-DE4B-95CE-6DB70DBA9567}" type="datetimeFigureOut">
              <a:rPr lang="en-US" dirty="0"/>
              <a:pPr/>
              <a:t>10/8/2015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bg-BG" smtClean="0"/>
              <a:t>Редакт. стил загл. образец</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bg-BG" smtClean="0"/>
              <a:t>Щракнете върху иконата, за да добавите картина</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smtClean="0"/>
              <a:t>Щракнете, за да редактирате стиловете на текста в образеца</a:t>
            </a:r>
          </a:p>
        </p:txBody>
      </p:sp>
      <p:sp>
        <p:nvSpPr>
          <p:cNvPr id="5" name="Date Placeholder 4"/>
          <p:cNvSpPr>
            <a:spLocks noGrp="1"/>
          </p:cNvSpPr>
          <p:nvPr>
            <p:ph type="dt" sz="half" idx="10"/>
          </p:nvPr>
        </p:nvSpPr>
        <p:spPr/>
        <p:txBody>
          <a:bodyPr/>
          <a:lstStyle/>
          <a:p>
            <a:fld id="{B61BEF0D-F0BB-DE4B-95CE-6DB70DBA9567}" type="datetimeFigureOut">
              <a:rPr lang="en-US" dirty="0"/>
              <a:pPr/>
              <a:t>10/8/2015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bg-BG" smtClean="0"/>
              <a:t>Редакт. стил загл. образец</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10/8/2015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авоъгълник 3"/>
          <p:cNvSpPr/>
          <p:nvPr/>
        </p:nvSpPr>
        <p:spPr>
          <a:xfrm>
            <a:off x="3448094" y="25758"/>
            <a:ext cx="5141151"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Jumping Dude</a:t>
            </a:r>
            <a:endParaRPr lang="bg-BG" sz="5400" b="0" cap="none" spc="0" dirty="0">
              <a:ln w="0"/>
              <a:solidFill>
                <a:schemeClr val="tx1"/>
              </a:solidFill>
              <a:effectLst>
                <a:outerShdw blurRad="38100" dist="19050" dir="2700000" algn="tl" rotWithShape="0">
                  <a:schemeClr val="dk1">
                    <a:alpha val="40000"/>
                  </a:schemeClr>
                </a:outerShdw>
              </a:effectLst>
            </a:endParaRPr>
          </a:p>
        </p:txBody>
      </p:sp>
      <p:pic>
        <p:nvPicPr>
          <p:cNvPr id="5" name="Картина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849" y="2179127"/>
            <a:ext cx="7847639" cy="4603327"/>
          </a:xfrm>
          <a:prstGeom prst="rect">
            <a:avLst/>
          </a:prstGeom>
          <a:ln>
            <a:noFill/>
          </a:ln>
          <a:effectLst>
            <a:softEdge rad="112500"/>
          </a:effectLst>
        </p:spPr>
      </p:pic>
      <p:sp>
        <p:nvSpPr>
          <p:cNvPr id="7" name="Контейнер за съдържание 6"/>
          <p:cNvSpPr>
            <a:spLocks noGrp="1"/>
          </p:cNvSpPr>
          <p:nvPr>
            <p:ph idx="1"/>
          </p:nvPr>
        </p:nvSpPr>
        <p:spPr>
          <a:xfrm>
            <a:off x="990284" y="868702"/>
            <a:ext cx="10056768" cy="1310425"/>
          </a:xfrm>
        </p:spPr>
        <p:txBody>
          <a:bodyPr>
            <a:normAutofit/>
          </a:bodyPr>
          <a:lstStyle/>
          <a:p>
            <a:r>
              <a:rPr lang="en-US" sz="2400" dirty="0" smtClean="0">
                <a:solidFill>
                  <a:schemeClr val="tx1"/>
                </a:solidFill>
                <a:effectLst>
                  <a:outerShdw blurRad="38100" dist="38100" dir="2700000" algn="tl">
                    <a:srgbClr val="000000">
                      <a:alpha val="43137"/>
                    </a:srgbClr>
                  </a:outerShdw>
                </a:effectLst>
              </a:rPr>
              <a:t>“Jumping Dude” is C#-based Windows Form Game , with two heroes : main hero – “The Dude” and enemy  hero – “Sonic” and with well-known “Super Mario” sound effects.</a:t>
            </a:r>
            <a:endParaRPr lang="bg-BG" sz="24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3804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лавие 4"/>
          <p:cNvSpPr>
            <a:spLocks noGrp="1"/>
          </p:cNvSpPr>
          <p:nvPr>
            <p:ph type="title"/>
          </p:nvPr>
        </p:nvSpPr>
        <p:spPr>
          <a:xfrm>
            <a:off x="2034862" y="-428342"/>
            <a:ext cx="7582996" cy="1507067"/>
          </a:xfrm>
        </p:spPr>
        <p:txBody>
          <a:bodyPr/>
          <a:lstStyle/>
          <a:p>
            <a:pPr algn="ctr"/>
            <a:r>
              <a:rPr lang="en-US" dirty="0" smtClean="0"/>
              <a:t>Goal</a:t>
            </a:r>
            <a:endParaRPr lang="bg-BG" dirty="0"/>
          </a:p>
        </p:txBody>
      </p:sp>
      <p:sp>
        <p:nvSpPr>
          <p:cNvPr id="6" name="Контейнер за съдържание 5"/>
          <p:cNvSpPr>
            <a:spLocks noGrp="1"/>
          </p:cNvSpPr>
          <p:nvPr>
            <p:ph idx="1"/>
          </p:nvPr>
        </p:nvSpPr>
        <p:spPr>
          <a:xfrm>
            <a:off x="592426" y="325191"/>
            <a:ext cx="11101589" cy="1967248"/>
          </a:xfrm>
        </p:spPr>
        <p:txBody>
          <a:bodyPr>
            <a:normAutofit/>
          </a:bodyPr>
          <a:lstStyle/>
          <a:p>
            <a:r>
              <a:rPr lang="en-US" sz="2400" dirty="0">
                <a:solidFill>
                  <a:schemeClr val="tx1"/>
                </a:solidFill>
                <a:effectLst>
                  <a:outerShdw blurRad="38100" dist="38100" dir="2700000" algn="tl">
                    <a:srgbClr val="000000">
                      <a:alpha val="43137"/>
                    </a:srgbClr>
                  </a:outerShdw>
                </a:effectLst>
              </a:rPr>
              <a:t>The goal of the game is to reach the “Diamond” on top of the screen by avoiding getting caught by the enemy hero, which increases the score by one point each time.</a:t>
            </a:r>
            <a:endParaRPr lang="bg-BG" sz="2400" dirty="0">
              <a:solidFill>
                <a:schemeClr val="tx1"/>
              </a:solidFill>
              <a:effectLst>
                <a:outerShdw blurRad="38100" dist="38100" dir="2700000" algn="tl">
                  <a:srgbClr val="000000">
                    <a:alpha val="43137"/>
                  </a:srgbClr>
                </a:outerShdw>
              </a:effectLst>
            </a:endParaRPr>
          </a:p>
        </p:txBody>
      </p:sp>
      <p:pic>
        <p:nvPicPr>
          <p:cNvPr id="8" name="Картина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284" y="1948168"/>
            <a:ext cx="7881872" cy="4608272"/>
          </a:xfrm>
          <a:prstGeom prst="rect">
            <a:avLst/>
          </a:prstGeom>
          <a:ln>
            <a:noFill/>
          </a:ln>
          <a:effectLst>
            <a:softEdge rad="112500"/>
          </a:effectLst>
        </p:spPr>
      </p:pic>
    </p:spTree>
    <p:extLst>
      <p:ext uri="{BB962C8B-B14F-4D97-AF65-F5344CB8AC3E}">
        <p14:creationId xmlns:p14="http://schemas.microsoft.com/office/powerpoint/2010/main" val="197057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heel(1)">
                                      <p:cBhvr>
                                        <p:cTn id="2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p:cNvSpPr>
            <a:spLocks noGrp="1"/>
          </p:cNvSpPr>
          <p:nvPr>
            <p:ph idx="1"/>
          </p:nvPr>
        </p:nvSpPr>
        <p:spPr>
          <a:xfrm>
            <a:off x="1249043" y="209281"/>
            <a:ext cx="9580250" cy="1374821"/>
          </a:xfrm>
        </p:spPr>
        <p:txBody>
          <a:bodyPr/>
          <a:lstStyle/>
          <a:p>
            <a:r>
              <a:rPr lang="en-US" sz="2400" dirty="0" smtClean="0">
                <a:solidFill>
                  <a:schemeClr val="tx1"/>
                </a:solidFill>
                <a:effectLst>
                  <a:outerShdw blurRad="38100" dist="38100" dir="2700000" algn="tl">
                    <a:srgbClr val="000000">
                      <a:alpha val="43137"/>
                    </a:srgbClr>
                  </a:outerShdw>
                </a:effectLst>
              </a:rPr>
              <a:t>Platforms</a:t>
            </a:r>
            <a:r>
              <a:rPr lang="en-US" sz="2400" dirty="0">
                <a:solidFill>
                  <a:schemeClr val="tx1"/>
                </a:solidFill>
                <a:effectLst>
                  <a:outerShdw blurRad="38100" dist="38100" dir="2700000" algn="tl">
                    <a:srgbClr val="000000">
                      <a:alpha val="43137"/>
                    </a:srgbClr>
                  </a:outerShdw>
                </a:effectLst>
              </a:rPr>
              <a:t>’ speed gets higher while the score is rising. The game ends if the main hero gets caught by the enemy hero.</a:t>
            </a:r>
            <a:endParaRPr lang="bg-BG" sz="2400" dirty="0">
              <a:solidFill>
                <a:schemeClr val="tx1"/>
              </a:solidFill>
              <a:effectLst>
                <a:outerShdw blurRad="38100" dist="38100" dir="2700000" algn="tl">
                  <a:srgbClr val="000000">
                    <a:alpha val="43137"/>
                  </a:srgbClr>
                </a:outerShdw>
              </a:effectLst>
            </a:endParaRPr>
          </a:p>
          <a:p>
            <a:endParaRPr lang="bg-BG" dirty="0"/>
          </a:p>
        </p:txBody>
      </p:sp>
      <p:pic>
        <p:nvPicPr>
          <p:cNvPr id="4" name="Картина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175" y="1390531"/>
            <a:ext cx="8939986" cy="5184134"/>
          </a:xfrm>
          <a:prstGeom prst="rect">
            <a:avLst/>
          </a:prstGeom>
          <a:ln>
            <a:noFill/>
          </a:ln>
          <a:effectLst>
            <a:softEdge rad="112500"/>
          </a:effectLst>
        </p:spPr>
      </p:pic>
    </p:spTree>
    <p:extLst>
      <p:ext uri="{BB962C8B-B14F-4D97-AF65-F5344CB8AC3E}">
        <p14:creationId xmlns:p14="http://schemas.microsoft.com/office/powerpoint/2010/main" val="231914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1366792" y="0"/>
            <a:ext cx="9398916" cy="1120462"/>
          </a:xfrm>
        </p:spPr>
        <p:txBody>
          <a:bodyPr>
            <a:normAutofit/>
          </a:bodyPr>
          <a:lstStyle/>
          <a:p>
            <a:pPr algn="ctr"/>
            <a:r>
              <a:rPr lang="en-US" sz="4800" dirty="0" smtClean="0"/>
              <a:t>Team “Felucia”</a:t>
            </a:r>
            <a:endParaRPr lang="bg-BG" sz="4800" dirty="0"/>
          </a:p>
        </p:txBody>
      </p:sp>
      <p:sp>
        <p:nvSpPr>
          <p:cNvPr id="4" name="Контейнер за съдържание 3"/>
          <p:cNvSpPr>
            <a:spLocks noGrp="1"/>
          </p:cNvSpPr>
          <p:nvPr>
            <p:ph idx="1"/>
          </p:nvPr>
        </p:nvSpPr>
        <p:spPr>
          <a:xfrm>
            <a:off x="864817" y="1841681"/>
            <a:ext cx="8534400" cy="3760154"/>
          </a:xfrm>
        </p:spPr>
        <p:txBody>
          <a:bodyPr>
            <a:normAutofit/>
          </a:bodyPr>
          <a:lstStyle/>
          <a:p>
            <a:pPr marL="0" indent="0">
              <a:buNone/>
            </a:pPr>
            <a:r>
              <a:rPr lang="en-US" sz="2800" b="1" dirty="0" smtClean="0">
                <a:solidFill>
                  <a:schemeClr val="tx1"/>
                </a:solidFill>
                <a:effectLst>
                  <a:outerShdw blurRad="38100" dist="38100" dir="2700000" algn="tl">
                    <a:srgbClr val="000000">
                      <a:alpha val="43137"/>
                    </a:srgbClr>
                  </a:outerShdw>
                </a:effectLst>
              </a:rPr>
              <a:t>Members:</a:t>
            </a:r>
          </a:p>
          <a:p>
            <a:r>
              <a:rPr lang="en-US" b="1" dirty="0" err="1" smtClean="0">
                <a:solidFill>
                  <a:schemeClr val="tx1"/>
                </a:solidFill>
                <a:effectLst>
                  <a:outerShdw blurRad="38100" dist="38100" dir="2700000" algn="tl">
                    <a:srgbClr val="000000">
                      <a:alpha val="43137"/>
                    </a:srgbClr>
                  </a:outerShdw>
                </a:effectLst>
              </a:rPr>
              <a:t>Mirela</a:t>
            </a:r>
            <a:r>
              <a:rPr lang="en-US" b="1" dirty="0" smtClean="0">
                <a:solidFill>
                  <a:schemeClr val="tx1"/>
                </a:solidFill>
                <a:effectLst>
                  <a:outerShdw blurRad="38100" dist="38100" dir="2700000" algn="tl">
                    <a:srgbClr val="000000">
                      <a:alpha val="43137"/>
                    </a:srgbClr>
                  </a:outerShdw>
                </a:effectLst>
              </a:rPr>
              <a:t> </a:t>
            </a:r>
            <a:r>
              <a:rPr lang="en-US" b="1" dirty="0" err="1" smtClean="0">
                <a:solidFill>
                  <a:schemeClr val="tx1"/>
                </a:solidFill>
                <a:effectLst>
                  <a:outerShdw blurRad="38100" dist="38100" dir="2700000" algn="tl">
                    <a:srgbClr val="000000">
                      <a:alpha val="43137"/>
                    </a:srgbClr>
                  </a:outerShdw>
                </a:effectLst>
              </a:rPr>
              <a:t>Damyanova</a:t>
            </a:r>
            <a:r>
              <a:rPr lang="en-US" b="1" dirty="0" smtClean="0">
                <a:solidFill>
                  <a:schemeClr val="tx1"/>
                </a:solidFill>
                <a:effectLst>
                  <a:outerShdw blurRad="38100" dist="38100" dir="2700000" algn="tl">
                    <a:srgbClr val="000000">
                      <a:alpha val="43137"/>
                    </a:srgbClr>
                  </a:outerShdw>
                </a:effectLst>
              </a:rPr>
              <a:t> (mirela95)</a:t>
            </a:r>
            <a:endParaRPr lang="en-US" b="1" dirty="0" smtClean="0">
              <a:solidFill>
                <a:schemeClr val="tx1"/>
              </a:solidFill>
              <a:effectLst>
                <a:outerShdw blurRad="38100" dist="38100" dir="2700000" algn="tl">
                  <a:srgbClr val="000000">
                    <a:alpha val="43137"/>
                  </a:srgbClr>
                </a:outerShdw>
              </a:effectLst>
            </a:endParaRPr>
          </a:p>
          <a:p>
            <a:r>
              <a:rPr lang="en-US" b="1" dirty="0" smtClean="0">
                <a:solidFill>
                  <a:schemeClr val="tx1"/>
                </a:solidFill>
                <a:effectLst>
                  <a:outerShdw blurRad="38100" dist="38100" dir="2700000" algn="tl">
                    <a:srgbClr val="000000">
                      <a:alpha val="43137"/>
                    </a:srgbClr>
                  </a:outerShdw>
                </a:effectLst>
              </a:rPr>
              <a:t>Alexander </a:t>
            </a:r>
            <a:r>
              <a:rPr lang="en-US" b="1" dirty="0" err="1" smtClean="0">
                <a:solidFill>
                  <a:schemeClr val="tx1"/>
                </a:solidFill>
                <a:effectLst>
                  <a:outerShdw blurRad="38100" dist="38100" dir="2700000" algn="tl">
                    <a:srgbClr val="000000">
                      <a:alpha val="43137"/>
                    </a:srgbClr>
                  </a:outerShdw>
                </a:effectLst>
              </a:rPr>
              <a:t>Peychev</a:t>
            </a:r>
            <a:r>
              <a:rPr lang="en-US" b="1" dirty="0" smtClean="0">
                <a:solidFill>
                  <a:schemeClr val="tx1"/>
                </a:solidFill>
                <a:effectLst>
                  <a:outerShdw blurRad="38100" dist="38100" dir="2700000" algn="tl">
                    <a:srgbClr val="000000">
                      <a:alpha val="43137"/>
                    </a:srgbClr>
                  </a:outerShdw>
                </a:effectLst>
              </a:rPr>
              <a:t> (</a:t>
            </a:r>
            <a:r>
              <a:rPr lang="en-US" b="1" dirty="0" err="1" smtClean="0">
                <a:solidFill>
                  <a:schemeClr val="tx1"/>
                </a:solidFill>
                <a:effectLst>
                  <a:outerShdw blurRad="38100" dist="38100" dir="2700000" algn="tl">
                    <a:srgbClr val="000000">
                      <a:alpha val="43137"/>
                    </a:srgbClr>
                  </a:outerShdw>
                </a:effectLst>
              </a:rPr>
              <a:t>Mayblitz</a:t>
            </a:r>
            <a:r>
              <a:rPr lang="en-US" b="1" dirty="0" smtClean="0">
                <a:solidFill>
                  <a:schemeClr val="tx1"/>
                </a:solidFill>
                <a:effectLst>
                  <a:outerShdw blurRad="38100" dist="38100" dir="2700000" algn="tl">
                    <a:srgbClr val="000000">
                      <a:alpha val="43137"/>
                    </a:srgbClr>
                  </a:outerShdw>
                </a:effectLst>
              </a:rPr>
              <a:t>)</a:t>
            </a:r>
            <a:endParaRPr lang="en-US" b="1" dirty="0" smtClean="0">
              <a:solidFill>
                <a:schemeClr val="tx1"/>
              </a:solidFill>
              <a:effectLst>
                <a:outerShdw blurRad="38100" dist="38100" dir="2700000" algn="tl">
                  <a:srgbClr val="000000">
                    <a:alpha val="43137"/>
                  </a:srgbClr>
                </a:outerShdw>
              </a:effectLst>
            </a:endParaRPr>
          </a:p>
          <a:p>
            <a:r>
              <a:rPr lang="bg-BG" b="1" dirty="0">
                <a:solidFill>
                  <a:schemeClr val="tx1"/>
                </a:solidFill>
                <a:effectLst>
                  <a:outerShdw blurRad="38100" dist="38100" dir="2700000" algn="tl">
                    <a:srgbClr val="000000">
                      <a:alpha val="43137"/>
                    </a:srgbClr>
                  </a:outerShdw>
                </a:effectLst>
              </a:rPr>
              <a:t>Ивайло Ставрев (</a:t>
            </a:r>
            <a:r>
              <a:rPr lang="en-US" b="1" dirty="0">
                <a:solidFill>
                  <a:schemeClr val="tx1"/>
                </a:solidFill>
                <a:effectLst>
                  <a:outerShdw blurRad="38100" dist="38100" dir="2700000" algn="tl">
                    <a:srgbClr val="000000">
                      <a:alpha val="43137"/>
                    </a:srgbClr>
                  </a:outerShdw>
                </a:effectLst>
              </a:rPr>
              <a:t>orion133</a:t>
            </a:r>
            <a:r>
              <a:rPr lang="en-US" b="1" dirty="0" smtClean="0">
                <a:solidFill>
                  <a:schemeClr val="tx1"/>
                </a:solidFill>
                <a:effectLst>
                  <a:outerShdw blurRad="38100" dist="38100" dir="2700000" algn="tl">
                    <a:srgbClr val="000000">
                      <a:alpha val="43137"/>
                    </a:srgbClr>
                  </a:outerShdw>
                </a:effectLst>
              </a:rPr>
              <a:t>)</a:t>
            </a:r>
          </a:p>
          <a:p>
            <a:r>
              <a:rPr lang="en-US" b="1" dirty="0" err="1" smtClean="0">
                <a:solidFill>
                  <a:schemeClr val="tx1"/>
                </a:solidFill>
                <a:effectLst>
                  <a:outerShdw blurRad="38100" dist="38100" dir="2700000" algn="tl">
                    <a:srgbClr val="000000">
                      <a:alpha val="43137"/>
                    </a:srgbClr>
                  </a:outerShdw>
                </a:effectLst>
              </a:rPr>
              <a:t>Hashim</a:t>
            </a:r>
            <a:r>
              <a:rPr lang="en-US" b="1" dirty="0" smtClean="0">
                <a:solidFill>
                  <a:schemeClr val="tx1"/>
                </a:solidFill>
                <a:effectLst>
                  <a:outerShdw blurRad="38100" dist="38100" dir="2700000" algn="tl">
                    <a:srgbClr val="000000">
                      <a:alpha val="43137"/>
                    </a:srgbClr>
                  </a:outerShdw>
                </a:effectLst>
              </a:rPr>
              <a:t> </a:t>
            </a:r>
            <a:r>
              <a:rPr lang="en-US" b="1" dirty="0" err="1" smtClean="0">
                <a:solidFill>
                  <a:schemeClr val="tx1"/>
                </a:solidFill>
                <a:effectLst>
                  <a:outerShdw blurRad="38100" dist="38100" dir="2700000" algn="tl">
                    <a:srgbClr val="000000">
                      <a:alpha val="43137"/>
                    </a:srgbClr>
                  </a:outerShdw>
                </a:effectLst>
              </a:rPr>
              <a:t>Solakov</a:t>
            </a:r>
            <a:r>
              <a:rPr lang="en-US" b="1" dirty="0" smtClean="0">
                <a:solidFill>
                  <a:schemeClr val="tx1"/>
                </a:solidFill>
                <a:effectLst>
                  <a:outerShdw blurRad="38100" dist="38100" dir="2700000" algn="tl">
                    <a:srgbClr val="000000">
                      <a:alpha val="43137"/>
                    </a:srgbClr>
                  </a:outerShdw>
                </a:effectLst>
              </a:rPr>
              <a:t> (</a:t>
            </a:r>
            <a:r>
              <a:rPr lang="en-US" b="1" dirty="0" err="1" smtClean="0">
                <a:solidFill>
                  <a:schemeClr val="tx1"/>
                </a:solidFill>
                <a:effectLst>
                  <a:outerShdw blurRad="38100" dist="38100" dir="2700000" algn="tl">
                    <a:srgbClr val="000000">
                      <a:alpha val="43137"/>
                    </a:srgbClr>
                  </a:outerShdw>
                </a:effectLst>
              </a:rPr>
              <a:t>Dargo</a:t>
            </a:r>
            <a:r>
              <a:rPr lang="en-US" b="1" dirty="0" smtClean="0">
                <a:solidFill>
                  <a:schemeClr val="tx1"/>
                </a:solidFill>
                <a:effectLst>
                  <a:outerShdw blurRad="38100" dist="38100" dir="2700000" algn="tl">
                    <a:srgbClr val="000000">
                      <a:alpha val="43137"/>
                    </a:srgbClr>
                  </a:outerShdw>
                </a:effectLst>
              </a:rPr>
              <a:t>)</a:t>
            </a:r>
            <a:endParaRPr lang="en-US" b="1" dirty="0" smtClean="0">
              <a:solidFill>
                <a:schemeClr val="tx1"/>
              </a:solidFill>
              <a:effectLst>
                <a:outerShdw blurRad="38100" dist="38100" dir="2700000" algn="tl">
                  <a:srgbClr val="000000">
                    <a:alpha val="43137"/>
                  </a:srgbClr>
                </a:outerShdw>
              </a:effectLst>
            </a:endParaRPr>
          </a:p>
          <a:p>
            <a:r>
              <a:rPr lang="en-US" b="1" dirty="0" err="1" smtClean="0">
                <a:solidFill>
                  <a:schemeClr val="tx1"/>
                </a:solidFill>
                <a:effectLst>
                  <a:outerShdw blurRad="38100" dist="38100" dir="2700000" algn="tl">
                    <a:srgbClr val="000000">
                      <a:alpha val="43137"/>
                    </a:srgbClr>
                  </a:outerShdw>
                </a:effectLst>
              </a:rPr>
              <a:t>Lachezar</a:t>
            </a:r>
            <a:r>
              <a:rPr lang="en-US" b="1" dirty="0" smtClean="0">
                <a:solidFill>
                  <a:schemeClr val="tx1"/>
                </a:solidFill>
                <a:effectLst>
                  <a:outerShdw blurRad="38100" dist="38100" dir="2700000" algn="tl">
                    <a:srgbClr val="000000">
                      <a:alpha val="43137"/>
                    </a:srgbClr>
                  </a:outerShdw>
                </a:effectLst>
              </a:rPr>
              <a:t> </a:t>
            </a:r>
            <a:r>
              <a:rPr lang="en-US" b="1" dirty="0" err="1" smtClean="0">
                <a:solidFill>
                  <a:schemeClr val="tx1"/>
                </a:solidFill>
                <a:effectLst>
                  <a:outerShdw blurRad="38100" dist="38100" dir="2700000" algn="tl">
                    <a:srgbClr val="000000">
                      <a:alpha val="43137"/>
                    </a:srgbClr>
                  </a:outerShdw>
                </a:effectLst>
              </a:rPr>
              <a:t>Beevski</a:t>
            </a:r>
            <a:r>
              <a:rPr lang="en-US" b="1" dirty="0" smtClean="0">
                <a:solidFill>
                  <a:schemeClr val="tx1"/>
                </a:solidFill>
                <a:effectLst>
                  <a:outerShdw blurRad="38100" dist="38100" dir="2700000" algn="tl">
                    <a:srgbClr val="000000">
                      <a:alpha val="43137"/>
                    </a:srgbClr>
                  </a:outerShdw>
                </a:effectLst>
              </a:rPr>
              <a:t> (</a:t>
            </a:r>
            <a:r>
              <a:rPr lang="en-US" b="1" dirty="0" err="1" smtClean="0">
                <a:solidFill>
                  <a:schemeClr val="tx1"/>
                </a:solidFill>
                <a:effectLst>
                  <a:outerShdw blurRad="38100" dist="38100" dir="2700000" algn="tl">
                    <a:srgbClr val="000000">
                      <a:alpha val="43137"/>
                    </a:srgbClr>
                  </a:outerShdw>
                </a:effectLst>
              </a:rPr>
              <a:t>beevsky</a:t>
            </a:r>
            <a:r>
              <a:rPr lang="en-US" b="1" dirty="0" smtClean="0">
                <a:solidFill>
                  <a:schemeClr val="tx1"/>
                </a:solidFill>
                <a:effectLst>
                  <a:outerShdw blurRad="38100" dist="38100" dir="2700000" algn="tl">
                    <a:srgbClr val="000000">
                      <a:alpha val="43137"/>
                    </a:srgbClr>
                  </a:outerShdw>
                </a:effectLst>
              </a:rPr>
              <a:t>)</a:t>
            </a:r>
            <a:endParaRPr lang="en-US" b="1" dirty="0" smtClean="0">
              <a:solidFill>
                <a:schemeClr val="tx1"/>
              </a:solidFill>
              <a:effectLst>
                <a:outerShdw blurRad="38100" dist="38100" dir="2700000" algn="tl">
                  <a:srgbClr val="000000">
                    <a:alpha val="43137"/>
                  </a:srgbClr>
                </a:outerShdw>
              </a:effectLst>
            </a:endParaRPr>
          </a:p>
          <a:p>
            <a:r>
              <a:rPr lang="en-US" b="1" dirty="0" err="1">
                <a:solidFill>
                  <a:schemeClr val="tx1"/>
                </a:solidFill>
                <a:effectLst>
                  <a:outerShdw blurRad="38100" dist="38100" dir="2700000" algn="tl">
                    <a:srgbClr val="000000">
                      <a:alpha val="43137"/>
                    </a:srgbClr>
                  </a:outerShdw>
                </a:effectLst>
              </a:rPr>
              <a:t>Emiliyan</a:t>
            </a:r>
            <a:r>
              <a:rPr lang="en-US" b="1" dirty="0">
                <a:solidFill>
                  <a:schemeClr val="tx1"/>
                </a:solidFill>
                <a:effectLst>
                  <a:outerShdw blurRad="38100" dist="38100" dir="2700000" algn="tl">
                    <a:srgbClr val="000000">
                      <a:alpha val="43137"/>
                    </a:srgbClr>
                  </a:outerShdw>
                </a:effectLst>
              </a:rPr>
              <a:t> </a:t>
            </a:r>
            <a:r>
              <a:rPr lang="en-US" b="1" dirty="0" err="1" smtClean="0">
                <a:solidFill>
                  <a:schemeClr val="tx1"/>
                </a:solidFill>
                <a:effectLst>
                  <a:outerShdw blurRad="38100" dist="38100" dir="2700000" algn="tl">
                    <a:srgbClr val="000000">
                      <a:alpha val="43137"/>
                    </a:srgbClr>
                  </a:outerShdw>
                </a:effectLst>
              </a:rPr>
              <a:t>Georgiev</a:t>
            </a:r>
            <a:r>
              <a:rPr lang="en-US" b="1" dirty="0" smtClean="0">
                <a:solidFill>
                  <a:schemeClr val="tx1"/>
                </a:solidFill>
                <a:effectLst>
                  <a:outerShdw blurRad="38100" dist="38100" dir="2700000" algn="tl">
                    <a:srgbClr val="000000">
                      <a:alpha val="43137"/>
                    </a:srgbClr>
                  </a:outerShdw>
                </a:effectLst>
              </a:rPr>
              <a:t> (</a:t>
            </a:r>
            <a:r>
              <a:rPr lang="en-US" b="1" dirty="0" err="1" smtClean="0">
                <a:solidFill>
                  <a:schemeClr val="tx1"/>
                </a:solidFill>
                <a:effectLst>
                  <a:outerShdw blurRad="38100" dist="38100" dir="2700000" algn="tl">
                    <a:srgbClr val="000000">
                      <a:alpha val="43137"/>
                    </a:srgbClr>
                  </a:outerShdw>
                </a:effectLst>
              </a:rPr>
              <a:t>ilmisha</a:t>
            </a:r>
            <a:r>
              <a:rPr lang="en-US" b="1" dirty="0" smtClean="0">
                <a:solidFill>
                  <a:schemeClr val="tx1"/>
                </a:solidFill>
                <a:effectLst>
                  <a:outerShdw blurRad="38100" dist="38100" dir="2700000" algn="tl">
                    <a:srgbClr val="000000">
                      <a:alpha val="43137"/>
                    </a:srgbClr>
                  </a:outerShdw>
                </a:effectLst>
              </a:rPr>
              <a:t>)</a:t>
            </a:r>
            <a:endParaRPr lang="en-US" b="1" dirty="0" smtClean="0">
              <a:solidFill>
                <a:schemeClr val="tx1"/>
              </a:solidFill>
              <a:effectLst>
                <a:outerShdw blurRad="38100" dist="38100" dir="2700000" algn="tl">
                  <a:srgbClr val="000000">
                    <a:alpha val="43137"/>
                  </a:srgbClr>
                </a:outerShdw>
              </a:effectLst>
            </a:endParaRPr>
          </a:p>
          <a:p>
            <a:r>
              <a:rPr lang="en-US" b="1" dirty="0" smtClean="0">
                <a:solidFill>
                  <a:schemeClr val="tx1"/>
                </a:solidFill>
                <a:effectLst>
                  <a:outerShdw blurRad="38100" dist="38100" dir="2700000" algn="tl">
                    <a:srgbClr val="000000">
                      <a:alpha val="43137"/>
                    </a:srgbClr>
                  </a:outerShdw>
                </a:effectLst>
              </a:rPr>
              <a:t>Denis </a:t>
            </a:r>
            <a:r>
              <a:rPr lang="en-US" b="1" dirty="0" err="1" smtClean="0">
                <a:solidFill>
                  <a:schemeClr val="tx1"/>
                </a:solidFill>
                <a:effectLst>
                  <a:outerShdw blurRad="38100" dist="38100" dir="2700000" algn="tl">
                    <a:srgbClr val="000000">
                      <a:alpha val="43137"/>
                    </a:srgbClr>
                  </a:outerShdw>
                </a:effectLst>
              </a:rPr>
              <a:t>Elovikov</a:t>
            </a:r>
            <a:r>
              <a:rPr lang="en-US" b="1" dirty="0" smtClean="0">
                <a:solidFill>
                  <a:schemeClr val="tx1"/>
                </a:solidFill>
                <a:effectLst>
                  <a:outerShdw blurRad="38100" dist="38100" dir="2700000" algn="tl">
                    <a:srgbClr val="000000">
                      <a:alpha val="43137"/>
                    </a:srgbClr>
                  </a:outerShdw>
                </a:effectLst>
              </a:rPr>
              <a:t> (</a:t>
            </a:r>
            <a:r>
              <a:rPr lang="en-US" b="1" dirty="0" err="1" smtClean="0">
                <a:solidFill>
                  <a:schemeClr val="tx1"/>
                </a:solidFill>
                <a:effectLst>
                  <a:outerShdw blurRad="38100" dist="38100" dir="2700000" algn="tl">
                    <a:srgbClr val="000000">
                      <a:alpha val="43137"/>
                    </a:srgbClr>
                  </a:outerShdw>
                </a:effectLst>
              </a:rPr>
              <a:t>Den_is</a:t>
            </a:r>
            <a:r>
              <a:rPr lang="en-US" b="1" dirty="0" smtClean="0">
                <a:solidFill>
                  <a:schemeClr val="tx1"/>
                </a:solidFill>
                <a:effectLst>
                  <a:outerShdw blurRad="38100" dist="38100" dir="2700000" algn="tl">
                    <a:srgbClr val="000000">
                      <a:alpha val="43137"/>
                    </a:srgbClr>
                  </a:outerShdw>
                </a:effectLst>
              </a:rPr>
              <a:t>)</a:t>
            </a:r>
            <a:endParaRPr lang="en-US" b="1" dirty="0" smtClean="0">
              <a:solidFill>
                <a:schemeClr val="tx1"/>
              </a:solidFill>
              <a:effectLst>
                <a:outerShdw blurRad="38100" dist="38100" dir="2700000" algn="tl">
                  <a:srgbClr val="000000">
                    <a:alpha val="43137"/>
                  </a:srgbClr>
                </a:outerShdw>
              </a:effectLst>
            </a:endParaRPr>
          </a:p>
          <a:p>
            <a:endParaRPr lang="bg-BG" dirty="0"/>
          </a:p>
        </p:txBody>
      </p:sp>
    </p:spTree>
    <p:extLst>
      <p:ext uri="{BB962C8B-B14F-4D97-AF65-F5344CB8AC3E}">
        <p14:creationId xmlns:p14="http://schemas.microsoft.com/office/powerpoint/2010/main" val="155988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barn(inVertical)">
                                      <p:cBhvr>
                                        <p:cTn id="19" dur="5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barn(inVertical)">
                                      <p:cBhvr>
                                        <p:cTn id="24" dur="5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barn(inVertical)">
                                      <p:cBhvr>
                                        <p:cTn id="29" dur="50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barn(inVertical)">
                                      <p:cBhvr>
                                        <p:cTn id="34" dur="500"/>
                                        <p:tgtEl>
                                          <p:spTgt spid="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barn(inVertical)">
                                      <p:cBhvr>
                                        <p:cTn id="39" dur="500"/>
                                        <p:tgtEl>
                                          <p:spTgt spid="4">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animEffect transition="in" filter="barn(inVertical)">
                                      <p:cBhvr>
                                        <p:cTn id="44" dur="500"/>
                                        <p:tgtEl>
                                          <p:spTgt spid="4">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Effect transition="in" filter="barn(inVertical)">
                                      <p:cBhvr>
                                        <p:cTn id="49"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Сегмент">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185</TotalTime>
  <Words>145</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Century Gothic</vt:lpstr>
      <vt:lpstr>Wingdings 3</vt:lpstr>
      <vt:lpstr>Сегмент</vt:lpstr>
      <vt:lpstr>PowerPoint Presentation</vt:lpstr>
      <vt:lpstr>Goal</vt:lpstr>
      <vt:lpstr>PowerPoint Presentation</vt:lpstr>
      <vt:lpstr>Team “Felucia”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на PowerPoint</dc:title>
  <dc:creator>Хашим Солаков</dc:creator>
  <cp:lastModifiedBy>Мирела Дамянова</cp:lastModifiedBy>
  <cp:revision>7</cp:revision>
  <dcterms:created xsi:type="dcterms:W3CDTF">2015-10-08T07:35:00Z</dcterms:created>
  <dcterms:modified xsi:type="dcterms:W3CDTF">2015-10-08T12:19:34Z</dcterms:modified>
</cp:coreProperties>
</file>