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66" r:id="rId5"/>
    <p:sldId id="264" r:id="rId6"/>
    <p:sldId id="265" r:id="rId7"/>
    <p:sldId id="257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00412A-37B0-4EC1-BFC8-7A9E6A9DA748}" type="datetimeFigureOut">
              <a:rPr lang="bg-BG" smtClean="0"/>
              <a:t>4.7.2017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94DA0B-84C5-4D22-BC8D-C0BD7A8C2AA9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Тунер </a:t>
            </a:r>
            <a:r>
              <a:rPr lang="bg-BG" dirty="0"/>
              <a:t>з</a:t>
            </a:r>
            <a:r>
              <a:rPr lang="bg-BG" dirty="0" smtClean="0"/>
              <a:t>а цветове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Аналогова настройка на </a:t>
            </a:r>
            <a:r>
              <a:rPr lang="en-US" dirty="0" smtClean="0"/>
              <a:t>RGB</a:t>
            </a:r>
            <a:r>
              <a:rPr lang="bg-BG" dirty="0" smtClean="0"/>
              <a:t> цвят</a:t>
            </a: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processing.serial</a:t>
            </a:r>
            <a:r>
              <a:rPr lang="en-US" sz="1200" dirty="0" smtClean="0"/>
              <a:t>.*;</a:t>
            </a:r>
          </a:p>
          <a:p>
            <a:pPr>
              <a:buNone/>
            </a:pPr>
            <a:r>
              <a:rPr lang="en-US" sz="1200" dirty="0" smtClean="0"/>
              <a:t>Serial 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r, g, b;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void setup() 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= new Serial(this, "COM3", 9600);</a:t>
            </a:r>
          </a:p>
          <a:p>
            <a:pPr>
              <a:buNone/>
            </a:pPr>
            <a:r>
              <a:rPr lang="en-US" sz="1200" dirty="0" smtClean="0"/>
              <a:t>  //</a:t>
            </a:r>
            <a:r>
              <a:rPr lang="en-US" sz="1200" dirty="0" err="1" smtClean="0"/>
              <a:t>arduino.setDTR</a:t>
            </a:r>
            <a:r>
              <a:rPr lang="en-US" sz="1200" dirty="0" smtClean="0"/>
              <a:t>(true);</a:t>
            </a:r>
          </a:p>
          <a:p>
            <a:pPr>
              <a:buNone/>
            </a:pPr>
            <a:r>
              <a:rPr lang="en-US" sz="1200" dirty="0" smtClean="0"/>
              <a:t>  size(800, 600);</a:t>
            </a:r>
          </a:p>
          <a:p>
            <a:pPr>
              <a:buNone/>
            </a:pPr>
            <a:r>
              <a:rPr lang="en-US" sz="1200" dirty="0" smtClean="0"/>
              <a:t>  //</a:t>
            </a:r>
            <a:r>
              <a:rPr lang="en-US" sz="1200" dirty="0" err="1" smtClean="0"/>
              <a:t>arduino.write</a:t>
            </a:r>
            <a:r>
              <a:rPr lang="en-US" sz="1200" dirty="0" smtClean="0"/>
              <a:t>(1);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void draw() {</a:t>
            </a:r>
          </a:p>
          <a:p>
            <a:pPr>
              <a:buNone/>
            </a:pPr>
            <a:r>
              <a:rPr lang="en-US" sz="1200" dirty="0" smtClean="0"/>
              <a:t>  while (</a:t>
            </a:r>
            <a:r>
              <a:rPr lang="en-US" sz="1200" dirty="0" err="1" smtClean="0"/>
              <a:t>arduino.available</a:t>
            </a:r>
            <a:r>
              <a:rPr lang="en-US" sz="1200" dirty="0" smtClean="0"/>
              <a:t>() &gt; 3) {</a:t>
            </a:r>
          </a:p>
          <a:p>
            <a:pPr>
              <a:buNone/>
            </a:pPr>
            <a:r>
              <a:rPr lang="en-US" sz="1200" dirty="0" smtClean="0"/>
              <a:t>    r = </a:t>
            </a:r>
            <a:r>
              <a:rPr lang="en-US" sz="1200" dirty="0" err="1" smtClean="0"/>
              <a:t>arduino.read</a:t>
            </a:r>
            <a:r>
              <a:rPr lang="en-US" sz="1200" dirty="0" smtClean="0"/>
              <a:t>(); //&lt;&gt;//</a:t>
            </a:r>
          </a:p>
          <a:p>
            <a:pPr>
              <a:buNone/>
            </a:pPr>
            <a:r>
              <a:rPr lang="en-US" sz="1200" dirty="0" smtClean="0"/>
              <a:t>    g = </a:t>
            </a:r>
            <a:r>
              <a:rPr lang="en-US" sz="1200" dirty="0" err="1" smtClean="0"/>
              <a:t>arduino.read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    b = </a:t>
            </a:r>
            <a:r>
              <a:rPr lang="en-US" sz="1200" dirty="0" err="1" smtClean="0"/>
              <a:t>arduino.read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  }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background(r, g, b);</a:t>
            </a:r>
          </a:p>
          <a:p>
            <a:pPr>
              <a:buNone/>
            </a:pPr>
            <a:r>
              <a:rPr lang="en-US" sz="1200" dirty="0" smtClean="0"/>
              <a:t>  String </a:t>
            </a:r>
            <a:r>
              <a:rPr lang="en-US" sz="1200" dirty="0" err="1" smtClean="0"/>
              <a:t>hexColor</a:t>
            </a:r>
            <a:r>
              <a:rPr lang="en-US" sz="1200" dirty="0" smtClean="0"/>
              <a:t> = "#" + int2Hex(r/16) + int2Hex(r%16) + int2Hex(g/16) + int2Hex(g%16) + int2Hex(b/16) + int2Hex(b%16);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rect</a:t>
            </a:r>
            <a:r>
              <a:rPr lang="en-US" sz="1200" dirty="0" smtClean="0"/>
              <a:t>(0, 0, 80, 20);</a:t>
            </a:r>
          </a:p>
          <a:p>
            <a:pPr>
              <a:buNone/>
            </a:pPr>
            <a:r>
              <a:rPr lang="en-US" sz="1200" dirty="0" smtClean="0"/>
              <a:t>  fill(r-255, g-255, b-255);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textSize</a:t>
            </a:r>
            <a:r>
              <a:rPr lang="en-US" sz="1200" dirty="0" smtClean="0"/>
              <a:t>(15);</a:t>
            </a:r>
          </a:p>
          <a:p>
            <a:pPr>
              <a:buNone/>
            </a:pPr>
            <a:r>
              <a:rPr lang="en-US" sz="1200" dirty="0" smtClean="0"/>
              <a:t>  text(</a:t>
            </a:r>
            <a:r>
              <a:rPr lang="en-US" sz="1200" dirty="0" err="1" smtClean="0"/>
              <a:t>hexColor</a:t>
            </a:r>
            <a:r>
              <a:rPr lang="en-US" sz="1200" dirty="0" smtClean="0"/>
              <a:t>, 0, 0, 80, 20);</a:t>
            </a:r>
          </a:p>
          <a:p>
            <a:pPr>
              <a:buNone/>
            </a:pPr>
            <a:r>
              <a:rPr lang="en-US" sz="1200" dirty="0" smtClean="0"/>
              <a:t>  fill(#</a:t>
            </a:r>
            <a:r>
              <a:rPr lang="en-US" sz="1200" dirty="0" err="1" smtClean="0"/>
              <a:t>ffffff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String int2Hex(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r>
              <a:rPr lang="en-US" sz="1200" dirty="0" smtClean="0"/>
              <a:t>) {</a:t>
            </a:r>
          </a:p>
          <a:p>
            <a:pPr>
              <a:buNone/>
            </a:pPr>
            <a:r>
              <a:rPr lang="en-US" sz="1200" dirty="0" smtClean="0"/>
              <a:t>  if (</a:t>
            </a:r>
            <a:r>
              <a:rPr lang="en-US" sz="1200" dirty="0" err="1" smtClean="0"/>
              <a:t>val</a:t>
            </a:r>
            <a:r>
              <a:rPr lang="en-US" sz="1200" dirty="0" smtClean="0"/>
              <a:t> &gt;= 10) {</a:t>
            </a:r>
          </a:p>
          <a:p>
            <a:pPr>
              <a:buNone/>
            </a:pPr>
            <a:r>
              <a:rPr lang="en-US" sz="1200" dirty="0" smtClean="0"/>
              <a:t>    return "" + (char) (val-10 + 'a');</a:t>
            </a:r>
          </a:p>
          <a:p>
            <a:pPr>
              <a:buNone/>
            </a:pPr>
            <a:r>
              <a:rPr lang="en-US" sz="1200" dirty="0" smtClean="0"/>
              <a:t>  }</a:t>
            </a:r>
          </a:p>
          <a:p>
            <a:pPr>
              <a:buNone/>
            </a:pPr>
            <a:r>
              <a:rPr lang="en-US" sz="1200" dirty="0" smtClean="0"/>
              <a:t>  return "" +(char) (</a:t>
            </a:r>
            <a:r>
              <a:rPr lang="en-US" sz="1200" dirty="0" err="1" smtClean="0"/>
              <a:t>val</a:t>
            </a:r>
            <a:r>
              <a:rPr lang="en-US" sz="1200" dirty="0" smtClean="0"/>
              <a:t> + '0');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bg-BG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 - </a:t>
            </a:r>
            <a:r>
              <a:rPr lang="en-US" dirty="0" smtClean="0"/>
              <a:t>Processing</a:t>
            </a:r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/>
          </a:p>
          <a:p>
            <a:pPr>
              <a:buNone/>
            </a:pPr>
            <a:r>
              <a:rPr lang="bg-BG" dirty="0" smtClean="0"/>
              <a:t>Изготвил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Ивайло Славов (</a:t>
            </a:r>
            <a:r>
              <a:rPr lang="en-US" dirty="0" err="1" smtClean="0"/>
              <a:t>IvayloSlavov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94" y="1481138"/>
            <a:ext cx="5814011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Необходими компоненти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Необходими компоненти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3x</a:t>
            </a:r>
            <a:r>
              <a:rPr lang="bg-BG" dirty="0" smtClean="0"/>
              <a:t> потенциометъра </a:t>
            </a:r>
            <a:r>
              <a:rPr lang="en-US" dirty="0" smtClean="0"/>
              <a:t>10k</a:t>
            </a:r>
            <a:r>
              <a:rPr lang="el-GR" dirty="0" smtClean="0"/>
              <a:t>Ω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Необходими компоненти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3x</a:t>
            </a:r>
            <a:r>
              <a:rPr lang="bg-BG" dirty="0" smtClean="0"/>
              <a:t> потенциометъра </a:t>
            </a:r>
            <a:r>
              <a:rPr lang="en-US" dirty="0" smtClean="0"/>
              <a:t>10k</a:t>
            </a:r>
            <a:r>
              <a:rPr lang="el-GR" dirty="0" smtClean="0"/>
              <a:t>Ω</a:t>
            </a:r>
            <a:endParaRPr lang="bg-BG" dirty="0" smtClean="0"/>
          </a:p>
          <a:p>
            <a:r>
              <a:rPr lang="en-US" dirty="0" smtClean="0"/>
              <a:t>1x Breadboard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Необходими компоненти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ck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142984"/>
            <a:ext cx="4957783" cy="47329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Схема</a:t>
            </a:r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ket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500174"/>
            <a:ext cx="6974805" cy="45564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Схема</a:t>
            </a:r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just">
              <a:buNone/>
            </a:pPr>
            <a:r>
              <a:rPr lang="en-US" sz="1400" dirty="0" smtClean="0"/>
              <a:t>#define R A1</a:t>
            </a:r>
          </a:p>
          <a:p>
            <a:pPr algn="just">
              <a:buNone/>
            </a:pPr>
            <a:r>
              <a:rPr lang="en-US" sz="1400" dirty="0" smtClean="0"/>
              <a:t>#define G A2</a:t>
            </a:r>
          </a:p>
          <a:p>
            <a:pPr algn="just">
              <a:buNone/>
            </a:pPr>
            <a:r>
              <a:rPr lang="en-US" sz="1400" dirty="0" smtClean="0"/>
              <a:t>#define </a:t>
            </a:r>
            <a:r>
              <a:rPr lang="en-US" sz="1400" smtClean="0"/>
              <a:t>B A3</a:t>
            </a: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r, g, b;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void setup() {  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pPr algn="just">
              <a:buNone/>
            </a:pPr>
            <a:r>
              <a:rPr lang="en-US" sz="1400" dirty="0" smtClean="0"/>
              <a:t>}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void loop() {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oldr</a:t>
            </a:r>
            <a:r>
              <a:rPr lang="en-US" sz="1400" dirty="0" smtClean="0"/>
              <a:t> = r, </a:t>
            </a:r>
            <a:r>
              <a:rPr lang="en-US" sz="1400" dirty="0" err="1" smtClean="0"/>
              <a:t>oldg</a:t>
            </a:r>
            <a:r>
              <a:rPr lang="en-US" sz="1400" dirty="0" smtClean="0"/>
              <a:t> = g, </a:t>
            </a:r>
            <a:r>
              <a:rPr lang="en-US" sz="1400" dirty="0" err="1" smtClean="0"/>
              <a:t>oldb</a:t>
            </a:r>
            <a:r>
              <a:rPr lang="en-US" sz="1400" dirty="0" smtClean="0"/>
              <a:t> = b;</a:t>
            </a:r>
          </a:p>
          <a:p>
            <a:pPr algn="just">
              <a:buNone/>
            </a:pPr>
            <a:r>
              <a:rPr lang="en-US" sz="1400" dirty="0" smtClean="0"/>
              <a:t>  r = map(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(R), 0, 1023, 0, 255);</a:t>
            </a:r>
          </a:p>
          <a:p>
            <a:pPr algn="just">
              <a:buNone/>
            </a:pPr>
            <a:r>
              <a:rPr lang="en-US" sz="1400" dirty="0" smtClean="0"/>
              <a:t>  g = map(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(G), 0, 1023, 0, 255);</a:t>
            </a:r>
          </a:p>
          <a:p>
            <a:pPr algn="just">
              <a:buNone/>
            </a:pPr>
            <a:r>
              <a:rPr lang="en-US" sz="1400" dirty="0" smtClean="0"/>
              <a:t>  b = map(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(B), 0, 1023, 0, 255);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  if (</a:t>
            </a:r>
            <a:r>
              <a:rPr lang="en-US" sz="1400" dirty="0" err="1" smtClean="0"/>
              <a:t>oldr</a:t>
            </a:r>
            <a:r>
              <a:rPr lang="en-US" sz="1400" dirty="0" smtClean="0"/>
              <a:t> == r &amp;&amp; </a:t>
            </a:r>
            <a:r>
              <a:rPr lang="en-US" sz="1400" dirty="0" err="1" smtClean="0"/>
              <a:t>oldg</a:t>
            </a:r>
            <a:r>
              <a:rPr lang="en-US" sz="1400" dirty="0" smtClean="0"/>
              <a:t> == g &amp;&amp; </a:t>
            </a:r>
            <a:r>
              <a:rPr lang="en-US" sz="1400" dirty="0" err="1" smtClean="0"/>
              <a:t>oldb</a:t>
            </a:r>
            <a:r>
              <a:rPr lang="en-US" sz="1400" dirty="0" smtClean="0"/>
              <a:t> == b) {</a:t>
            </a:r>
          </a:p>
          <a:p>
            <a:pPr algn="just">
              <a:buNone/>
            </a:pPr>
            <a:r>
              <a:rPr lang="en-US" sz="1400" dirty="0" smtClean="0"/>
              <a:t>    return;</a:t>
            </a:r>
          </a:p>
          <a:p>
            <a:pPr algn="just">
              <a:buNone/>
            </a:pPr>
            <a:r>
              <a:rPr lang="en-US" sz="1400" dirty="0" smtClean="0"/>
              <a:t>  }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Serial.write</a:t>
            </a:r>
            <a:r>
              <a:rPr lang="en-US" sz="1400" dirty="0" smtClean="0"/>
              <a:t>(r);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Serial.write</a:t>
            </a:r>
            <a:r>
              <a:rPr lang="en-US" sz="1400" dirty="0" smtClean="0"/>
              <a:t>(g);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Serial.write</a:t>
            </a:r>
            <a:r>
              <a:rPr lang="en-US" sz="1400" dirty="0" smtClean="0"/>
              <a:t>(b);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Serial.flush</a:t>
            </a:r>
            <a:r>
              <a:rPr lang="en-US" sz="1400" dirty="0" smtClean="0"/>
              <a:t>();</a:t>
            </a:r>
          </a:p>
          <a:p>
            <a:pPr algn="just">
              <a:buNone/>
            </a:pPr>
            <a:r>
              <a:rPr lang="en-US" sz="1400" dirty="0" smtClean="0"/>
              <a:t>    </a:t>
            </a:r>
          </a:p>
          <a:p>
            <a:pPr algn="just">
              <a:buNone/>
            </a:pPr>
            <a:r>
              <a:rPr lang="en-US" sz="1400" dirty="0" smtClean="0"/>
              <a:t>  delay(100);</a:t>
            </a:r>
          </a:p>
          <a:p>
            <a:pPr algn="just">
              <a:buNone/>
            </a:pPr>
            <a:r>
              <a:rPr lang="en-US" sz="1400" dirty="0" smtClean="0"/>
              <a:t>}</a:t>
            </a:r>
            <a:endParaRPr lang="bg-BG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Код - </a:t>
            </a:r>
            <a:r>
              <a:rPr lang="en-US" dirty="0" err="1" smtClean="0"/>
              <a:t>Arduino</a:t>
            </a:r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356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Тунер за цветове</vt:lpstr>
      <vt:lpstr>Screenshot</vt:lpstr>
      <vt:lpstr>Необходими компоненти</vt:lpstr>
      <vt:lpstr>Необходими компоненти</vt:lpstr>
      <vt:lpstr>Необходими компоненти</vt:lpstr>
      <vt:lpstr>Необходими компоненти</vt:lpstr>
      <vt:lpstr>Блок Схема</vt:lpstr>
      <vt:lpstr>Схема</vt:lpstr>
      <vt:lpstr>Код - Arduino</vt:lpstr>
      <vt:lpstr>Код - Processing</vt:lpstr>
      <vt:lpstr>Благодаря за вниманието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Ivaylo Slavov</dc:creator>
  <cp:lastModifiedBy>Ivaylo Slavov</cp:lastModifiedBy>
  <cp:revision>6</cp:revision>
  <dcterms:created xsi:type="dcterms:W3CDTF">2017-07-04T16:33:27Z</dcterms:created>
  <dcterms:modified xsi:type="dcterms:W3CDTF">2017-07-04T16:54:13Z</dcterms:modified>
</cp:coreProperties>
</file>