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437" r:id="rId4"/>
    <p:sldId id="438" r:id="rId5"/>
    <p:sldId id="439" r:id="rId6"/>
    <p:sldId id="440" r:id="rId7"/>
    <p:sldId id="441" r:id="rId8"/>
    <p:sldId id="436" r:id="rId9"/>
    <p:sldId id="442" r:id="rId10"/>
    <p:sldId id="352" r:id="rId11"/>
    <p:sldId id="3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8" d="100"/>
          <a:sy n="68" d="100"/>
        </p:scale>
        <p:origin x="70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04-May-2015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04-May-2015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63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04-May-2015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04-May-2015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21" Type="http://schemas.openxmlformats.org/officeDocument/2006/relationships/hyperlink" Target="https://softuni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+ 1 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</a:t>
            </a:r>
            <a:r>
              <a:rPr lang="en-US" smtClean="0"/>
              <a:t>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/>
              <a:t>IT 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Linux System Administration</a:t>
            </a:r>
          </a:p>
          <a:p>
            <a:pPr lvl="1"/>
            <a:r>
              <a:rPr lang="en-US" dirty="0" smtClean="0"/>
              <a:t>Many 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2" name="Picture 11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1"/>
              </a:rPr>
              <a:t>https://</a:t>
            </a:r>
            <a:r>
              <a:rPr lang="en-US" dirty="0" smtClean="0">
                <a:hlinkClick r:id="rId21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90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68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761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68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446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301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668" y="5199810"/>
            <a:ext cx="4645555" cy="896190"/>
          </a:xfrm>
          <a:prstGeom prst="rect">
            <a:avLst/>
          </a:prstGeom>
        </p:spPr>
      </p:pic>
      <p:pic>
        <p:nvPicPr>
          <p:cNvPr id="8" name="Picture 7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4622" y="4963426"/>
            <a:ext cx="2095647" cy="1132574"/>
          </a:xfrm>
          <a:prstGeom prst="rect">
            <a:avLst/>
          </a:prstGeom>
        </p:spPr>
      </p:pic>
      <p:pic>
        <p:nvPicPr>
          <p:cNvPr id="12" name="Picture 1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81269" y="4963426"/>
            <a:ext cx="3670908" cy="11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437</Words>
  <Application>Microsoft Office PowerPoint</Application>
  <PresentationFormat>Custom</PresentationFormat>
  <Paragraphs>103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Software University</vt:lpstr>
      <vt:lpstr>SoftUni Diamond Partners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>Software University Foundation</dc:creator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2015-05-04T13:55:21Z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