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395" r:id="rId5"/>
    <p:sldId id="415" r:id="rId6"/>
    <p:sldId id="418" r:id="rId7"/>
    <p:sldId id="416" r:id="rId8"/>
    <p:sldId id="417" r:id="rId9"/>
    <p:sldId id="396" r:id="rId10"/>
    <p:sldId id="419" r:id="rId11"/>
    <p:sldId id="397" r:id="rId12"/>
    <p:sldId id="398" r:id="rId13"/>
    <p:sldId id="420" r:id="rId14"/>
    <p:sldId id="399" r:id="rId15"/>
    <p:sldId id="440" r:id="rId16"/>
    <p:sldId id="441" r:id="rId17"/>
    <p:sldId id="442" r:id="rId18"/>
    <p:sldId id="443" r:id="rId19"/>
    <p:sldId id="401" r:id="rId20"/>
    <p:sldId id="400" r:id="rId21"/>
    <p:sldId id="402" r:id="rId22"/>
    <p:sldId id="422" r:id="rId23"/>
    <p:sldId id="421" r:id="rId24"/>
    <p:sldId id="403" r:id="rId25"/>
    <p:sldId id="431" r:id="rId26"/>
    <p:sldId id="404" r:id="rId27"/>
    <p:sldId id="427" r:id="rId28"/>
    <p:sldId id="432" r:id="rId29"/>
    <p:sldId id="434" r:id="rId30"/>
    <p:sldId id="349" r:id="rId31"/>
    <p:sldId id="439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75" d="100"/>
          <a:sy n="75" d="100"/>
        </p:scale>
        <p:origin x="-32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2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Methods, Arrays, Lists, Dictionaries, Strings, Classes and Objects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Set of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1026" name="Picture 2" descr="C:\s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286000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lists can have multiple objects with the same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verification </a:t>
            </a:r>
            <a:r>
              <a:rPr lang="en-US" dirty="0" smtClean="0"/>
              <a:t>whether</a:t>
            </a:r>
            <a:r>
              <a:rPr lang="en-US" dirty="0" smtClean="0"/>
              <a:t> </a:t>
            </a:r>
            <a:r>
              <a:rPr lang="en-US" dirty="0" smtClean="0"/>
              <a:t>object exists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repetitive lists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</a:t>
            </a:r>
            <a:r>
              <a:rPr lang="en-US" dirty="0" smtClean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Sets in C# are defined through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074695"/>
            <a:ext cx="106680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/>
              <a:t>HashSet</a:t>
            </a:r>
            <a:r>
              <a:rPr lang="en-US" sz="2200" dirty="0"/>
              <a:t>&lt;string&gt; </a:t>
            </a:r>
            <a:r>
              <a:rPr lang="en-US" sz="2200" dirty="0" err="1"/>
              <a:t>uniqueNames</a:t>
            </a:r>
            <a:r>
              <a:rPr lang="en-US" sz="2200" dirty="0"/>
              <a:t> = new </a:t>
            </a:r>
            <a:r>
              <a:rPr lang="en-US" sz="2200" dirty="0" err="1"/>
              <a:t>HashSet</a:t>
            </a:r>
            <a:r>
              <a:rPr lang="en-US" sz="2200" dirty="0"/>
              <a:t>&lt;string&gt;();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uniqueNames.ToList</a:t>
            </a:r>
            <a:r>
              <a:rPr lang="en-US" sz="2200" dirty="0"/>
              <a:t>().</a:t>
            </a:r>
            <a:r>
              <a:rPr lang="en-US" sz="2200" dirty="0" err="1"/>
              <a:t>ForEach</a:t>
            </a:r>
            <a:r>
              <a:rPr lang="en-US" sz="2200" dirty="0"/>
              <a:t>(s =&gt; </a:t>
            </a:r>
            <a:r>
              <a:rPr lang="en-US" sz="2200" dirty="0" err="1"/>
              <a:t>Console.WriteLine</a:t>
            </a:r>
            <a:r>
              <a:rPr lang="en-US" sz="2200" dirty="0"/>
              <a:t>(s</a:t>
            </a:r>
            <a:r>
              <a:rPr lang="en-US" sz="2200" dirty="0" smtClean="0"/>
              <a:t>)); </a:t>
            </a:r>
            <a:r>
              <a:rPr lang="en-US" sz="2200" dirty="0"/>
              <a:t>// "</a:t>
            </a:r>
            <a:r>
              <a:rPr lang="en-US" sz="2200" dirty="0" err="1"/>
              <a:t>Pesho</a:t>
            </a:r>
            <a:r>
              <a:rPr lang="en-US" sz="2200" dirty="0"/>
              <a:t>"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16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/>
              <a:t>HashSet</a:t>
            </a:r>
            <a:r>
              <a:rPr lang="bg-BG" dirty="0" smtClean="0"/>
              <a:t>&lt;string&gt; names =</a:t>
            </a:r>
          </a:p>
          <a:p>
            <a:r>
              <a:rPr lang="bg-BG" dirty="0" smtClean="0"/>
              <a:t>    new </a:t>
            </a:r>
            <a:r>
              <a:rPr lang="en-US" dirty="0" err="1" smtClean="0"/>
              <a:t>HashSet</a:t>
            </a:r>
            <a:r>
              <a:rPr lang="en-US" dirty="0" smtClean="0"/>
              <a:t>&lt;string</a:t>
            </a:r>
            <a:r>
              <a:rPr lang="bg-BG" dirty="0" smtClean="0"/>
              <a:t>&gt; { "Pete", "Maria", "</a:t>
            </a:r>
            <a:r>
              <a:rPr lang="en-US" dirty="0" smtClean="0"/>
              <a:t>Pete</a:t>
            </a:r>
            <a:r>
              <a:rPr lang="bg-BG" dirty="0"/>
              <a:t>", "</a:t>
            </a:r>
            <a:r>
              <a:rPr lang="en-US" dirty="0" smtClean="0"/>
              <a:t>Pete</a:t>
            </a:r>
            <a:r>
              <a:rPr lang="bg-BG" dirty="0" smtClean="0"/>
              <a:t>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Pete, Maria,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names.Remove("</a:t>
            </a:r>
            <a:r>
              <a:rPr lang="en-US" dirty="0" smtClean="0"/>
              <a:t>Maria</a:t>
            </a:r>
            <a:r>
              <a:rPr lang="bg-BG" dirty="0" smtClean="0"/>
              <a:t>"); // Pete, Nakov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names.Contains</a:t>
            </a:r>
            <a:r>
              <a:rPr lang="en-US" dirty="0"/>
              <a:t>("Maria")); // False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7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fig350_0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12" y="737007"/>
            <a:ext cx="5177401" cy="37587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Sets are hashed sequences of unique elements</a:t>
            </a:r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8612" y="4038600"/>
            <a:ext cx="2466794" cy="2466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Advanced Topics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names.Reverse();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(junior)";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1867</Words>
  <Application>Microsoft Office PowerPoint</Application>
  <PresentationFormat>Custom</PresentationFormat>
  <Paragraphs>370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C# Advanced Topics</vt:lpstr>
      <vt:lpstr>Table of Contents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Set of Elements</vt:lpstr>
      <vt:lpstr>Set</vt:lpstr>
      <vt:lpstr>HashSet&lt;T&gt;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2015-03-07T11:06:06Z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